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3240" y="2634120"/>
            <a:ext cx="423360" cy="261720"/>
          </a:xfrm>
          <a:custGeom>
            <a:avLst/>
            <a:gdLst/>
            <a:ahLst/>
            <a:rect l="0" t="0" r="r" b="b"/>
            <a:pathLst>
              <a:path w="1176" h="727">
                <a:moveTo>
                  <a:pt x="1176" y="589"/>
                </a:moveTo>
                <a:cubicBezTo>
                  <a:pt x="1176" y="665"/>
                  <a:pt x="1114" y="727"/>
                  <a:pt x="1038" y="727"/>
                </a:cubicBezTo>
                <a:lnTo>
                  <a:pt x="138" y="727"/>
                </a:lnTo>
                <a:cubicBezTo>
                  <a:pt x="62" y="727"/>
                  <a:pt x="0" y="665"/>
                  <a:pt x="0" y="589"/>
                </a:cubicBezTo>
                <a:lnTo>
                  <a:pt x="0" y="139"/>
                </a:lnTo>
                <a:cubicBezTo>
                  <a:pt x="0" y="63"/>
                  <a:pt x="62" y="0"/>
                  <a:pt x="138" y="0"/>
                </a:cubicBezTo>
                <a:lnTo>
                  <a:pt x="1038" y="0"/>
                </a:lnTo>
                <a:cubicBezTo>
                  <a:pt x="1114" y="0"/>
                  <a:pt x="1176" y="63"/>
                  <a:pt x="1176" y="139"/>
                </a:cubicBezTo>
                <a:lnTo>
                  <a:pt x="1176" y="589"/>
                </a:lnTo>
                <a:close/>
              </a:path>
            </a:pathLst>
          </a:custGeom>
          <a:solidFill>
            <a:srgbClr val="3f712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13240" y="2634120"/>
            <a:ext cx="423360" cy="75240"/>
          </a:xfrm>
          <a:custGeom>
            <a:avLst/>
            <a:gdLst/>
            <a:ahLst/>
            <a:rect l="0" t="0" r="r" b="b"/>
            <a:pathLst>
              <a:path w="1176" h="209">
                <a:moveTo>
                  <a:pt x="0" y="0"/>
                </a:moveTo>
                <a:lnTo>
                  <a:pt x="1176" y="0"/>
                </a:lnTo>
                <a:lnTo>
                  <a:pt x="1176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3f712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13240" y="2634120"/>
            <a:ext cx="423360" cy="87480"/>
          </a:xfrm>
          <a:custGeom>
            <a:avLst/>
            <a:gdLst/>
            <a:ahLst/>
            <a:rect l="0" t="0" r="r" b="b"/>
            <a:pathLst>
              <a:path w="1176" h="243">
                <a:moveTo>
                  <a:pt x="0" y="0"/>
                </a:moveTo>
                <a:lnTo>
                  <a:pt x="1176" y="0"/>
                </a:lnTo>
                <a:lnTo>
                  <a:pt x="1176" y="243"/>
                </a:lnTo>
                <a:lnTo>
                  <a:pt x="0" y="243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13240" y="2634120"/>
            <a:ext cx="398520" cy="87480"/>
          </a:xfrm>
          <a:custGeom>
            <a:avLst/>
            <a:gdLst/>
            <a:ahLst/>
            <a:rect l="0" t="0" r="r" b="b"/>
            <a:pathLst>
              <a:path w="1107" h="243">
                <a:moveTo>
                  <a:pt x="0" y="0"/>
                </a:moveTo>
                <a:lnTo>
                  <a:pt x="138" y="0"/>
                </a:lnTo>
                <a:lnTo>
                  <a:pt x="0" y="243"/>
                </a:lnTo>
                <a:lnTo>
                  <a:pt x="0" y="0"/>
                </a:lnTo>
                <a:moveTo>
                  <a:pt x="380" y="0"/>
                </a:moveTo>
                <a:lnTo>
                  <a:pt x="242" y="243"/>
                </a:lnTo>
                <a:lnTo>
                  <a:pt x="484" y="243"/>
                </a:lnTo>
                <a:lnTo>
                  <a:pt x="623" y="0"/>
                </a:lnTo>
                <a:lnTo>
                  <a:pt x="380" y="0"/>
                </a:lnTo>
                <a:moveTo>
                  <a:pt x="865" y="0"/>
                </a:moveTo>
                <a:lnTo>
                  <a:pt x="727" y="243"/>
                </a:lnTo>
                <a:lnTo>
                  <a:pt x="968" y="243"/>
                </a:lnTo>
                <a:lnTo>
                  <a:pt x="1107" y="0"/>
                </a:lnTo>
                <a:lnTo>
                  <a:pt x="865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92360" y="2447640"/>
            <a:ext cx="431640" cy="186840"/>
          </a:xfrm>
          <a:custGeom>
            <a:avLst/>
            <a:gdLst/>
            <a:ahLst/>
            <a:rect l="0" t="0" r="r" b="b"/>
            <a:pathLst>
              <a:path w="1199" h="519">
                <a:moveTo>
                  <a:pt x="0" y="285"/>
                </a:moveTo>
                <a:lnTo>
                  <a:pt x="1141" y="0"/>
                </a:lnTo>
                <a:lnTo>
                  <a:pt x="1199" y="236"/>
                </a:lnTo>
                <a:lnTo>
                  <a:pt x="58" y="519"/>
                </a:lnTo>
                <a:lnTo>
                  <a:pt x="0" y="28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792360" y="2465640"/>
            <a:ext cx="407520" cy="168840"/>
          </a:xfrm>
          <a:custGeom>
            <a:avLst/>
            <a:gdLst/>
            <a:ahLst/>
            <a:rect l="0" t="0" r="r" b="b"/>
            <a:pathLst>
              <a:path w="1132" h="469">
                <a:moveTo>
                  <a:pt x="0" y="234"/>
                </a:moveTo>
                <a:lnTo>
                  <a:pt x="192" y="436"/>
                </a:lnTo>
                <a:lnTo>
                  <a:pt x="58" y="469"/>
                </a:lnTo>
                <a:lnTo>
                  <a:pt x="0" y="234"/>
                </a:lnTo>
                <a:moveTo>
                  <a:pt x="663" y="318"/>
                </a:moveTo>
                <a:lnTo>
                  <a:pt x="469" y="117"/>
                </a:lnTo>
                <a:lnTo>
                  <a:pt x="235" y="175"/>
                </a:lnTo>
                <a:lnTo>
                  <a:pt x="427" y="377"/>
                </a:lnTo>
                <a:lnTo>
                  <a:pt x="663" y="318"/>
                </a:lnTo>
                <a:moveTo>
                  <a:pt x="1132" y="202"/>
                </a:moveTo>
                <a:lnTo>
                  <a:pt x="939" y="0"/>
                </a:lnTo>
                <a:lnTo>
                  <a:pt x="705" y="59"/>
                </a:lnTo>
                <a:lnTo>
                  <a:pt x="897" y="260"/>
                </a:lnTo>
                <a:lnTo>
                  <a:pt x="1132" y="202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55680" y="2370960"/>
            <a:ext cx="209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3289320"/>
            <a:ext cx="10286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“Diseña tu algoritmo estrella: el reality show de la eficiencia”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4063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54640" y="2239200"/>
            <a:ext cx="278640" cy="322200"/>
          </a:xfrm>
          <a:custGeom>
            <a:avLst/>
            <a:gdLst/>
            <a:ahLst/>
            <a:rect l="0" t="0" r="r" b="b"/>
            <a:pathLst>
              <a:path w="774" h="895">
                <a:moveTo>
                  <a:pt x="755" y="416"/>
                </a:moveTo>
                <a:lnTo>
                  <a:pt x="507" y="324"/>
                </a:lnTo>
                <a:lnTo>
                  <a:pt x="414" y="20"/>
                </a:lnTo>
                <a:cubicBezTo>
                  <a:pt x="410" y="8"/>
                  <a:pt x="400" y="0"/>
                  <a:pt x="387" y="0"/>
                </a:cubicBezTo>
                <a:cubicBezTo>
                  <a:pt x="375" y="0"/>
                  <a:pt x="364" y="8"/>
                  <a:pt x="361" y="20"/>
                </a:cubicBezTo>
                <a:lnTo>
                  <a:pt x="267" y="324"/>
                </a:lnTo>
                <a:lnTo>
                  <a:pt x="18" y="416"/>
                </a:lnTo>
                <a:cubicBezTo>
                  <a:pt x="7" y="420"/>
                  <a:pt x="0" y="431"/>
                  <a:pt x="0" y="442"/>
                </a:cubicBezTo>
                <a:cubicBezTo>
                  <a:pt x="0" y="454"/>
                  <a:pt x="7" y="464"/>
                  <a:pt x="18" y="468"/>
                </a:cubicBezTo>
                <a:lnTo>
                  <a:pt x="267" y="561"/>
                </a:lnTo>
                <a:lnTo>
                  <a:pt x="361" y="875"/>
                </a:lnTo>
                <a:cubicBezTo>
                  <a:pt x="364" y="887"/>
                  <a:pt x="375" y="895"/>
                  <a:pt x="387" y="895"/>
                </a:cubicBezTo>
                <a:cubicBezTo>
                  <a:pt x="400" y="895"/>
                  <a:pt x="411" y="887"/>
                  <a:pt x="414" y="875"/>
                </a:cubicBezTo>
                <a:lnTo>
                  <a:pt x="507" y="561"/>
                </a:lnTo>
                <a:lnTo>
                  <a:pt x="755" y="468"/>
                </a:lnTo>
                <a:cubicBezTo>
                  <a:pt x="766" y="464"/>
                  <a:pt x="774" y="454"/>
                  <a:pt x="774" y="442"/>
                </a:cubicBezTo>
                <a:cubicBezTo>
                  <a:pt x="774" y="431"/>
                  <a:pt x="766" y="420"/>
                  <a:pt x="755" y="41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790920" y="2242800"/>
            <a:ext cx="141120" cy="328680"/>
          </a:xfrm>
          <a:custGeom>
            <a:avLst/>
            <a:gdLst/>
            <a:ahLst/>
            <a:rect l="0" t="0" r="r" b="b"/>
            <a:pathLst>
              <a:path w="392" h="913">
                <a:moveTo>
                  <a:pt x="374" y="714"/>
                </a:moveTo>
                <a:lnTo>
                  <a:pt x="308" y="690"/>
                </a:lnTo>
                <a:lnTo>
                  <a:pt x="283" y="597"/>
                </a:lnTo>
                <a:cubicBezTo>
                  <a:pt x="280" y="585"/>
                  <a:pt x="269" y="577"/>
                  <a:pt x="256" y="577"/>
                </a:cubicBezTo>
                <a:cubicBezTo>
                  <a:pt x="243" y="577"/>
                  <a:pt x="232" y="585"/>
                  <a:pt x="229" y="597"/>
                </a:cubicBezTo>
                <a:lnTo>
                  <a:pt x="204" y="690"/>
                </a:lnTo>
                <a:lnTo>
                  <a:pt x="139" y="714"/>
                </a:lnTo>
                <a:cubicBezTo>
                  <a:pt x="128" y="718"/>
                  <a:pt x="121" y="729"/>
                  <a:pt x="121" y="740"/>
                </a:cubicBezTo>
                <a:cubicBezTo>
                  <a:pt x="121" y="752"/>
                  <a:pt x="128" y="763"/>
                  <a:pt x="139" y="767"/>
                </a:cubicBezTo>
                <a:lnTo>
                  <a:pt x="204" y="791"/>
                </a:lnTo>
                <a:lnTo>
                  <a:pt x="229" y="892"/>
                </a:lnTo>
                <a:cubicBezTo>
                  <a:pt x="232" y="904"/>
                  <a:pt x="243" y="913"/>
                  <a:pt x="256" y="913"/>
                </a:cubicBezTo>
                <a:cubicBezTo>
                  <a:pt x="269" y="913"/>
                  <a:pt x="280" y="904"/>
                  <a:pt x="283" y="892"/>
                </a:cubicBezTo>
                <a:lnTo>
                  <a:pt x="309" y="790"/>
                </a:lnTo>
                <a:lnTo>
                  <a:pt x="374" y="767"/>
                </a:lnTo>
                <a:cubicBezTo>
                  <a:pt x="385" y="763"/>
                  <a:pt x="392" y="752"/>
                  <a:pt x="392" y="740"/>
                </a:cubicBezTo>
                <a:cubicBezTo>
                  <a:pt x="392" y="729"/>
                  <a:pt x="385" y="718"/>
                  <a:pt x="374" y="714"/>
                </a:cubicBezTo>
                <a:moveTo>
                  <a:pt x="252" y="108"/>
                </a:moveTo>
                <a:lnTo>
                  <a:pt x="186" y="84"/>
                </a:lnTo>
                <a:lnTo>
                  <a:pt x="161" y="18"/>
                </a:lnTo>
                <a:cubicBezTo>
                  <a:pt x="157" y="7"/>
                  <a:pt x="147" y="0"/>
                  <a:pt x="135" y="0"/>
                </a:cubicBezTo>
                <a:cubicBezTo>
                  <a:pt x="123" y="0"/>
                  <a:pt x="113" y="7"/>
                  <a:pt x="109" y="18"/>
                </a:cubicBezTo>
                <a:lnTo>
                  <a:pt x="84" y="84"/>
                </a:lnTo>
                <a:lnTo>
                  <a:pt x="18" y="108"/>
                </a:lnTo>
                <a:cubicBezTo>
                  <a:pt x="7" y="112"/>
                  <a:pt x="0" y="123"/>
                  <a:pt x="0" y="135"/>
                </a:cubicBezTo>
                <a:cubicBezTo>
                  <a:pt x="0" y="146"/>
                  <a:pt x="7" y="157"/>
                  <a:pt x="18" y="161"/>
                </a:cubicBezTo>
                <a:lnTo>
                  <a:pt x="84" y="185"/>
                </a:lnTo>
                <a:lnTo>
                  <a:pt x="109" y="251"/>
                </a:lnTo>
                <a:cubicBezTo>
                  <a:pt x="113" y="262"/>
                  <a:pt x="123" y="269"/>
                  <a:pt x="135" y="269"/>
                </a:cubicBezTo>
                <a:cubicBezTo>
                  <a:pt x="147" y="269"/>
                  <a:pt x="157" y="262"/>
                  <a:pt x="161" y="251"/>
                </a:cubicBezTo>
                <a:lnTo>
                  <a:pt x="186" y="185"/>
                </a:lnTo>
                <a:lnTo>
                  <a:pt x="252" y="161"/>
                </a:lnTo>
                <a:cubicBezTo>
                  <a:pt x="263" y="157"/>
                  <a:pt x="270" y="146"/>
                  <a:pt x="270" y="135"/>
                </a:cubicBezTo>
                <a:cubicBezTo>
                  <a:pt x="270" y="123"/>
                  <a:pt x="263" y="112"/>
                  <a:pt x="252" y="10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60280" y="2155680"/>
            <a:ext cx="6397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¿Te atreves a programar una estrella?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7720" y="2892960"/>
            <a:ext cx="670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¡Imagina que tu función compite en un casting técnico!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3312000"/>
            <a:ext cx="376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¿Será concisa, eficiente y clara?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771480" y="4343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7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7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06040" y="437760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2"/>
                  <a:pt x="5" y="233"/>
                </a:cubicBezTo>
                <a:cubicBezTo>
                  <a:pt x="9" y="214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4"/>
                  <a:pt x="570" y="233"/>
                </a:cubicBezTo>
                <a:cubicBezTo>
                  <a:pt x="574" y="252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832680" y="44046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8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8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863280" y="44352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5"/>
                  <a:pt x="27" y="51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1"/>
                  <a:pt x="241" y="65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886320" y="44582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5"/>
                  <a:pt x="98" y="120"/>
                  <a:pt x="90" y="123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3"/>
                </a:cubicBezTo>
                <a:cubicBezTo>
                  <a:pt x="33" y="120"/>
                  <a:pt x="26" y="115"/>
                  <a:pt x="20" y="109"/>
                </a:cubicBezTo>
                <a:cubicBezTo>
                  <a:pt x="13" y="103"/>
                  <a:pt x="8" y="96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906120" y="44834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03960" y="446940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954360" y="4343400"/>
            <a:ext cx="93600" cy="93960"/>
          </a:xfrm>
          <a:custGeom>
            <a:avLst/>
            <a:gdLst/>
            <a:ahLst/>
            <a:rect l="0" t="0" r="r" b="b"/>
            <a:pathLst>
              <a:path w="260" h="261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9"/>
                  <a:pt x="4" y="149"/>
                </a:cubicBezTo>
                <a:moveTo>
                  <a:pt x="112" y="257"/>
                </a:moveTo>
                <a:cubicBezTo>
                  <a:pt x="67" y="266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8"/>
                  <a:pt x="243" y="229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910800" y="43675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3721680"/>
            <a:ext cx="630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¿Superará a las demás y se convertirá en la favorita?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065240" y="4293000"/>
            <a:ext cx="511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¡Es tu momento para brillar con tu lógica!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59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3"/>
                  <a:pt x="537" y="1007"/>
                  <a:pt x="504" y="1007"/>
                </a:cubicBezTo>
                <a:cubicBezTo>
                  <a:pt x="471" y="1007"/>
                  <a:pt x="438" y="1003"/>
                  <a:pt x="406" y="997"/>
                </a:cubicBezTo>
                <a:cubicBezTo>
                  <a:pt x="373" y="991"/>
                  <a:pt x="341" y="981"/>
                  <a:pt x="310" y="968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59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8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9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6"/>
                  <a:pt x="696" y="39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26200" y="226440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7"/>
                  <a:pt x="748" y="452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7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1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2"/>
                </a:cubicBezTo>
                <a:cubicBezTo>
                  <a:pt x="2" y="427"/>
                  <a:pt x="0" y="403"/>
                  <a:pt x="0" y="378"/>
                </a:cubicBezTo>
                <a:cubicBezTo>
                  <a:pt x="0" y="353"/>
                  <a:pt x="2" y="329"/>
                  <a:pt x="7" y="304"/>
                </a:cubicBezTo>
                <a:cubicBezTo>
                  <a:pt x="12" y="280"/>
                  <a:pt x="19" y="257"/>
                  <a:pt x="28" y="234"/>
                </a:cubicBezTo>
                <a:cubicBezTo>
                  <a:pt x="38" y="211"/>
                  <a:pt x="50" y="189"/>
                  <a:pt x="63" y="169"/>
                </a:cubicBezTo>
                <a:cubicBezTo>
                  <a:pt x="77" y="148"/>
                  <a:pt x="93" y="129"/>
                  <a:pt x="110" y="110"/>
                </a:cubicBezTo>
                <a:cubicBezTo>
                  <a:pt x="128" y="93"/>
                  <a:pt x="147" y="77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9"/>
                  <a:pt x="678" y="148"/>
                  <a:pt x="691" y="169"/>
                </a:cubicBezTo>
                <a:cubicBezTo>
                  <a:pt x="705" y="189"/>
                  <a:pt x="717" y="211"/>
                  <a:pt x="726" y="234"/>
                </a:cubicBezTo>
                <a:cubicBezTo>
                  <a:pt x="736" y="257"/>
                  <a:pt x="743" y="280"/>
                  <a:pt x="748" y="304"/>
                </a:cubicBezTo>
                <a:cubicBezTo>
                  <a:pt x="752" y="329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61480" y="229968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80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70"/>
                  <a:pt x="538" y="387"/>
                </a:cubicBezTo>
                <a:cubicBezTo>
                  <a:pt x="531" y="404"/>
                  <a:pt x="522" y="420"/>
                  <a:pt x="512" y="435"/>
                </a:cubicBezTo>
                <a:cubicBezTo>
                  <a:pt x="502" y="450"/>
                  <a:pt x="490" y="465"/>
                  <a:pt x="477" y="477"/>
                </a:cubicBezTo>
                <a:cubicBezTo>
                  <a:pt x="464" y="490"/>
                  <a:pt x="450" y="502"/>
                  <a:pt x="435" y="512"/>
                </a:cubicBezTo>
                <a:cubicBezTo>
                  <a:pt x="420" y="522"/>
                  <a:pt x="404" y="531"/>
                  <a:pt x="387" y="538"/>
                </a:cubicBezTo>
                <a:cubicBezTo>
                  <a:pt x="370" y="545"/>
                  <a:pt x="352" y="550"/>
                  <a:pt x="334" y="554"/>
                </a:cubicBezTo>
                <a:cubicBezTo>
                  <a:pt x="316" y="557"/>
                  <a:pt x="298" y="559"/>
                  <a:pt x="280" y="559"/>
                </a:cubicBezTo>
                <a:cubicBezTo>
                  <a:pt x="261" y="559"/>
                  <a:pt x="243" y="557"/>
                  <a:pt x="225" y="554"/>
                </a:cubicBezTo>
                <a:cubicBezTo>
                  <a:pt x="207" y="550"/>
                  <a:pt x="190" y="545"/>
                  <a:pt x="173" y="538"/>
                </a:cubicBezTo>
                <a:cubicBezTo>
                  <a:pt x="156" y="531"/>
                  <a:pt x="140" y="522"/>
                  <a:pt x="125" y="512"/>
                </a:cubicBezTo>
                <a:cubicBezTo>
                  <a:pt x="108" y="502"/>
                  <a:pt x="94" y="490"/>
                  <a:pt x="81" y="477"/>
                </a:cubicBezTo>
                <a:cubicBezTo>
                  <a:pt x="68" y="465"/>
                  <a:pt x="57" y="450"/>
                  <a:pt x="47" y="435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2"/>
                  <a:pt x="5" y="334"/>
                </a:cubicBezTo>
                <a:cubicBezTo>
                  <a:pt x="1" y="316"/>
                  <a:pt x="0" y="298"/>
                  <a:pt x="0" y="280"/>
                </a:cubicBezTo>
                <a:cubicBezTo>
                  <a:pt x="0" y="262"/>
                  <a:pt x="1" y="243"/>
                  <a:pt x="5" y="226"/>
                </a:cubicBezTo>
                <a:cubicBezTo>
                  <a:pt x="8" y="208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10"/>
                  <a:pt x="68" y="95"/>
                  <a:pt x="81" y="83"/>
                </a:cubicBezTo>
                <a:cubicBezTo>
                  <a:pt x="94" y="70"/>
                  <a:pt x="108" y="58"/>
                  <a:pt x="125" y="48"/>
                </a:cubicBezTo>
                <a:cubicBezTo>
                  <a:pt x="140" y="38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8"/>
                  <a:pt x="435" y="48"/>
                </a:cubicBezTo>
                <a:cubicBezTo>
                  <a:pt x="450" y="58"/>
                  <a:pt x="464" y="70"/>
                  <a:pt x="477" y="83"/>
                </a:cubicBezTo>
                <a:cubicBezTo>
                  <a:pt x="490" y="95"/>
                  <a:pt x="502" y="110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8"/>
                  <a:pt x="554" y="226"/>
                </a:cubicBezTo>
                <a:cubicBezTo>
                  <a:pt x="557" y="243"/>
                  <a:pt x="559" y="262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01440" y="2339640"/>
            <a:ext cx="120960" cy="121320"/>
          </a:xfrm>
          <a:custGeom>
            <a:avLst/>
            <a:gdLst/>
            <a:ahLst/>
            <a:rect l="0" t="0" r="r" b="b"/>
            <a:pathLst>
              <a:path w="336" h="337">
                <a:moveTo>
                  <a:pt x="336" y="169"/>
                </a:moveTo>
                <a:cubicBezTo>
                  <a:pt x="336" y="180"/>
                  <a:pt x="335" y="191"/>
                  <a:pt x="333" y="202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80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20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7"/>
                  <a:pt x="169" y="337"/>
                </a:cubicBezTo>
                <a:cubicBezTo>
                  <a:pt x="158" y="337"/>
                  <a:pt x="147" y="335"/>
                  <a:pt x="136" y="333"/>
                </a:cubicBezTo>
                <a:cubicBezTo>
                  <a:pt x="125" y="331"/>
                  <a:pt x="115" y="328"/>
                  <a:pt x="105" y="324"/>
                </a:cubicBezTo>
                <a:cubicBezTo>
                  <a:pt x="95" y="320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80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2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6"/>
                  <a:pt x="10" y="115"/>
                  <a:pt x="14" y="105"/>
                </a:cubicBezTo>
                <a:cubicBezTo>
                  <a:pt x="18" y="95"/>
                  <a:pt x="23" y="85"/>
                  <a:pt x="29" y="76"/>
                </a:cubicBezTo>
                <a:cubicBezTo>
                  <a:pt x="36" y="67"/>
                  <a:pt x="43" y="58"/>
                  <a:pt x="50" y="51"/>
                </a:cubicBezTo>
                <a:cubicBezTo>
                  <a:pt x="58" y="43"/>
                  <a:pt x="67" y="36"/>
                  <a:pt x="76" y="29"/>
                </a:cubicBezTo>
                <a:cubicBezTo>
                  <a:pt x="85" y="23"/>
                  <a:pt x="95" y="17"/>
                  <a:pt x="105" y="13"/>
                </a:cubicBezTo>
                <a:cubicBezTo>
                  <a:pt x="115" y="9"/>
                  <a:pt x="125" y="6"/>
                  <a:pt x="136" y="4"/>
                </a:cubicBezTo>
                <a:cubicBezTo>
                  <a:pt x="147" y="2"/>
                  <a:pt x="158" y="0"/>
                  <a:pt x="169" y="0"/>
                </a:cubicBezTo>
                <a:cubicBezTo>
                  <a:pt x="180" y="0"/>
                  <a:pt x="191" y="2"/>
                  <a:pt x="201" y="4"/>
                </a:cubicBezTo>
                <a:cubicBezTo>
                  <a:pt x="212" y="6"/>
                  <a:pt x="223" y="9"/>
                  <a:pt x="233" y="13"/>
                </a:cubicBezTo>
                <a:cubicBezTo>
                  <a:pt x="243" y="17"/>
                  <a:pt x="253" y="23"/>
                  <a:pt x="262" y="29"/>
                </a:cubicBezTo>
                <a:cubicBezTo>
                  <a:pt x="271" y="36"/>
                  <a:pt x="280" y="43"/>
                  <a:pt x="287" y="51"/>
                </a:cubicBezTo>
                <a:cubicBezTo>
                  <a:pt x="295" y="58"/>
                  <a:pt x="302" y="67"/>
                  <a:pt x="308" y="76"/>
                </a:cubicBezTo>
                <a:cubicBezTo>
                  <a:pt x="314" y="85"/>
                  <a:pt x="319" y="95"/>
                  <a:pt x="324" y="105"/>
                </a:cubicBezTo>
                <a:cubicBezTo>
                  <a:pt x="328" y="115"/>
                  <a:pt x="331" y="126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31680" y="236988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3"/>
                  <a:pt x="18" y="34"/>
                  <a:pt x="26" y="26"/>
                </a:cubicBezTo>
                <a:cubicBezTo>
                  <a:pt x="33" y="18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8"/>
                  <a:pt x="144" y="26"/>
                </a:cubicBezTo>
                <a:cubicBezTo>
                  <a:pt x="152" y="34"/>
                  <a:pt x="158" y="43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57600" y="240300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54720" y="238464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69"/>
                  <a:pt x="8" y="64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20"/>
                  <a:pt x="75" y="37"/>
                  <a:pt x="64" y="48"/>
                </a:cubicBezTo>
                <a:lnTo>
                  <a:pt x="49" y="64"/>
                </a:lnTo>
                <a:cubicBezTo>
                  <a:pt x="43" y="69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20600" y="221904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20"/>
                </a:lnTo>
                <a:cubicBezTo>
                  <a:pt x="211" y="78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6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63720" y="225108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3"/>
                </a:lnTo>
                <a:cubicBezTo>
                  <a:pt x="74" y="414"/>
                  <a:pt x="37" y="428"/>
                  <a:pt x="13" y="405"/>
                </a:cubicBezTo>
                <a:cubicBezTo>
                  <a:pt x="-10" y="381"/>
                  <a:pt x="2" y="347"/>
                  <a:pt x="12" y="33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60280" y="2155680"/>
            <a:ext cx="1549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7720" y="2892960"/>
            <a:ext cx="1002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los principios de la programación estructurada para diseñar, implementar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10080" y="411300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5"/>
                </a:moveTo>
                <a:cubicBezTo>
                  <a:pt x="253" y="51"/>
                  <a:pt x="251" y="59"/>
                  <a:pt x="250" y="65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83800" y="4115520"/>
            <a:ext cx="116280" cy="36360"/>
          </a:xfrm>
          <a:custGeom>
            <a:avLst/>
            <a:gdLst/>
            <a:ahLst/>
            <a:rect l="0" t="0" r="r" b="b"/>
            <a:pathLst>
              <a:path w="323" h="101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5"/>
                </a:cubicBezTo>
                <a:cubicBezTo>
                  <a:pt x="0" y="67"/>
                  <a:pt x="6" y="77"/>
                  <a:pt x="16" y="86"/>
                </a:cubicBezTo>
                <a:cubicBezTo>
                  <a:pt x="16" y="86"/>
                  <a:pt x="38" y="108"/>
                  <a:pt x="76" y="98"/>
                </a:cubicBezTo>
                <a:cubicBezTo>
                  <a:pt x="93" y="93"/>
                  <a:pt x="121" y="58"/>
                  <a:pt x="169" y="53"/>
                </a:cubicBezTo>
                <a:cubicBezTo>
                  <a:pt x="193" y="50"/>
                  <a:pt x="238" y="69"/>
                  <a:pt x="319" y="70"/>
                </a:cubicBezTo>
                <a:cubicBezTo>
                  <a:pt x="322" y="62"/>
                  <a:pt x="323" y="57"/>
                  <a:pt x="323" y="57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75800" y="395424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4"/>
                  <a:pt x="671" y="146"/>
                  <a:pt x="671" y="146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1"/>
                  <a:pt x="453" y="11"/>
                </a:cubicBezTo>
                <a:cubicBezTo>
                  <a:pt x="453" y="11"/>
                  <a:pt x="374" y="-17"/>
                  <a:pt x="266" y="15"/>
                </a:cubicBezTo>
                <a:cubicBezTo>
                  <a:pt x="249" y="20"/>
                  <a:pt x="189" y="33"/>
                  <a:pt x="146" y="59"/>
                </a:cubicBezTo>
                <a:cubicBezTo>
                  <a:pt x="9" y="143"/>
                  <a:pt x="-2" y="274"/>
                  <a:pt x="0" y="296"/>
                </a:cubicBezTo>
                <a:cubicBezTo>
                  <a:pt x="11" y="416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4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90560" y="397152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4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4"/>
                  <a:pt x="543" y="198"/>
                  <a:pt x="539" y="194"/>
                </a:cubicBezTo>
                <a:cubicBezTo>
                  <a:pt x="534" y="190"/>
                  <a:pt x="527" y="190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2"/>
                </a:cubicBezTo>
                <a:cubicBezTo>
                  <a:pt x="402" y="220"/>
                  <a:pt x="371" y="217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3"/>
                </a:cubicBezTo>
                <a:cubicBezTo>
                  <a:pt x="283" y="110"/>
                  <a:pt x="284" y="104"/>
                  <a:pt x="282" y="98"/>
                </a:cubicBezTo>
                <a:cubicBezTo>
                  <a:pt x="279" y="93"/>
                  <a:pt x="272" y="92"/>
                  <a:pt x="267" y="94"/>
                </a:cubicBezTo>
                <a:cubicBezTo>
                  <a:pt x="253" y="102"/>
                  <a:pt x="235" y="98"/>
                  <a:pt x="227" y="84"/>
                </a:cubicBezTo>
                <a:cubicBezTo>
                  <a:pt x="224" y="80"/>
                  <a:pt x="217" y="78"/>
                  <a:pt x="212" y="81"/>
                </a:cubicBezTo>
                <a:cubicBezTo>
                  <a:pt x="207" y="84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6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2"/>
                  <a:pt x="130" y="307"/>
                  <a:pt x="119" y="322"/>
                </a:cubicBezTo>
                <a:cubicBezTo>
                  <a:pt x="105" y="320"/>
                  <a:pt x="56" y="308"/>
                  <a:pt x="47" y="252"/>
                </a:cubicBezTo>
                <a:cubicBezTo>
                  <a:pt x="53" y="248"/>
                  <a:pt x="57" y="243"/>
                  <a:pt x="60" y="236"/>
                </a:cubicBezTo>
                <a:cubicBezTo>
                  <a:pt x="62" y="230"/>
                  <a:pt x="59" y="224"/>
                  <a:pt x="54" y="222"/>
                </a:cubicBezTo>
                <a:cubicBezTo>
                  <a:pt x="48" y="220"/>
                  <a:pt x="41" y="223"/>
                  <a:pt x="39" y="228"/>
                </a:cubicBezTo>
                <a:cubicBezTo>
                  <a:pt x="37" y="233"/>
                  <a:pt x="34" y="236"/>
                  <a:pt x="29" y="238"/>
                </a:cubicBezTo>
                <a:cubicBezTo>
                  <a:pt x="25" y="239"/>
                  <a:pt x="20" y="239"/>
                  <a:pt x="16" y="236"/>
                </a:cubicBezTo>
                <a:cubicBezTo>
                  <a:pt x="10" y="234"/>
                  <a:pt x="4" y="235"/>
                  <a:pt x="1" y="241"/>
                </a:cubicBezTo>
                <a:cubicBezTo>
                  <a:pt x="-2" y="246"/>
                  <a:pt x="0" y="252"/>
                  <a:pt x="5" y="255"/>
                </a:cubicBezTo>
                <a:cubicBezTo>
                  <a:pt x="11" y="258"/>
                  <a:pt x="18" y="260"/>
                  <a:pt x="24" y="260"/>
                </a:cubicBezTo>
                <a:cubicBezTo>
                  <a:pt x="25" y="260"/>
                  <a:pt x="26" y="260"/>
                  <a:pt x="26" y="260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8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4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8"/>
                  <a:pt x="221" y="285"/>
                  <a:pt x="250" y="282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5"/>
                  <a:pt x="604" y="248"/>
                </a:cubicBezTo>
                <a:cubicBezTo>
                  <a:pt x="606" y="249"/>
                  <a:pt x="608" y="249"/>
                  <a:pt x="609" y="249"/>
                </a:cubicBezTo>
                <a:cubicBezTo>
                  <a:pt x="613" y="249"/>
                  <a:pt x="617" y="248"/>
                  <a:pt x="619" y="244"/>
                </a:cubicBezTo>
                <a:cubicBezTo>
                  <a:pt x="619" y="243"/>
                  <a:pt x="658" y="170"/>
                  <a:pt x="585" y="122"/>
                </a:cubicBezTo>
                <a:cubicBezTo>
                  <a:pt x="580" y="118"/>
                  <a:pt x="574" y="120"/>
                  <a:pt x="570" y="124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1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3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1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8"/>
                  <a:pt x="521" y="57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7" y="-5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7"/>
                  <a:pt x="431" y="22"/>
                  <a:pt x="437" y="21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24760" y="397404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2"/>
                </a:moveTo>
                <a:cubicBezTo>
                  <a:pt x="7" y="228"/>
                  <a:pt x="10" y="234"/>
                  <a:pt x="16" y="235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6"/>
                </a:cubicBezTo>
                <a:cubicBezTo>
                  <a:pt x="70" y="207"/>
                  <a:pt x="75" y="204"/>
                  <a:pt x="77" y="198"/>
                </a:cubicBezTo>
                <a:cubicBezTo>
                  <a:pt x="78" y="192"/>
                  <a:pt x="74" y="187"/>
                  <a:pt x="68" y="185"/>
                </a:cubicBezTo>
                <a:cubicBezTo>
                  <a:pt x="59" y="183"/>
                  <a:pt x="50" y="184"/>
                  <a:pt x="42" y="187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6"/>
                  <a:pt x="18" y="91"/>
                  <a:pt x="13" y="90"/>
                </a:cubicBezTo>
                <a:cubicBezTo>
                  <a:pt x="7" y="90"/>
                  <a:pt x="2" y="94"/>
                  <a:pt x="1" y="99"/>
                </a:cubicBezTo>
                <a:cubicBezTo>
                  <a:pt x="0" y="101"/>
                  <a:pt x="-5" y="149"/>
                  <a:pt x="23" y="198"/>
                </a:cubicBezTo>
                <a:cubicBezTo>
                  <a:pt x="16" y="204"/>
                  <a:pt x="11" y="213"/>
                  <a:pt x="8" y="222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5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3"/>
                  <a:pt x="273" y="95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4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3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99"/>
                  <a:pt x="409" y="93"/>
                  <a:pt x="407" y="88"/>
                </a:cubicBezTo>
                <a:cubicBezTo>
                  <a:pt x="404" y="82"/>
                  <a:pt x="398" y="80"/>
                  <a:pt x="392" y="83"/>
                </a:cubicBezTo>
                <a:cubicBezTo>
                  <a:pt x="382" y="88"/>
                  <a:pt x="367" y="83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7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79"/>
                </a:cubicBezTo>
                <a:cubicBezTo>
                  <a:pt x="380" y="178"/>
                  <a:pt x="383" y="171"/>
                  <a:pt x="381" y="166"/>
                </a:cubicBezTo>
                <a:cubicBezTo>
                  <a:pt x="377" y="155"/>
                  <a:pt x="369" y="128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7"/>
                </a:moveTo>
                <a:cubicBezTo>
                  <a:pt x="485" y="301"/>
                  <a:pt x="480" y="296"/>
                  <a:pt x="474" y="297"/>
                </a:cubicBezTo>
                <a:cubicBezTo>
                  <a:pt x="452" y="299"/>
                  <a:pt x="434" y="282"/>
                  <a:pt x="433" y="261"/>
                </a:cubicBezTo>
                <a:cubicBezTo>
                  <a:pt x="432" y="255"/>
                  <a:pt x="427" y="250"/>
                  <a:pt x="421" y="251"/>
                </a:cubicBezTo>
                <a:cubicBezTo>
                  <a:pt x="415" y="251"/>
                  <a:pt x="411" y="256"/>
                  <a:pt x="411" y="262"/>
                </a:cubicBezTo>
                <a:cubicBezTo>
                  <a:pt x="412" y="275"/>
                  <a:pt x="417" y="286"/>
                  <a:pt x="424" y="295"/>
                </a:cubicBezTo>
                <a:cubicBezTo>
                  <a:pt x="407" y="315"/>
                  <a:pt x="385" y="321"/>
                  <a:pt x="372" y="323"/>
                </a:cubicBezTo>
                <a:cubicBezTo>
                  <a:pt x="360" y="324"/>
                  <a:pt x="350" y="323"/>
                  <a:pt x="339" y="322"/>
                </a:cubicBezTo>
                <a:cubicBezTo>
                  <a:pt x="329" y="320"/>
                  <a:pt x="317" y="319"/>
                  <a:pt x="303" y="319"/>
                </a:cubicBezTo>
                <a:cubicBezTo>
                  <a:pt x="303" y="313"/>
                  <a:pt x="301" y="304"/>
                  <a:pt x="296" y="297"/>
                </a:cubicBezTo>
                <a:cubicBezTo>
                  <a:pt x="293" y="292"/>
                  <a:pt x="287" y="291"/>
                  <a:pt x="282" y="294"/>
                </a:cubicBezTo>
                <a:cubicBezTo>
                  <a:pt x="277" y="297"/>
                  <a:pt x="275" y="303"/>
                  <a:pt x="278" y="308"/>
                </a:cubicBezTo>
                <a:cubicBezTo>
                  <a:pt x="281" y="313"/>
                  <a:pt x="282" y="320"/>
                  <a:pt x="282" y="324"/>
                </a:cubicBezTo>
                <a:cubicBezTo>
                  <a:pt x="271" y="328"/>
                  <a:pt x="262" y="334"/>
                  <a:pt x="253" y="340"/>
                </a:cubicBezTo>
                <a:cubicBezTo>
                  <a:pt x="238" y="350"/>
                  <a:pt x="227" y="357"/>
                  <a:pt x="209" y="353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5"/>
                  <a:pt x="157" y="339"/>
                  <a:pt x="152" y="334"/>
                </a:cubicBezTo>
                <a:cubicBezTo>
                  <a:pt x="148" y="329"/>
                  <a:pt x="141" y="329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1"/>
                  <a:pt x="141" y="354"/>
                  <a:pt x="142" y="356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8"/>
                  <a:pt x="104" y="394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5"/>
                </a:cubicBezTo>
                <a:cubicBezTo>
                  <a:pt x="123" y="395"/>
                  <a:pt x="135" y="380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3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79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2"/>
                  <a:pt x="304" y="342"/>
                </a:cubicBezTo>
                <a:cubicBezTo>
                  <a:pt x="316" y="341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0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1"/>
                  <a:pt x="393" y="352"/>
                  <a:pt x="390" y="342"/>
                </a:cubicBezTo>
                <a:cubicBezTo>
                  <a:pt x="406" y="338"/>
                  <a:pt x="424" y="328"/>
                  <a:pt x="440" y="309"/>
                </a:cubicBezTo>
                <a:cubicBezTo>
                  <a:pt x="449" y="315"/>
                  <a:pt x="460" y="318"/>
                  <a:pt x="471" y="318"/>
                </a:cubicBezTo>
                <a:cubicBezTo>
                  <a:pt x="473" y="318"/>
                  <a:pt x="474" y="318"/>
                  <a:pt x="475" y="318"/>
                </a:cubicBezTo>
                <a:cubicBezTo>
                  <a:pt x="481" y="318"/>
                  <a:pt x="486" y="313"/>
                  <a:pt x="485" y="30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3312000"/>
            <a:ext cx="55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defender un algoritmo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 y modular.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065240" y="3873960"/>
            <a:ext cx="1046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fomenta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creatividad técnica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el trabajo colaborativo y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reflexión crítica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sobre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4293000"/>
            <a:ext cx="245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diseño de código.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85880" y="136692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8"/>
                  <a:pt x="695" y="144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0"/>
                  <a:pt x="455" y="-5"/>
                  <a:pt x="441" y="6"/>
                </a:cubicBezTo>
                <a:cubicBezTo>
                  <a:pt x="431" y="14"/>
                  <a:pt x="329" y="97"/>
                  <a:pt x="301" y="132"/>
                </a:cubicBezTo>
                <a:cubicBezTo>
                  <a:pt x="279" y="158"/>
                  <a:pt x="278" y="191"/>
                  <a:pt x="298" y="212"/>
                </a:cubicBezTo>
                <a:cubicBezTo>
                  <a:pt x="307" y="221"/>
                  <a:pt x="319" y="224"/>
                  <a:pt x="331" y="228"/>
                </a:cubicBezTo>
                <a:cubicBezTo>
                  <a:pt x="346" y="232"/>
                  <a:pt x="380" y="230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4"/>
                  <a:pt x="282" y="430"/>
                  <a:pt x="249" y="398"/>
                </a:cubicBezTo>
                <a:cubicBezTo>
                  <a:pt x="230" y="379"/>
                  <a:pt x="232" y="345"/>
                  <a:pt x="228" y="329"/>
                </a:cubicBezTo>
                <a:cubicBezTo>
                  <a:pt x="224" y="318"/>
                  <a:pt x="221" y="306"/>
                  <a:pt x="212" y="297"/>
                </a:cubicBezTo>
                <a:cubicBezTo>
                  <a:pt x="191" y="277"/>
                  <a:pt x="159" y="278"/>
                  <a:pt x="132" y="300"/>
                </a:cubicBezTo>
                <a:cubicBezTo>
                  <a:pt x="97" y="327"/>
                  <a:pt x="14" y="430"/>
                  <a:pt x="6" y="440"/>
                </a:cubicBezTo>
                <a:cubicBezTo>
                  <a:pt x="-5" y="454"/>
                  <a:pt x="0" y="472"/>
                  <a:pt x="13" y="484"/>
                </a:cubicBezTo>
                <a:cubicBezTo>
                  <a:pt x="34" y="503"/>
                  <a:pt x="150" y="614"/>
                  <a:pt x="153" y="618"/>
                </a:cubicBezTo>
                <a:cubicBezTo>
                  <a:pt x="190" y="655"/>
                  <a:pt x="179" y="677"/>
                  <a:pt x="144" y="695"/>
                </a:cubicBezTo>
                <a:cubicBezTo>
                  <a:pt x="138" y="698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4"/>
                  <a:pt x="222" y="904"/>
                  <a:pt x="264" y="864"/>
                </a:cubicBezTo>
                <a:cubicBezTo>
                  <a:pt x="278" y="850"/>
                  <a:pt x="281" y="840"/>
                  <a:pt x="284" y="835"/>
                </a:cubicBezTo>
                <a:cubicBezTo>
                  <a:pt x="303" y="800"/>
                  <a:pt x="325" y="788"/>
                  <a:pt x="362" y="825"/>
                </a:cubicBezTo>
                <a:cubicBezTo>
                  <a:pt x="365" y="829"/>
                  <a:pt x="476" y="944"/>
                  <a:pt x="494" y="965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1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4"/>
                  <a:pt x="649" y="751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7"/>
                  <a:pt x="565" y="647"/>
                  <a:pt x="606" y="606"/>
                </a:cubicBezTo>
                <a:cubicBezTo>
                  <a:pt x="648" y="564"/>
                  <a:pt x="698" y="547"/>
                  <a:pt x="729" y="579"/>
                </a:cubicBezTo>
                <a:cubicBezTo>
                  <a:pt x="749" y="599"/>
                  <a:pt x="746" y="634"/>
                  <a:pt x="751" y="649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1"/>
                  <a:pt x="820" y="701"/>
                  <a:pt x="847" y="679"/>
                </a:cubicBezTo>
                <a:cubicBezTo>
                  <a:pt x="881" y="651"/>
                  <a:pt x="965" y="548"/>
                  <a:pt x="973" y="537"/>
                </a:cubicBezTo>
                <a:cubicBezTo>
                  <a:pt x="983" y="523"/>
                  <a:pt x="979" y="505"/>
                  <a:pt x="965" y="493"/>
                </a:cubicBezTo>
                <a:cubicBezTo>
                  <a:pt x="944" y="475"/>
                  <a:pt x="829" y="364"/>
                  <a:pt x="825" y="361"/>
                </a:cubicBezTo>
                <a:cubicBezTo>
                  <a:pt x="788" y="324"/>
                  <a:pt x="800" y="301"/>
                  <a:pt x="835" y="283"/>
                </a:cubicBezTo>
                <a:cubicBezTo>
                  <a:pt x="840" y="280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843480" y="2194200"/>
            <a:ext cx="179640" cy="174240"/>
          </a:xfrm>
          <a:custGeom>
            <a:avLst/>
            <a:gdLst/>
            <a:ahLst/>
            <a:rect l="0" t="0" r="r" b="b"/>
            <a:pathLst>
              <a:path w="499" h="484">
                <a:moveTo>
                  <a:pt x="7" y="257"/>
                </a:moveTo>
                <a:cubicBezTo>
                  <a:pt x="-2" y="249"/>
                  <a:pt x="-2" y="234"/>
                  <a:pt x="7" y="225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25"/>
                </a:lnTo>
                <a:cubicBezTo>
                  <a:pt x="502" y="234"/>
                  <a:pt x="502" y="249"/>
                  <a:pt x="492" y="257"/>
                </a:cubicBezTo>
                <a:lnTo>
                  <a:pt x="266" y="477"/>
                </a:lnTo>
                <a:cubicBezTo>
                  <a:pt x="257" y="486"/>
                  <a:pt x="242" y="486"/>
                  <a:pt x="233" y="477"/>
                </a:cubicBezTo>
                <a:lnTo>
                  <a:pt x="7" y="25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60280" y="1298520"/>
            <a:ext cx="3546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Fases de la actividad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96920" y="2072520"/>
            <a:ext cx="3650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1: Selección del reto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47600" y="3371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747720" y="2645280"/>
            <a:ext cx="935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asigna a cada grupo un problema cotidiano a resolver, como por ejemplo: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047600" y="3848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3216600"/>
            <a:ext cx="216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433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3692880"/>
            <a:ext cx="197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Reservas de sala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4819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4178880"/>
            <a:ext cx="218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acceso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5305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4664520"/>
            <a:ext cx="209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Inventario simple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5150160"/>
            <a:ext cx="387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Panel de resultados académicos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43480" y="203436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6"/>
                </a:moveTo>
                <a:cubicBezTo>
                  <a:pt x="-2" y="257"/>
                  <a:pt x="-2" y="242"/>
                  <a:pt x="7" y="233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3"/>
                </a:lnTo>
                <a:cubicBezTo>
                  <a:pt x="502" y="242"/>
                  <a:pt x="502" y="257"/>
                  <a:pt x="492" y="266"/>
                </a:cubicBezTo>
                <a:lnTo>
                  <a:pt x="266" y="492"/>
                </a:lnTo>
                <a:cubicBezTo>
                  <a:pt x="257" y="501"/>
                  <a:pt x="242" y="501"/>
                  <a:pt x="233" y="492"/>
                </a:cubicBezTo>
                <a:lnTo>
                  <a:pt x="7" y="26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96920" y="1919880"/>
            <a:ext cx="3828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2: Diseño algorítmico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7720" y="2492640"/>
            <a:ext cx="567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el algoritmo que resuelve el problema: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5047920" y="3095280"/>
            <a:ext cx="448200" cy="362520"/>
          </a:xfrm>
          <a:custGeom>
            <a:avLst/>
            <a:gdLst/>
            <a:ahLst/>
            <a:rect l="0" t="0" r="r" b="b"/>
            <a:pathLst>
              <a:path w="1245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4"/>
                </a:cubicBezTo>
                <a:cubicBezTo>
                  <a:pt x="1127" y="6"/>
                  <a:pt x="1137" y="9"/>
                  <a:pt x="1147" y="13"/>
                </a:cubicBezTo>
                <a:cubicBezTo>
                  <a:pt x="1157" y="17"/>
                  <a:pt x="1166" y="21"/>
                  <a:pt x="1174" y="27"/>
                </a:cubicBezTo>
                <a:cubicBezTo>
                  <a:pt x="1183" y="33"/>
                  <a:pt x="1191" y="40"/>
                  <a:pt x="1198" y="47"/>
                </a:cubicBezTo>
                <a:cubicBezTo>
                  <a:pt x="1206" y="54"/>
                  <a:pt x="1212" y="62"/>
                  <a:pt x="1218" y="71"/>
                </a:cubicBezTo>
                <a:cubicBezTo>
                  <a:pt x="1224" y="80"/>
                  <a:pt x="1229" y="89"/>
                  <a:pt x="1233" y="98"/>
                </a:cubicBezTo>
                <a:cubicBezTo>
                  <a:pt x="1237" y="108"/>
                  <a:pt x="1240" y="118"/>
                  <a:pt x="1242" y="128"/>
                </a:cubicBezTo>
                <a:cubicBezTo>
                  <a:pt x="1244" y="138"/>
                  <a:pt x="1245" y="149"/>
                  <a:pt x="1245" y="159"/>
                </a:cubicBezTo>
                <a:lnTo>
                  <a:pt x="1245" y="847"/>
                </a:lnTo>
                <a:cubicBezTo>
                  <a:pt x="1245" y="858"/>
                  <a:pt x="1244" y="868"/>
                  <a:pt x="1242" y="878"/>
                </a:cubicBezTo>
                <a:cubicBezTo>
                  <a:pt x="1240" y="888"/>
                  <a:pt x="1237" y="898"/>
                  <a:pt x="1233" y="908"/>
                </a:cubicBezTo>
                <a:cubicBezTo>
                  <a:pt x="1229" y="918"/>
                  <a:pt x="1224" y="927"/>
                  <a:pt x="1218" y="935"/>
                </a:cubicBezTo>
                <a:cubicBezTo>
                  <a:pt x="1212" y="944"/>
                  <a:pt x="1206" y="953"/>
                  <a:pt x="1198" y="960"/>
                </a:cubicBezTo>
                <a:cubicBezTo>
                  <a:pt x="1191" y="968"/>
                  <a:pt x="1183" y="974"/>
                  <a:pt x="1174" y="980"/>
                </a:cubicBezTo>
                <a:cubicBezTo>
                  <a:pt x="1166" y="986"/>
                  <a:pt x="1157" y="991"/>
                  <a:pt x="1147" y="995"/>
                </a:cubicBezTo>
                <a:cubicBezTo>
                  <a:pt x="1137" y="999"/>
                  <a:pt x="1127" y="1002"/>
                  <a:pt x="1117" y="1004"/>
                </a:cubicBezTo>
                <a:cubicBezTo>
                  <a:pt x="1107" y="1006"/>
                  <a:pt x="1097" y="1007"/>
                  <a:pt x="1086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40" y="953"/>
                  <a:pt x="33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9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3064320"/>
            <a:ext cx="374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de control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141880" y="31870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5628960" y="3095280"/>
            <a:ext cx="572040" cy="362520"/>
          </a:xfrm>
          <a:custGeom>
            <a:avLst/>
            <a:gdLst/>
            <a:ahLst/>
            <a:rect l="0" t="0" r="r" b="b"/>
            <a:pathLst>
              <a:path w="1589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4"/>
                </a:cubicBezTo>
                <a:cubicBezTo>
                  <a:pt x="1471" y="6"/>
                  <a:pt x="1481" y="9"/>
                  <a:pt x="1491" y="13"/>
                </a:cubicBezTo>
                <a:cubicBezTo>
                  <a:pt x="1501" y="17"/>
                  <a:pt x="1510" y="21"/>
                  <a:pt x="1518" y="27"/>
                </a:cubicBezTo>
                <a:cubicBezTo>
                  <a:pt x="1527" y="33"/>
                  <a:pt x="1535" y="40"/>
                  <a:pt x="1542" y="47"/>
                </a:cubicBezTo>
                <a:cubicBezTo>
                  <a:pt x="1550" y="54"/>
                  <a:pt x="1556" y="62"/>
                  <a:pt x="1562" y="71"/>
                </a:cubicBezTo>
                <a:cubicBezTo>
                  <a:pt x="1568" y="80"/>
                  <a:pt x="1573" y="89"/>
                  <a:pt x="1577" y="98"/>
                </a:cubicBezTo>
                <a:cubicBezTo>
                  <a:pt x="1581" y="108"/>
                  <a:pt x="1584" y="118"/>
                  <a:pt x="1586" y="128"/>
                </a:cubicBezTo>
                <a:cubicBezTo>
                  <a:pt x="1588" y="138"/>
                  <a:pt x="1589" y="149"/>
                  <a:pt x="1589" y="159"/>
                </a:cubicBezTo>
                <a:lnTo>
                  <a:pt x="1589" y="847"/>
                </a:lnTo>
                <a:cubicBezTo>
                  <a:pt x="1589" y="858"/>
                  <a:pt x="1588" y="868"/>
                  <a:pt x="1586" y="878"/>
                </a:cubicBezTo>
                <a:cubicBezTo>
                  <a:pt x="1584" y="888"/>
                  <a:pt x="1581" y="898"/>
                  <a:pt x="1577" y="908"/>
                </a:cubicBezTo>
                <a:cubicBezTo>
                  <a:pt x="1573" y="918"/>
                  <a:pt x="1568" y="927"/>
                  <a:pt x="1562" y="935"/>
                </a:cubicBezTo>
                <a:cubicBezTo>
                  <a:pt x="1556" y="944"/>
                  <a:pt x="1550" y="953"/>
                  <a:pt x="1542" y="960"/>
                </a:cubicBezTo>
                <a:cubicBezTo>
                  <a:pt x="1535" y="968"/>
                  <a:pt x="1527" y="974"/>
                  <a:pt x="1518" y="980"/>
                </a:cubicBezTo>
                <a:cubicBezTo>
                  <a:pt x="1510" y="986"/>
                  <a:pt x="1501" y="991"/>
                  <a:pt x="1491" y="995"/>
                </a:cubicBezTo>
                <a:cubicBezTo>
                  <a:pt x="1481" y="999"/>
                  <a:pt x="1471" y="1002"/>
                  <a:pt x="1461" y="1004"/>
                </a:cubicBezTo>
                <a:cubicBezTo>
                  <a:pt x="1451" y="1006"/>
                  <a:pt x="1441" y="1007"/>
                  <a:pt x="1430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493960" y="30643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723640" y="31870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6343560" y="3095280"/>
            <a:ext cx="829080" cy="362520"/>
          </a:xfrm>
          <a:custGeom>
            <a:avLst/>
            <a:gdLst/>
            <a:ahLst/>
            <a:rect l="0" t="0" r="r" b="b"/>
            <a:pathLst>
              <a:path w="2303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1"/>
                  <a:pt x="148" y="0"/>
                  <a:pt x="158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4"/>
                </a:cubicBezTo>
                <a:cubicBezTo>
                  <a:pt x="2185" y="6"/>
                  <a:pt x="2195" y="9"/>
                  <a:pt x="2205" y="13"/>
                </a:cubicBezTo>
                <a:cubicBezTo>
                  <a:pt x="2214" y="17"/>
                  <a:pt x="2223" y="21"/>
                  <a:pt x="2232" y="27"/>
                </a:cubicBezTo>
                <a:cubicBezTo>
                  <a:pt x="2241" y="33"/>
                  <a:pt x="2249" y="40"/>
                  <a:pt x="2256" y="47"/>
                </a:cubicBezTo>
                <a:cubicBezTo>
                  <a:pt x="2263" y="54"/>
                  <a:pt x="2270" y="62"/>
                  <a:pt x="2276" y="71"/>
                </a:cubicBezTo>
                <a:cubicBezTo>
                  <a:pt x="2282" y="80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9"/>
                  <a:pt x="2303" y="159"/>
                </a:cubicBezTo>
                <a:lnTo>
                  <a:pt x="2303" y="847"/>
                </a:lnTo>
                <a:cubicBezTo>
                  <a:pt x="2303" y="858"/>
                  <a:pt x="2302" y="868"/>
                  <a:pt x="2300" y="878"/>
                </a:cubicBezTo>
                <a:cubicBezTo>
                  <a:pt x="2298" y="888"/>
                  <a:pt x="2295" y="898"/>
                  <a:pt x="2291" y="908"/>
                </a:cubicBezTo>
                <a:cubicBezTo>
                  <a:pt x="2287" y="918"/>
                  <a:pt x="2282" y="927"/>
                  <a:pt x="2276" y="935"/>
                </a:cubicBezTo>
                <a:cubicBezTo>
                  <a:pt x="2270" y="944"/>
                  <a:pt x="2263" y="953"/>
                  <a:pt x="2256" y="960"/>
                </a:cubicBezTo>
                <a:cubicBezTo>
                  <a:pt x="2249" y="968"/>
                  <a:pt x="2241" y="974"/>
                  <a:pt x="2232" y="980"/>
                </a:cubicBezTo>
                <a:cubicBezTo>
                  <a:pt x="2223" y="986"/>
                  <a:pt x="2214" y="991"/>
                  <a:pt x="2205" y="995"/>
                </a:cubicBezTo>
                <a:cubicBezTo>
                  <a:pt x="2195" y="999"/>
                  <a:pt x="2185" y="1002"/>
                  <a:pt x="2175" y="1004"/>
                </a:cubicBezTo>
                <a:cubicBezTo>
                  <a:pt x="2165" y="1006"/>
                  <a:pt x="2154" y="1007"/>
                  <a:pt x="2144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204960" y="30643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434280" y="31870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173720" y="30643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3549960"/>
            <a:ext cx="438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Planificación modular con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4667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4035960"/>
            <a:ext cx="276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de entradas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300320" y="4512240"/>
            <a:ext cx="432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top-down: divide y organiza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43480" y="179604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2"/>
                </a:lnTo>
                <a:cubicBezTo>
                  <a:pt x="257" y="501"/>
                  <a:pt x="242" y="501"/>
                  <a:pt x="233" y="492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096920" y="1681920"/>
            <a:ext cx="4027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3: Codificación en Java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47600" y="2971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2254680"/>
            <a:ext cx="413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el programa en Java: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300320" y="2816640"/>
            <a:ext cx="361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funciones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3302280"/>
            <a:ext cx="200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Variables locales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476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3788280"/>
            <a:ext cx="229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Retorno de valores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47600" y="4905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300320" y="4273920"/>
            <a:ext cx="477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limpio, indentado y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4750200"/>
            <a:ext cx="278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Compilable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843480" y="154836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6"/>
                </a:moveTo>
                <a:cubicBezTo>
                  <a:pt x="-2" y="257"/>
                  <a:pt x="-2" y="242"/>
                  <a:pt x="7" y="233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3"/>
                </a:lnTo>
                <a:cubicBezTo>
                  <a:pt x="502" y="242"/>
                  <a:pt x="502" y="257"/>
                  <a:pt x="492" y="266"/>
                </a:cubicBezTo>
                <a:lnTo>
                  <a:pt x="266" y="492"/>
                </a:lnTo>
                <a:cubicBezTo>
                  <a:pt x="257" y="502"/>
                  <a:pt x="242" y="502"/>
                  <a:pt x="233" y="492"/>
                </a:cubicBezTo>
                <a:lnTo>
                  <a:pt x="7" y="26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41760" y="2095920"/>
            <a:ext cx="106200" cy="105840"/>
          </a:xfrm>
          <a:custGeom>
            <a:avLst/>
            <a:gdLst/>
            <a:ahLst/>
            <a:rect l="0" t="0" r="r" b="b"/>
            <a:pathLst>
              <a:path w="295" h="294">
                <a:moveTo>
                  <a:pt x="295" y="146"/>
                </a:moveTo>
                <a:cubicBezTo>
                  <a:pt x="295" y="229"/>
                  <a:pt x="229" y="294"/>
                  <a:pt x="147" y="294"/>
                </a:cubicBezTo>
                <a:cubicBezTo>
                  <a:pt x="66" y="294"/>
                  <a:pt x="0" y="229"/>
                  <a:pt x="0" y="146"/>
                </a:cubicBezTo>
                <a:cubicBezTo>
                  <a:pt x="0" y="65"/>
                  <a:pt x="66" y="0"/>
                  <a:pt x="147" y="0"/>
                </a:cubicBezTo>
                <a:cubicBezTo>
                  <a:pt x="229" y="0"/>
                  <a:pt x="295" y="65"/>
                  <a:pt x="295" y="14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808920" y="2108880"/>
            <a:ext cx="225720" cy="224640"/>
          </a:xfrm>
          <a:custGeom>
            <a:avLst/>
            <a:gdLst/>
            <a:ahLst/>
            <a:rect l="0" t="0" r="r" b="b"/>
            <a:pathLst>
              <a:path w="627" h="624">
                <a:moveTo>
                  <a:pt x="596" y="252"/>
                </a:moveTo>
                <a:cubicBezTo>
                  <a:pt x="589" y="259"/>
                  <a:pt x="577" y="259"/>
                  <a:pt x="570" y="252"/>
                </a:cubicBezTo>
                <a:lnTo>
                  <a:pt x="374" y="57"/>
                </a:lnTo>
                <a:cubicBezTo>
                  <a:pt x="367" y="50"/>
                  <a:pt x="367" y="38"/>
                  <a:pt x="374" y="31"/>
                </a:cubicBezTo>
                <a:lnTo>
                  <a:pt x="400" y="5"/>
                </a:lnTo>
                <a:cubicBezTo>
                  <a:pt x="408" y="-2"/>
                  <a:pt x="419" y="-2"/>
                  <a:pt x="426" y="5"/>
                </a:cubicBezTo>
                <a:lnTo>
                  <a:pt x="622" y="200"/>
                </a:lnTo>
                <a:cubicBezTo>
                  <a:pt x="629" y="208"/>
                  <a:pt x="629" y="219"/>
                  <a:pt x="622" y="226"/>
                </a:cubicBezTo>
                <a:lnTo>
                  <a:pt x="596" y="252"/>
                </a:lnTo>
                <a:moveTo>
                  <a:pt x="466" y="255"/>
                </a:moveTo>
                <a:lnTo>
                  <a:pt x="373" y="163"/>
                </a:lnTo>
                <a:cubicBezTo>
                  <a:pt x="357" y="146"/>
                  <a:pt x="331" y="147"/>
                  <a:pt x="315" y="165"/>
                </a:cubicBezTo>
                <a:lnTo>
                  <a:pt x="120" y="390"/>
                </a:lnTo>
                <a:cubicBezTo>
                  <a:pt x="94" y="420"/>
                  <a:pt x="89" y="462"/>
                  <a:pt x="105" y="491"/>
                </a:cubicBezTo>
                <a:lnTo>
                  <a:pt x="0" y="596"/>
                </a:lnTo>
                <a:lnTo>
                  <a:pt x="28" y="624"/>
                </a:lnTo>
                <a:lnTo>
                  <a:pt x="33" y="624"/>
                </a:lnTo>
                <a:lnTo>
                  <a:pt x="134" y="522"/>
                </a:lnTo>
                <a:cubicBezTo>
                  <a:pt x="164" y="540"/>
                  <a:pt x="207" y="535"/>
                  <a:pt x="238" y="508"/>
                </a:cubicBezTo>
                <a:lnTo>
                  <a:pt x="463" y="313"/>
                </a:lnTo>
                <a:cubicBezTo>
                  <a:pt x="481" y="298"/>
                  <a:pt x="482" y="272"/>
                  <a:pt x="466" y="25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71480" y="20649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85" y="107"/>
                </a:moveTo>
                <a:lnTo>
                  <a:pt x="85" y="280"/>
                </a:lnTo>
                <a:cubicBezTo>
                  <a:pt x="78" y="279"/>
                  <a:pt x="71" y="278"/>
                  <a:pt x="64" y="278"/>
                </a:cubicBezTo>
                <a:cubicBezTo>
                  <a:pt x="28" y="278"/>
                  <a:pt x="0" y="297"/>
                  <a:pt x="0" y="321"/>
                </a:cubicBezTo>
                <a:cubicBezTo>
                  <a:pt x="0" y="344"/>
                  <a:pt x="28" y="363"/>
                  <a:pt x="64" y="363"/>
                </a:cubicBezTo>
                <a:cubicBezTo>
                  <a:pt x="99" y="363"/>
                  <a:pt x="128" y="344"/>
                  <a:pt x="128" y="321"/>
                </a:cubicBezTo>
                <a:lnTo>
                  <a:pt x="128" y="190"/>
                </a:lnTo>
                <a:lnTo>
                  <a:pt x="235" y="238"/>
                </a:lnTo>
                <a:lnTo>
                  <a:pt x="235" y="344"/>
                </a:lnTo>
                <a:cubicBezTo>
                  <a:pt x="228" y="343"/>
                  <a:pt x="221" y="342"/>
                  <a:pt x="214" y="342"/>
                </a:cubicBezTo>
                <a:cubicBezTo>
                  <a:pt x="177" y="342"/>
                  <a:pt x="149" y="361"/>
                  <a:pt x="149" y="384"/>
                </a:cubicBezTo>
                <a:cubicBezTo>
                  <a:pt x="149" y="408"/>
                  <a:pt x="177" y="427"/>
                  <a:pt x="214" y="427"/>
                </a:cubicBezTo>
                <a:cubicBezTo>
                  <a:pt x="249" y="427"/>
                  <a:pt x="278" y="408"/>
                  <a:pt x="278" y="384"/>
                </a:cubicBezTo>
                <a:lnTo>
                  <a:pt x="278" y="193"/>
                </a:lnTo>
                <a:lnTo>
                  <a:pt x="85" y="107"/>
                </a:lnTo>
                <a:moveTo>
                  <a:pt x="384" y="0"/>
                </a:moveTo>
                <a:lnTo>
                  <a:pt x="384" y="174"/>
                </a:lnTo>
                <a:cubicBezTo>
                  <a:pt x="378" y="172"/>
                  <a:pt x="370" y="171"/>
                  <a:pt x="363" y="171"/>
                </a:cubicBezTo>
                <a:cubicBezTo>
                  <a:pt x="328" y="171"/>
                  <a:pt x="299" y="190"/>
                  <a:pt x="299" y="214"/>
                </a:cubicBezTo>
                <a:cubicBezTo>
                  <a:pt x="299" y="237"/>
                  <a:pt x="328" y="257"/>
                  <a:pt x="363" y="257"/>
                </a:cubicBezTo>
                <a:cubicBezTo>
                  <a:pt x="398" y="257"/>
                  <a:pt x="427" y="237"/>
                  <a:pt x="427" y="214"/>
                </a:cubicBezTo>
                <a:lnTo>
                  <a:pt x="427" y="0"/>
                </a:lnTo>
                <a:lnTo>
                  <a:pt x="38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096920" y="1434240"/>
            <a:ext cx="5341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4: Entrevista técnica a funciones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065240" y="2007000"/>
            <a:ext cx="1006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Cada grupo selecciona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o más funciones clave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su código y simula que son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747720" y="2416680"/>
            <a:ext cx="372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“candidatas a ser contratadas”.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47720" y="2988000"/>
            <a:ext cx="226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Deberán defender: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3549960"/>
            <a:ext cx="295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hace esta función?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4676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4035960"/>
            <a:ext cx="597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¿Por qué está bien diseñada? (cohesión, claridad)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5162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4521600"/>
            <a:ext cx="430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¿Es eficiente? ¿Iterativa o recursiva?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5007240"/>
            <a:ext cx="609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la hace especial respecto a otras soluciones?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43480" y="2320200"/>
            <a:ext cx="179640" cy="180000"/>
          </a:xfrm>
          <a:custGeom>
            <a:avLst/>
            <a:gdLst/>
            <a:ahLst/>
            <a:rect l="0" t="0" r="r" b="b"/>
            <a:pathLst>
              <a:path w="499" h="500">
                <a:moveTo>
                  <a:pt x="7" y="267"/>
                </a:moveTo>
                <a:cubicBezTo>
                  <a:pt x="-2" y="257"/>
                  <a:pt x="-2" y="242"/>
                  <a:pt x="7" y="233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3"/>
                </a:lnTo>
                <a:cubicBezTo>
                  <a:pt x="502" y="242"/>
                  <a:pt x="502" y="257"/>
                  <a:pt x="492" y="267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96920" y="2205720"/>
            <a:ext cx="2750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5: Prueba real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2778480"/>
            <a:ext cx="487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Ejecutar el programa en Eclipse o IntelliJ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3264480"/>
            <a:ext cx="589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Validar su comportamiento con datos de prueba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3750120"/>
            <a:ext cx="433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en clase su funcionamiento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300320" y="4226400"/>
            <a:ext cx="583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Comprobar casos de éxito y errores controlados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21160" y="23011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61200" y="23011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21160" y="21909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9"/>
                </a:lnTo>
                <a:cubicBezTo>
                  <a:pt x="-5" y="296"/>
                  <a:pt x="-5" y="324"/>
                  <a:pt x="16" y="341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51840" y="23983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864360" y="2224440"/>
            <a:ext cx="198360" cy="203040"/>
          </a:xfrm>
          <a:custGeom>
            <a:avLst/>
            <a:gdLst/>
            <a:ahLst/>
            <a:rect l="0" t="0" r="r" b="b"/>
            <a:pathLst>
              <a:path w="551" h="564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4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864360" y="2224440"/>
            <a:ext cx="197280" cy="157320"/>
          </a:xfrm>
          <a:custGeom>
            <a:avLst/>
            <a:gdLst/>
            <a:ahLst/>
            <a:rect l="0" t="0" r="r" b="b"/>
            <a:pathLst>
              <a:path w="548" h="437">
                <a:moveTo>
                  <a:pt x="541" y="319"/>
                </a:moveTo>
                <a:cubicBezTo>
                  <a:pt x="431" y="232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5"/>
                  <a:pt x="332" y="367"/>
                  <a:pt x="404" y="426"/>
                </a:cubicBezTo>
                <a:cubicBezTo>
                  <a:pt x="408" y="430"/>
                  <a:pt x="410" y="433"/>
                  <a:pt x="411" y="437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89920" y="22244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2"/>
                </a:lnTo>
                <a:cubicBezTo>
                  <a:pt x="480" y="327"/>
                  <a:pt x="476" y="322"/>
                  <a:pt x="470" y="318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889920" y="22244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8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60280" y="212724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2864160"/>
            <a:ext cx="270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fuente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3350160"/>
            <a:ext cx="535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 escrita del diseño (1–2 páginas)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3835800"/>
            <a:ext cx="703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Esquema en pseudocódigo o diagrama de flujo (opcional)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4321440"/>
            <a:ext cx="579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oral o grabada de la función destacada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62640" y="191412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6"/>
                  <a:pt x="327" y="84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1"/>
                  <a:pt x="0" y="160"/>
                  <a:pt x="0" y="103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1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928440" y="1917720"/>
            <a:ext cx="151920" cy="46800"/>
          </a:xfrm>
          <a:custGeom>
            <a:avLst/>
            <a:gdLst/>
            <a:ahLst/>
            <a:rect l="0" t="0" r="r" b="b"/>
            <a:pathLst>
              <a:path w="422" h="130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40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0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86600" y="170604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6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0"/>
                  <a:pt x="0" y="388"/>
                </a:cubicBezTo>
                <a:cubicBezTo>
                  <a:pt x="14" y="545"/>
                  <a:pt x="124" y="572"/>
                  <a:pt x="194" y="589"/>
                </a:cubicBezTo>
                <a:cubicBezTo>
                  <a:pt x="210" y="633"/>
                  <a:pt x="271" y="714"/>
                  <a:pt x="378" y="684"/>
                </a:cubicBezTo>
                <a:cubicBezTo>
                  <a:pt x="511" y="661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806040" y="172872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50"/>
                </a:moveTo>
                <a:cubicBezTo>
                  <a:pt x="490" y="313"/>
                  <a:pt x="526" y="317"/>
                  <a:pt x="557" y="320"/>
                </a:cubicBezTo>
                <a:cubicBezTo>
                  <a:pt x="567" y="320"/>
                  <a:pt x="576" y="321"/>
                  <a:pt x="586" y="321"/>
                </a:cubicBezTo>
                <a:cubicBezTo>
                  <a:pt x="641" y="320"/>
                  <a:pt x="686" y="296"/>
                  <a:pt x="707" y="274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50"/>
                  <a:pt x="685" y="255"/>
                </a:cubicBezTo>
                <a:cubicBezTo>
                  <a:pt x="669" y="273"/>
                  <a:pt x="632" y="292"/>
                  <a:pt x="585" y="293"/>
                </a:cubicBezTo>
                <a:cubicBezTo>
                  <a:pt x="577" y="293"/>
                  <a:pt x="568" y="293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5"/>
                  <a:pt x="368" y="339"/>
                  <a:pt x="341" y="341"/>
                </a:cubicBezTo>
                <a:cubicBezTo>
                  <a:pt x="279" y="252"/>
                  <a:pt x="316" y="175"/>
                  <a:pt x="327" y="156"/>
                </a:cubicBezTo>
                <a:cubicBezTo>
                  <a:pt x="328" y="156"/>
                  <a:pt x="329" y="157"/>
                  <a:pt x="330" y="157"/>
                </a:cubicBezTo>
                <a:cubicBezTo>
                  <a:pt x="341" y="157"/>
                  <a:pt x="352" y="154"/>
                  <a:pt x="362" y="148"/>
                </a:cubicBezTo>
                <a:cubicBezTo>
                  <a:pt x="369" y="144"/>
                  <a:pt x="371" y="136"/>
                  <a:pt x="368" y="129"/>
                </a:cubicBezTo>
                <a:cubicBezTo>
                  <a:pt x="364" y="123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4"/>
                  <a:pt x="283" y="103"/>
                  <a:pt x="277" y="107"/>
                </a:cubicBezTo>
                <a:cubicBezTo>
                  <a:pt x="270" y="111"/>
                  <a:pt x="268" y="120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9"/>
                  <a:pt x="257" y="257"/>
                  <a:pt x="309" y="345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2"/>
                </a:cubicBezTo>
                <a:cubicBezTo>
                  <a:pt x="68" y="325"/>
                  <a:pt x="74" y="318"/>
                  <a:pt x="77" y="309"/>
                </a:cubicBezTo>
                <a:cubicBezTo>
                  <a:pt x="80" y="302"/>
                  <a:pt x="76" y="294"/>
                  <a:pt x="69" y="291"/>
                </a:cubicBezTo>
                <a:cubicBezTo>
                  <a:pt x="62" y="288"/>
                  <a:pt x="54" y="292"/>
                  <a:pt x="51" y="299"/>
                </a:cubicBezTo>
                <a:cubicBezTo>
                  <a:pt x="49" y="305"/>
                  <a:pt x="44" y="310"/>
                  <a:pt x="38" y="312"/>
                </a:cubicBezTo>
                <a:cubicBezTo>
                  <a:pt x="33" y="314"/>
                  <a:pt x="26" y="313"/>
                  <a:pt x="20" y="310"/>
                </a:cubicBezTo>
                <a:cubicBezTo>
                  <a:pt x="14" y="306"/>
                  <a:pt x="5" y="309"/>
                  <a:pt x="1" y="316"/>
                </a:cubicBezTo>
                <a:cubicBezTo>
                  <a:pt x="-2" y="322"/>
                  <a:pt x="0" y="332"/>
                  <a:pt x="7" y="335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2"/>
                  <a:pt x="35" y="342"/>
                </a:cubicBezTo>
                <a:cubicBezTo>
                  <a:pt x="48" y="409"/>
                  <a:pt x="101" y="439"/>
                  <a:pt x="139" y="448"/>
                </a:cubicBezTo>
                <a:cubicBezTo>
                  <a:pt x="134" y="458"/>
                  <a:pt x="131" y="470"/>
                  <a:pt x="130" y="481"/>
                </a:cubicBezTo>
                <a:cubicBezTo>
                  <a:pt x="129" y="489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1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4"/>
                  <a:pt x="326" y="371"/>
                </a:cubicBezTo>
                <a:cubicBezTo>
                  <a:pt x="363" y="368"/>
                  <a:pt x="398" y="364"/>
                  <a:pt x="425" y="350"/>
                </a:cubicBezTo>
                <a:moveTo>
                  <a:pt x="786" y="307"/>
                </a:moveTo>
                <a:cubicBezTo>
                  <a:pt x="782" y="313"/>
                  <a:pt x="785" y="322"/>
                  <a:pt x="791" y="325"/>
                </a:cubicBezTo>
                <a:cubicBezTo>
                  <a:pt x="793" y="327"/>
                  <a:pt x="796" y="327"/>
                  <a:pt x="798" y="327"/>
                </a:cubicBezTo>
                <a:cubicBezTo>
                  <a:pt x="803" y="327"/>
                  <a:pt x="808" y="325"/>
                  <a:pt x="810" y="320"/>
                </a:cubicBezTo>
                <a:cubicBezTo>
                  <a:pt x="811" y="319"/>
                  <a:pt x="862" y="224"/>
                  <a:pt x="766" y="159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70"/>
                  <a:pt x="744" y="178"/>
                  <a:pt x="751" y="183"/>
                </a:cubicBezTo>
                <a:cubicBezTo>
                  <a:pt x="825" y="232"/>
                  <a:pt x="787" y="303"/>
                  <a:pt x="786" y="307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4"/>
                  <a:pt x="333" y="16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5"/>
                </a:cubicBezTo>
                <a:cubicBezTo>
                  <a:pt x="688" y="71"/>
                  <a:pt x="691" y="63"/>
                  <a:pt x="687" y="56"/>
                </a:cubicBezTo>
                <a:cubicBezTo>
                  <a:pt x="685" y="54"/>
                  <a:pt x="649" y="-6"/>
                  <a:pt x="569" y="0"/>
                </a:cubicBezTo>
                <a:cubicBezTo>
                  <a:pt x="561" y="1"/>
                  <a:pt x="555" y="8"/>
                  <a:pt x="556" y="15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7"/>
                </a:moveTo>
                <a:cubicBezTo>
                  <a:pt x="821" y="437"/>
                  <a:pt x="813" y="442"/>
                  <a:pt x="812" y="450"/>
                </a:cubicBezTo>
                <a:cubicBezTo>
                  <a:pt x="812" y="451"/>
                  <a:pt x="808" y="498"/>
                  <a:pt x="759" y="514"/>
                </a:cubicBezTo>
                <a:cubicBezTo>
                  <a:pt x="752" y="517"/>
                  <a:pt x="748" y="524"/>
                  <a:pt x="750" y="532"/>
                </a:cubicBezTo>
                <a:cubicBezTo>
                  <a:pt x="752" y="538"/>
                  <a:pt x="758" y="541"/>
                  <a:pt x="764" y="541"/>
                </a:cubicBezTo>
                <a:cubicBezTo>
                  <a:pt x="765" y="541"/>
                  <a:pt x="766" y="541"/>
                  <a:pt x="768" y="541"/>
                </a:cubicBezTo>
                <a:cubicBezTo>
                  <a:pt x="834" y="519"/>
                  <a:pt x="840" y="455"/>
                  <a:pt x="840" y="452"/>
                </a:cubicBezTo>
                <a:cubicBezTo>
                  <a:pt x="841" y="445"/>
                  <a:pt x="835" y="438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51040" y="173196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2"/>
                </a:cubicBezTo>
                <a:cubicBezTo>
                  <a:pt x="92" y="273"/>
                  <a:pt x="99" y="268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5"/>
                  <a:pt x="29" y="134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3"/>
                  <a:pt x="1" y="131"/>
                </a:cubicBezTo>
                <a:cubicBezTo>
                  <a:pt x="1" y="133"/>
                  <a:pt x="-6" y="196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7"/>
                  <a:pt x="384" y="224"/>
                </a:cubicBezTo>
                <a:cubicBezTo>
                  <a:pt x="389" y="218"/>
                  <a:pt x="389" y="209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50"/>
                  <a:pt x="359" y="125"/>
                </a:cubicBezTo>
                <a:cubicBezTo>
                  <a:pt x="357" y="121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5"/>
                  <a:pt x="337" y="53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9"/>
                  <a:pt x="316" y="80"/>
                  <a:pt x="327" y="117"/>
                </a:cubicBezTo>
                <a:lnTo>
                  <a:pt x="328" y="120"/>
                </a:lnTo>
                <a:cubicBezTo>
                  <a:pt x="329" y="125"/>
                  <a:pt x="331" y="130"/>
                  <a:pt x="332" y="134"/>
                </a:cubicBezTo>
                <a:cubicBezTo>
                  <a:pt x="339" y="156"/>
                  <a:pt x="341" y="163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8"/>
                  <a:pt x="298" y="217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39"/>
                </a:moveTo>
                <a:cubicBezTo>
                  <a:pt x="510" y="139"/>
                  <a:pt x="519" y="138"/>
                  <a:pt x="526" y="134"/>
                </a:cubicBezTo>
                <a:cubicBezTo>
                  <a:pt x="533" y="131"/>
                  <a:pt x="536" y="122"/>
                  <a:pt x="533" y="115"/>
                </a:cubicBezTo>
                <a:cubicBezTo>
                  <a:pt x="530" y="108"/>
                  <a:pt x="521" y="105"/>
                  <a:pt x="514" y="109"/>
                </a:cubicBezTo>
                <a:cubicBezTo>
                  <a:pt x="500" y="115"/>
                  <a:pt x="482" y="110"/>
                  <a:pt x="475" y="96"/>
                </a:cubicBezTo>
                <a:cubicBezTo>
                  <a:pt x="471" y="89"/>
                  <a:pt x="463" y="87"/>
                  <a:pt x="456" y="90"/>
                </a:cubicBezTo>
                <a:cubicBezTo>
                  <a:pt x="449" y="94"/>
                  <a:pt x="446" y="102"/>
                  <a:pt x="450" y="109"/>
                </a:cubicBezTo>
                <a:cubicBezTo>
                  <a:pt x="455" y="118"/>
                  <a:pt x="463" y="126"/>
                  <a:pt x="471" y="131"/>
                </a:cubicBezTo>
                <a:cubicBezTo>
                  <a:pt x="456" y="168"/>
                  <a:pt x="465" y="207"/>
                  <a:pt x="472" y="228"/>
                </a:cubicBezTo>
                <a:cubicBezTo>
                  <a:pt x="474" y="234"/>
                  <a:pt x="479" y="237"/>
                  <a:pt x="485" y="237"/>
                </a:cubicBezTo>
                <a:cubicBezTo>
                  <a:pt x="486" y="237"/>
                  <a:pt x="488" y="237"/>
                  <a:pt x="489" y="236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39"/>
                </a:cubicBezTo>
                <a:cubicBezTo>
                  <a:pt x="500" y="139"/>
                  <a:pt x="501" y="139"/>
                  <a:pt x="502" y="139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5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4"/>
                  <a:pt x="445" y="423"/>
                </a:cubicBezTo>
                <a:cubicBezTo>
                  <a:pt x="432" y="421"/>
                  <a:pt x="416" y="419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4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8"/>
                  <a:pt x="289" y="506"/>
                  <a:pt x="289" y="508"/>
                </a:cubicBezTo>
                <a:cubicBezTo>
                  <a:pt x="289" y="516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1"/>
                  <a:pt x="317" y="514"/>
                  <a:pt x="317" y="507"/>
                </a:cubicBezTo>
                <a:cubicBezTo>
                  <a:pt x="317" y="505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8"/>
                  <a:pt x="379" y="449"/>
                  <a:pt x="399" y="448"/>
                </a:cubicBezTo>
                <a:cubicBezTo>
                  <a:pt x="415" y="447"/>
                  <a:pt x="429" y="449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79"/>
                  <a:pt x="489" y="486"/>
                  <a:pt x="498" y="487"/>
                </a:cubicBezTo>
                <a:cubicBezTo>
                  <a:pt x="498" y="488"/>
                  <a:pt x="499" y="488"/>
                  <a:pt x="499" y="488"/>
                </a:cubicBezTo>
                <a:cubicBezTo>
                  <a:pt x="506" y="488"/>
                  <a:pt x="512" y="482"/>
                  <a:pt x="513" y="475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9"/>
                  <a:pt x="623" y="418"/>
                </a:cubicBezTo>
                <a:cubicBezTo>
                  <a:pt x="631" y="418"/>
                  <a:pt x="637" y="411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160280" y="1603440"/>
            <a:ext cx="1905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47720" y="2340360"/>
            <a:ext cx="140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valorará: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00320" y="2912040"/>
            <a:ext cx="426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algorítmico claro y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300320" y="3387960"/>
            <a:ext cx="480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estructuras y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3873960"/>
            <a:ext cx="472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Argumentación técnica en la entrevista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4359600"/>
            <a:ext cx="494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Funcionamiento real y control de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4845600"/>
            <a:ext cx="428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Limpieza y organización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