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6680" y="2454120"/>
            <a:ext cx="435600" cy="435600"/>
          </a:xfrm>
          <a:custGeom>
            <a:avLst/>
            <a:gdLst/>
            <a:ahLst/>
            <a:rect l="0" t="0" r="r" b="b"/>
            <a:pathLst>
              <a:path w="1210" h="1210">
                <a:moveTo>
                  <a:pt x="885" y="142"/>
                </a:moveTo>
                <a:cubicBezTo>
                  <a:pt x="868" y="159"/>
                  <a:pt x="863" y="171"/>
                  <a:pt x="860" y="177"/>
                </a:cubicBezTo>
                <a:cubicBezTo>
                  <a:pt x="837" y="221"/>
                  <a:pt x="809" y="235"/>
                  <a:pt x="763" y="189"/>
                </a:cubicBezTo>
                <a:cubicBezTo>
                  <a:pt x="758" y="185"/>
                  <a:pt x="622" y="42"/>
                  <a:pt x="599" y="16"/>
                </a:cubicBezTo>
                <a:cubicBezTo>
                  <a:pt x="584" y="-1"/>
                  <a:pt x="562" y="-6"/>
                  <a:pt x="544" y="7"/>
                </a:cubicBezTo>
                <a:cubicBezTo>
                  <a:pt x="531" y="17"/>
                  <a:pt x="405" y="120"/>
                  <a:pt x="370" y="163"/>
                </a:cubicBezTo>
                <a:cubicBezTo>
                  <a:pt x="344" y="196"/>
                  <a:pt x="343" y="236"/>
                  <a:pt x="368" y="261"/>
                </a:cubicBezTo>
                <a:cubicBezTo>
                  <a:pt x="379" y="273"/>
                  <a:pt x="393" y="277"/>
                  <a:pt x="407" y="281"/>
                </a:cubicBezTo>
                <a:cubicBezTo>
                  <a:pt x="426" y="287"/>
                  <a:pt x="468" y="284"/>
                  <a:pt x="493" y="308"/>
                </a:cubicBezTo>
                <a:cubicBezTo>
                  <a:pt x="532" y="347"/>
                  <a:pt x="511" y="409"/>
                  <a:pt x="461" y="461"/>
                </a:cubicBezTo>
                <a:cubicBezTo>
                  <a:pt x="409" y="511"/>
                  <a:pt x="347" y="532"/>
                  <a:pt x="308" y="492"/>
                </a:cubicBezTo>
                <a:cubicBezTo>
                  <a:pt x="284" y="468"/>
                  <a:pt x="287" y="426"/>
                  <a:pt x="281" y="407"/>
                </a:cubicBezTo>
                <a:cubicBezTo>
                  <a:pt x="277" y="392"/>
                  <a:pt x="273" y="379"/>
                  <a:pt x="262" y="367"/>
                </a:cubicBezTo>
                <a:cubicBezTo>
                  <a:pt x="237" y="342"/>
                  <a:pt x="196" y="343"/>
                  <a:pt x="163" y="370"/>
                </a:cubicBezTo>
                <a:cubicBezTo>
                  <a:pt x="120" y="405"/>
                  <a:pt x="17" y="531"/>
                  <a:pt x="7" y="544"/>
                </a:cubicBezTo>
                <a:cubicBezTo>
                  <a:pt x="-6" y="561"/>
                  <a:pt x="-1" y="584"/>
                  <a:pt x="16" y="599"/>
                </a:cubicBezTo>
                <a:cubicBezTo>
                  <a:pt x="42" y="621"/>
                  <a:pt x="185" y="758"/>
                  <a:pt x="190" y="762"/>
                </a:cubicBezTo>
                <a:cubicBezTo>
                  <a:pt x="235" y="808"/>
                  <a:pt x="221" y="836"/>
                  <a:pt x="177" y="858"/>
                </a:cubicBezTo>
                <a:cubicBezTo>
                  <a:pt x="171" y="862"/>
                  <a:pt x="159" y="866"/>
                  <a:pt x="142" y="884"/>
                </a:cubicBezTo>
                <a:cubicBezTo>
                  <a:pt x="91" y="934"/>
                  <a:pt x="91" y="1016"/>
                  <a:pt x="142" y="1068"/>
                </a:cubicBezTo>
                <a:cubicBezTo>
                  <a:pt x="192" y="1118"/>
                  <a:pt x="274" y="1118"/>
                  <a:pt x="325" y="1068"/>
                </a:cubicBezTo>
                <a:cubicBezTo>
                  <a:pt x="342" y="1050"/>
                  <a:pt x="346" y="1039"/>
                  <a:pt x="350" y="1031"/>
                </a:cubicBezTo>
                <a:cubicBezTo>
                  <a:pt x="373" y="987"/>
                  <a:pt x="400" y="973"/>
                  <a:pt x="446" y="1019"/>
                </a:cubicBezTo>
                <a:cubicBezTo>
                  <a:pt x="450" y="1023"/>
                  <a:pt x="587" y="1167"/>
                  <a:pt x="610" y="1193"/>
                </a:cubicBezTo>
                <a:cubicBezTo>
                  <a:pt x="624" y="1210"/>
                  <a:pt x="647" y="1215"/>
                  <a:pt x="664" y="1202"/>
                </a:cubicBezTo>
                <a:cubicBezTo>
                  <a:pt x="678" y="1192"/>
                  <a:pt x="804" y="1089"/>
                  <a:pt x="839" y="1047"/>
                </a:cubicBezTo>
                <a:cubicBezTo>
                  <a:pt x="866" y="1013"/>
                  <a:pt x="867" y="972"/>
                  <a:pt x="842" y="947"/>
                </a:cubicBezTo>
                <a:cubicBezTo>
                  <a:pt x="831" y="936"/>
                  <a:pt x="817" y="931"/>
                  <a:pt x="801" y="927"/>
                </a:cubicBezTo>
                <a:cubicBezTo>
                  <a:pt x="782" y="921"/>
                  <a:pt x="740" y="925"/>
                  <a:pt x="716" y="900"/>
                </a:cubicBezTo>
                <a:cubicBezTo>
                  <a:pt x="677" y="861"/>
                  <a:pt x="697" y="799"/>
                  <a:pt x="748" y="747"/>
                </a:cubicBezTo>
                <a:cubicBezTo>
                  <a:pt x="799" y="697"/>
                  <a:pt x="862" y="677"/>
                  <a:pt x="901" y="716"/>
                </a:cubicBezTo>
                <a:cubicBezTo>
                  <a:pt x="926" y="740"/>
                  <a:pt x="922" y="782"/>
                  <a:pt x="928" y="801"/>
                </a:cubicBezTo>
                <a:cubicBezTo>
                  <a:pt x="933" y="816"/>
                  <a:pt x="937" y="830"/>
                  <a:pt x="948" y="841"/>
                </a:cubicBezTo>
                <a:cubicBezTo>
                  <a:pt x="973" y="866"/>
                  <a:pt x="1014" y="865"/>
                  <a:pt x="1047" y="838"/>
                </a:cubicBezTo>
                <a:cubicBezTo>
                  <a:pt x="1089" y="804"/>
                  <a:pt x="1193" y="677"/>
                  <a:pt x="1202" y="664"/>
                </a:cubicBezTo>
                <a:cubicBezTo>
                  <a:pt x="1216" y="647"/>
                  <a:pt x="1210" y="624"/>
                  <a:pt x="1193" y="609"/>
                </a:cubicBezTo>
                <a:cubicBezTo>
                  <a:pt x="1167" y="587"/>
                  <a:pt x="1025" y="450"/>
                  <a:pt x="1020" y="446"/>
                </a:cubicBezTo>
                <a:cubicBezTo>
                  <a:pt x="974" y="400"/>
                  <a:pt x="988" y="372"/>
                  <a:pt x="1032" y="350"/>
                </a:cubicBezTo>
                <a:cubicBezTo>
                  <a:pt x="1039" y="346"/>
                  <a:pt x="1051" y="342"/>
                  <a:pt x="1068" y="325"/>
                </a:cubicBezTo>
                <a:cubicBezTo>
                  <a:pt x="1118" y="274"/>
                  <a:pt x="1118" y="192"/>
                  <a:pt x="1068" y="142"/>
                </a:cubicBezTo>
                <a:cubicBezTo>
                  <a:pt x="1017" y="91"/>
                  <a:pt x="935" y="91"/>
                  <a:pt x="885" y="14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55680" y="237096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26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289320"/>
            <a:ext cx="3906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modular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4063320"/>
            <a:ext cx="7287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funciones, recursividad y uso de librerías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21960" y="1675080"/>
            <a:ext cx="59760" cy="59760"/>
          </a:xfrm>
          <a:custGeom>
            <a:avLst/>
            <a:gdLst/>
            <a:ahLst/>
            <a:rect l="0" t="0" r="r" b="b"/>
            <a:pathLst>
              <a:path w="166" h="166">
                <a:moveTo>
                  <a:pt x="166" y="106"/>
                </a:moveTo>
                <a:lnTo>
                  <a:pt x="105" y="166"/>
                </a:lnTo>
                <a:lnTo>
                  <a:pt x="0" y="61"/>
                </a:lnTo>
                <a:lnTo>
                  <a:pt x="60" y="0"/>
                </a:lnTo>
                <a:lnTo>
                  <a:pt x="166" y="10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44640" y="1697400"/>
            <a:ext cx="102600" cy="102600"/>
          </a:xfrm>
          <a:custGeom>
            <a:avLst/>
            <a:gdLst/>
            <a:ahLst/>
            <a:rect l="0" t="0" r="r" b="b"/>
            <a:pathLst>
              <a:path w="285" h="285">
                <a:moveTo>
                  <a:pt x="260" y="138"/>
                </a:moveTo>
                <a:lnTo>
                  <a:pt x="135" y="13"/>
                </a:lnTo>
                <a:cubicBezTo>
                  <a:pt x="118" y="-4"/>
                  <a:pt x="91" y="-4"/>
                  <a:pt x="74" y="13"/>
                </a:cubicBezTo>
                <a:lnTo>
                  <a:pt x="13" y="73"/>
                </a:lnTo>
                <a:cubicBezTo>
                  <a:pt x="-4" y="90"/>
                  <a:pt x="-4" y="117"/>
                  <a:pt x="13" y="134"/>
                </a:cubicBezTo>
                <a:lnTo>
                  <a:pt x="139" y="260"/>
                </a:lnTo>
                <a:cubicBezTo>
                  <a:pt x="173" y="293"/>
                  <a:pt x="227" y="293"/>
                  <a:pt x="260" y="260"/>
                </a:cubicBezTo>
                <a:cubicBezTo>
                  <a:pt x="293" y="226"/>
                  <a:pt x="293" y="172"/>
                  <a:pt x="260" y="13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71840" y="1524960"/>
            <a:ext cx="207720" cy="207720"/>
          </a:xfrm>
          <a:custGeom>
            <a:avLst/>
            <a:gdLst/>
            <a:ahLst/>
            <a:rect l="0" t="0" r="r" b="b"/>
            <a:pathLst>
              <a:path w="577" h="577">
                <a:moveTo>
                  <a:pt x="577" y="289"/>
                </a:moveTo>
                <a:cubicBezTo>
                  <a:pt x="577" y="308"/>
                  <a:pt x="575" y="327"/>
                  <a:pt x="571" y="345"/>
                </a:cubicBezTo>
                <a:cubicBezTo>
                  <a:pt x="568" y="364"/>
                  <a:pt x="562" y="382"/>
                  <a:pt x="555" y="399"/>
                </a:cubicBezTo>
                <a:cubicBezTo>
                  <a:pt x="548" y="417"/>
                  <a:pt x="539" y="433"/>
                  <a:pt x="528" y="449"/>
                </a:cubicBezTo>
                <a:cubicBezTo>
                  <a:pt x="518" y="465"/>
                  <a:pt x="506" y="479"/>
                  <a:pt x="493" y="493"/>
                </a:cubicBezTo>
                <a:cubicBezTo>
                  <a:pt x="479" y="506"/>
                  <a:pt x="465" y="518"/>
                  <a:pt x="449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4" y="571"/>
                </a:cubicBezTo>
                <a:cubicBezTo>
                  <a:pt x="326" y="575"/>
                  <a:pt x="307" y="577"/>
                  <a:pt x="288" y="577"/>
                </a:cubicBezTo>
                <a:cubicBezTo>
                  <a:pt x="269" y="577"/>
                  <a:pt x="251" y="575"/>
                  <a:pt x="232" y="571"/>
                </a:cubicBezTo>
                <a:cubicBezTo>
                  <a:pt x="214" y="568"/>
                  <a:pt x="196" y="562"/>
                  <a:pt x="178" y="555"/>
                </a:cubicBezTo>
                <a:cubicBezTo>
                  <a:pt x="161" y="548"/>
                  <a:pt x="144" y="539"/>
                  <a:pt x="128" y="528"/>
                </a:cubicBezTo>
                <a:cubicBezTo>
                  <a:pt x="113" y="518"/>
                  <a:pt x="98" y="506"/>
                  <a:pt x="85" y="493"/>
                </a:cubicBezTo>
                <a:cubicBezTo>
                  <a:pt x="71" y="479"/>
                  <a:pt x="59" y="465"/>
                  <a:pt x="49" y="449"/>
                </a:cubicBezTo>
                <a:cubicBezTo>
                  <a:pt x="38" y="433"/>
                  <a:pt x="30" y="417"/>
                  <a:pt x="22" y="399"/>
                </a:cubicBezTo>
                <a:cubicBezTo>
                  <a:pt x="15" y="382"/>
                  <a:pt x="10" y="364"/>
                  <a:pt x="6" y="345"/>
                </a:cubicBezTo>
                <a:cubicBezTo>
                  <a:pt x="2" y="327"/>
                  <a:pt x="0" y="308"/>
                  <a:pt x="0" y="289"/>
                </a:cubicBezTo>
                <a:cubicBezTo>
                  <a:pt x="0" y="270"/>
                  <a:pt x="2" y="252"/>
                  <a:pt x="6" y="233"/>
                </a:cubicBezTo>
                <a:cubicBezTo>
                  <a:pt x="10" y="215"/>
                  <a:pt x="15" y="197"/>
                  <a:pt x="22" y="179"/>
                </a:cubicBezTo>
                <a:cubicBezTo>
                  <a:pt x="30" y="162"/>
                  <a:pt x="38" y="145"/>
                  <a:pt x="49" y="129"/>
                </a:cubicBezTo>
                <a:cubicBezTo>
                  <a:pt x="59" y="114"/>
                  <a:pt x="71" y="99"/>
                  <a:pt x="85" y="86"/>
                </a:cubicBezTo>
                <a:cubicBezTo>
                  <a:pt x="98" y="71"/>
                  <a:pt x="113" y="59"/>
                  <a:pt x="128" y="49"/>
                </a:cubicBezTo>
                <a:cubicBezTo>
                  <a:pt x="144" y="38"/>
                  <a:pt x="161" y="30"/>
                  <a:pt x="178" y="22"/>
                </a:cubicBezTo>
                <a:cubicBezTo>
                  <a:pt x="196" y="15"/>
                  <a:pt x="214" y="10"/>
                  <a:pt x="232" y="6"/>
                </a:cubicBezTo>
                <a:cubicBezTo>
                  <a:pt x="251" y="2"/>
                  <a:pt x="269" y="0"/>
                  <a:pt x="288" y="0"/>
                </a:cubicBezTo>
                <a:cubicBezTo>
                  <a:pt x="307" y="0"/>
                  <a:pt x="326" y="2"/>
                  <a:pt x="344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9" y="49"/>
                </a:cubicBezTo>
                <a:cubicBezTo>
                  <a:pt x="465" y="59"/>
                  <a:pt x="479" y="71"/>
                  <a:pt x="493" y="86"/>
                </a:cubicBezTo>
                <a:cubicBezTo>
                  <a:pt x="506" y="99"/>
                  <a:pt x="518" y="114"/>
                  <a:pt x="528" y="129"/>
                </a:cubicBezTo>
                <a:cubicBezTo>
                  <a:pt x="539" y="145"/>
                  <a:pt x="548" y="162"/>
                  <a:pt x="555" y="179"/>
                </a:cubicBezTo>
                <a:cubicBezTo>
                  <a:pt x="562" y="197"/>
                  <a:pt x="568" y="215"/>
                  <a:pt x="571" y="233"/>
                </a:cubicBezTo>
                <a:cubicBezTo>
                  <a:pt x="575" y="252"/>
                  <a:pt x="577" y="270"/>
                  <a:pt x="577" y="28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02800" y="1555920"/>
            <a:ext cx="146160" cy="146160"/>
          </a:xfrm>
          <a:custGeom>
            <a:avLst/>
            <a:gdLst/>
            <a:ahLst/>
            <a:rect l="0" t="0" r="r" b="b"/>
            <a:pathLst>
              <a:path w="406" h="406">
                <a:moveTo>
                  <a:pt x="406" y="202"/>
                </a:moveTo>
                <a:cubicBezTo>
                  <a:pt x="406" y="215"/>
                  <a:pt x="404" y="229"/>
                  <a:pt x="402" y="242"/>
                </a:cubicBezTo>
                <a:cubicBezTo>
                  <a:pt x="399" y="255"/>
                  <a:pt x="394" y="267"/>
                  <a:pt x="389" y="280"/>
                </a:cubicBezTo>
                <a:cubicBezTo>
                  <a:pt x="384" y="292"/>
                  <a:pt x="378" y="304"/>
                  <a:pt x="371" y="315"/>
                </a:cubicBezTo>
                <a:cubicBezTo>
                  <a:pt x="363" y="327"/>
                  <a:pt x="355" y="337"/>
                  <a:pt x="345" y="346"/>
                </a:cubicBezTo>
                <a:cubicBezTo>
                  <a:pt x="336" y="356"/>
                  <a:pt x="326" y="364"/>
                  <a:pt x="315" y="372"/>
                </a:cubicBezTo>
                <a:cubicBezTo>
                  <a:pt x="304" y="379"/>
                  <a:pt x="292" y="385"/>
                  <a:pt x="280" y="390"/>
                </a:cubicBezTo>
                <a:cubicBezTo>
                  <a:pt x="267" y="395"/>
                  <a:pt x="255" y="399"/>
                  <a:pt x="242" y="402"/>
                </a:cubicBezTo>
                <a:cubicBezTo>
                  <a:pt x="229" y="404"/>
                  <a:pt x="215" y="406"/>
                  <a:pt x="202" y="406"/>
                </a:cubicBezTo>
                <a:cubicBezTo>
                  <a:pt x="189" y="406"/>
                  <a:pt x="176" y="404"/>
                  <a:pt x="163" y="402"/>
                </a:cubicBezTo>
                <a:cubicBezTo>
                  <a:pt x="150" y="399"/>
                  <a:pt x="137" y="395"/>
                  <a:pt x="125" y="390"/>
                </a:cubicBezTo>
                <a:cubicBezTo>
                  <a:pt x="112" y="385"/>
                  <a:pt x="101" y="379"/>
                  <a:pt x="90" y="372"/>
                </a:cubicBezTo>
                <a:cubicBezTo>
                  <a:pt x="79" y="364"/>
                  <a:pt x="68" y="356"/>
                  <a:pt x="59" y="346"/>
                </a:cubicBezTo>
                <a:cubicBezTo>
                  <a:pt x="50" y="337"/>
                  <a:pt x="41" y="327"/>
                  <a:pt x="34" y="315"/>
                </a:cubicBezTo>
                <a:cubicBezTo>
                  <a:pt x="26" y="304"/>
                  <a:pt x="20" y="292"/>
                  <a:pt x="15" y="280"/>
                </a:cubicBezTo>
                <a:cubicBezTo>
                  <a:pt x="10" y="267"/>
                  <a:pt x="6" y="255"/>
                  <a:pt x="4" y="242"/>
                </a:cubicBezTo>
                <a:cubicBezTo>
                  <a:pt x="1" y="229"/>
                  <a:pt x="0" y="215"/>
                  <a:pt x="0" y="202"/>
                </a:cubicBezTo>
                <a:cubicBezTo>
                  <a:pt x="0" y="189"/>
                  <a:pt x="1" y="176"/>
                  <a:pt x="4" y="163"/>
                </a:cubicBezTo>
                <a:cubicBezTo>
                  <a:pt x="6" y="150"/>
                  <a:pt x="10" y="137"/>
                  <a:pt x="15" y="125"/>
                </a:cubicBezTo>
                <a:cubicBezTo>
                  <a:pt x="20" y="112"/>
                  <a:pt x="26" y="101"/>
                  <a:pt x="34" y="90"/>
                </a:cubicBezTo>
                <a:cubicBezTo>
                  <a:pt x="41" y="79"/>
                  <a:pt x="50" y="68"/>
                  <a:pt x="59" y="59"/>
                </a:cubicBezTo>
                <a:cubicBezTo>
                  <a:pt x="68" y="50"/>
                  <a:pt x="79" y="41"/>
                  <a:pt x="90" y="34"/>
                </a:cubicBezTo>
                <a:cubicBezTo>
                  <a:pt x="101" y="26"/>
                  <a:pt x="112" y="20"/>
                  <a:pt x="125" y="15"/>
                </a:cubicBezTo>
                <a:cubicBezTo>
                  <a:pt x="137" y="10"/>
                  <a:pt x="150" y="6"/>
                  <a:pt x="163" y="4"/>
                </a:cubicBezTo>
                <a:cubicBezTo>
                  <a:pt x="176" y="1"/>
                  <a:pt x="189" y="0"/>
                  <a:pt x="202" y="0"/>
                </a:cubicBezTo>
                <a:cubicBezTo>
                  <a:pt x="215" y="0"/>
                  <a:pt x="229" y="1"/>
                  <a:pt x="242" y="4"/>
                </a:cubicBezTo>
                <a:cubicBezTo>
                  <a:pt x="255" y="6"/>
                  <a:pt x="267" y="10"/>
                  <a:pt x="280" y="15"/>
                </a:cubicBezTo>
                <a:cubicBezTo>
                  <a:pt x="292" y="20"/>
                  <a:pt x="304" y="26"/>
                  <a:pt x="315" y="34"/>
                </a:cubicBezTo>
                <a:cubicBezTo>
                  <a:pt x="326" y="41"/>
                  <a:pt x="336" y="50"/>
                  <a:pt x="345" y="59"/>
                </a:cubicBezTo>
                <a:cubicBezTo>
                  <a:pt x="355" y="68"/>
                  <a:pt x="363" y="79"/>
                  <a:pt x="371" y="90"/>
                </a:cubicBezTo>
                <a:cubicBezTo>
                  <a:pt x="378" y="101"/>
                  <a:pt x="384" y="112"/>
                  <a:pt x="389" y="125"/>
                </a:cubicBezTo>
                <a:cubicBezTo>
                  <a:pt x="394" y="137"/>
                  <a:pt x="399" y="150"/>
                  <a:pt x="402" y="163"/>
                </a:cubicBezTo>
                <a:cubicBezTo>
                  <a:pt x="404" y="176"/>
                  <a:pt x="406" y="189"/>
                  <a:pt x="406" y="202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747720" y="736560"/>
            <a:ext cx="6561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1.8 Pruebas y verificación de funciones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065240" y="1473480"/>
            <a:ext cx="630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Probar cada función por separado (testing unitario)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47720" y="2072520"/>
            <a:ext cx="1530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Python: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747720" y="2645280"/>
            <a:ext cx="190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 test_suma():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747720" y="3064320"/>
            <a:ext cx="271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assert suma(2, 3) == 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747720" y="3663000"/>
            <a:ext cx="2823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JavaScript (Jest):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747720" y="4235760"/>
            <a:ext cx="222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test('suma', () =&gt;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747720" y="4654800"/>
            <a:ext cx="320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expect(suma(2, 3)).toBe(5);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771480" y="5686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809640" y="571680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5" y="0"/>
                </a:lnTo>
                <a:lnTo>
                  <a:pt x="385" y="86"/>
                </a:lnTo>
                <a:lnTo>
                  <a:pt x="213" y="86"/>
                </a:lnTo>
                <a:cubicBezTo>
                  <a:pt x="96" y="86"/>
                  <a:pt x="0" y="181"/>
                  <a:pt x="0" y="299"/>
                </a:cubicBezTo>
                <a:cubicBezTo>
                  <a:pt x="0" y="329"/>
                  <a:pt x="7" y="358"/>
                  <a:pt x="18" y="384"/>
                </a:cubicBezTo>
                <a:lnTo>
                  <a:pt x="88" y="325"/>
                </a:lnTo>
                <a:cubicBezTo>
                  <a:pt x="86" y="316"/>
                  <a:pt x="85" y="308"/>
                  <a:pt x="85" y="299"/>
                </a:cubicBezTo>
                <a:cubicBezTo>
                  <a:pt x="85" y="228"/>
                  <a:pt x="143" y="171"/>
                  <a:pt x="213" y="171"/>
                </a:cubicBezTo>
                <a:lnTo>
                  <a:pt x="385" y="171"/>
                </a:lnTo>
                <a:lnTo>
                  <a:pt x="385" y="256"/>
                </a:lnTo>
                <a:lnTo>
                  <a:pt x="538" y="128"/>
                </a:lnTo>
                <a:moveTo>
                  <a:pt x="538" y="214"/>
                </a:moveTo>
                <a:lnTo>
                  <a:pt x="467" y="273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69"/>
                  <a:pt x="413" y="427"/>
                  <a:pt x="342" y="427"/>
                </a:cubicBezTo>
                <a:lnTo>
                  <a:pt x="171" y="427"/>
                </a:lnTo>
                <a:lnTo>
                  <a:pt x="171" y="341"/>
                </a:lnTo>
                <a:lnTo>
                  <a:pt x="17" y="469"/>
                </a:lnTo>
                <a:lnTo>
                  <a:pt x="171" y="598"/>
                </a:lnTo>
                <a:lnTo>
                  <a:pt x="171" y="513"/>
                </a:lnTo>
                <a:lnTo>
                  <a:pt x="342" y="513"/>
                </a:lnTo>
                <a:cubicBezTo>
                  <a:pt x="460" y="513"/>
                  <a:pt x="555" y="416"/>
                  <a:pt x="555" y="299"/>
                </a:cubicBezTo>
                <a:cubicBezTo>
                  <a:pt x="555" y="269"/>
                  <a:pt x="549" y="240"/>
                  <a:pt x="538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5064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71480" y="6095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15040" y="614160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90" y="285"/>
                </a:lnTo>
                <a:cubicBezTo>
                  <a:pt x="68" y="265"/>
                  <a:pt x="34" y="266"/>
                  <a:pt x="14" y="288"/>
                </a:cubicBezTo>
                <a:cubicBezTo>
                  <a:pt x="-5" y="309"/>
                  <a:pt x="-4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065240" y="5636160"/>
            <a:ext cx="372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Casos típicos, límites y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065240" y="6045480"/>
            <a:ext cx="585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Modularidad = pruebas más simples y efectivas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828360" y="284760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2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2"/>
                  <a:pt x="446" y="241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747720" y="2003400"/>
            <a:ext cx="4097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1.9 Conclusión científica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28360" y="341892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2"/>
                </a:moveTo>
                <a:cubicBezTo>
                  <a:pt x="-2" y="234"/>
                  <a:pt x="-2" y="220"/>
                  <a:pt x="6" y="212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2"/>
                </a:lnTo>
                <a:cubicBezTo>
                  <a:pt x="454" y="220"/>
                  <a:pt x="454" y="234"/>
                  <a:pt x="446" y="242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065240" y="2740320"/>
            <a:ext cx="793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una habilidad clave en desarrollo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828360" y="398088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065240" y="3312000"/>
            <a:ext cx="745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recursividad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bien utilizada, es una herramienta poderosa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79040" y="457236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4" y="363"/>
                </a:lnTo>
                <a:lnTo>
                  <a:pt x="385" y="534"/>
                </a:lnTo>
                <a:cubicBezTo>
                  <a:pt x="385" y="534"/>
                  <a:pt x="385" y="406"/>
                  <a:pt x="257" y="277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78680" y="4658040"/>
            <a:ext cx="108000" cy="106560"/>
          </a:xfrm>
          <a:custGeom>
            <a:avLst/>
            <a:gdLst/>
            <a:ahLst/>
            <a:rect l="0" t="0" r="r" b="b"/>
            <a:pathLst>
              <a:path w="300" h="296">
                <a:moveTo>
                  <a:pt x="0" y="296"/>
                </a:moveTo>
                <a:cubicBezTo>
                  <a:pt x="0" y="296"/>
                  <a:pt x="0" y="125"/>
                  <a:pt x="64" y="60"/>
                </a:cubicBezTo>
                <a:cubicBezTo>
                  <a:pt x="129" y="-4"/>
                  <a:pt x="300" y="0"/>
                  <a:pt x="300" y="0"/>
                </a:cubicBezTo>
                <a:cubicBezTo>
                  <a:pt x="300" y="0"/>
                  <a:pt x="300" y="168"/>
                  <a:pt x="236" y="232"/>
                </a:cubicBezTo>
                <a:cubicBezTo>
                  <a:pt x="172" y="296"/>
                  <a:pt x="0" y="296"/>
                  <a:pt x="0" y="2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809640" y="467208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6"/>
                </a:moveTo>
                <a:cubicBezTo>
                  <a:pt x="172" y="98"/>
                  <a:pt x="170" y="108"/>
                  <a:pt x="165" y="119"/>
                </a:cubicBezTo>
                <a:cubicBezTo>
                  <a:pt x="161" y="129"/>
                  <a:pt x="155" y="139"/>
                  <a:pt x="147" y="147"/>
                </a:cubicBezTo>
                <a:cubicBezTo>
                  <a:pt x="139" y="155"/>
                  <a:pt x="129" y="161"/>
                  <a:pt x="119" y="165"/>
                </a:cubicBezTo>
                <a:cubicBezTo>
                  <a:pt x="109" y="169"/>
                  <a:pt x="98" y="172"/>
                  <a:pt x="86" y="172"/>
                </a:cubicBezTo>
                <a:cubicBezTo>
                  <a:pt x="75" y="172"/>
                  <a:pt x="64" y="169"/>
                  <a:pt x="54" y="165"/>
                </a:cubicBezTo>
                <a:cubicBezTo>
                  <a:pt x="42" y="161"/>
                  <a:pt x="33" y="155"/>
                  <a:pt x="25" y="147"/>
                </a:cubicBezTo>
                <a:cubicBezTo>
                  <a:pt x="17" y="139"/>
                  <a:pt x="11" y="129"/>
                  <a:pt x="7" y="119"/>
                </a:cubicBezTo>
                <a:cubicBezTo>
                  <a:pt x="2" y="108"/>
                  <a:pt x="0" y="98"/>
                  <a:pt x="0" y="86"/>
                </a:cubicBezTo>
                <a:cubicBezTo>
                  <a:pt x="0" y="75"/>
                  <a:pt x="2" y="64"/>
                  <a:pt x="7" y="54"/>
                </a:cubicBezTo>
                <a:cubicBezTo>
                  <a:pt x="11" y="43"/>
                  <a:pt x="17" y="34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4"/>
                  <a:pt x="161" y="43"/>
                  <a:pt x="165" y="54"/>
                </a:cubicBezTo>
                <a:cubicBezTo>
                  <a:pt x="170" y="64"/>
                  <a:pt x="172" y="75"/>
                  <a:pt x="172" y="8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838800" y="449568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3"/>
                </a:cubicBezTo>
                <a:cubicBezTo>
                  <a:pt x="-17" y="320"/>
                  <a:pt x="-17" y="511"/>
                  <a:pt x="26" y="555"/>
                </a:cubicBezTo>
                <a:cubicBezTo>
                  <a:pt x="68" y="598"/>
                  <a:pt x="260" y="598"/>
                  <a:pt x="368" y="469"/>
                </a:cubicBezTo>
                <a:cubicBezTo>
                  <a:pt x="581" y="213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950400" y="453384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1"/>
                  <a:pt x="0" y="51"/>
                </a:cubicBezTo>
                <a:cubicBezTo>
                  <a:pt x="11" y="46"/>
                  <a:pt x="23" y="43"/>
                  <a:pt x="36" y="43"/>
                </a:cubicBezTo>
                <a:cubicBezTo>
                  <a:pt x="84" y="43"/>
                  <a:pt x="122" y="81"/>
                  <a:pt x="122" y="129"/>
                </a:cubicBezTo>
                <a:cubicBezTo>
                  <a:pt x="122" y="142"/>
                  <a:pt x="119" y="154"/>
                  <a:pt x="114" y="164"/>
                </a:cubicBezTo>
                <a:cubicBezTo>
                  <a:pt x="144" y="151"/>
                  <a:pt x="164" y="120"/>
                  <a:pt x="164" y="86"/>
                </a:cubicBezTo>
                <a:cubicBezTo>
                  <a:pt x="164" y="39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832680" y="459468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5"/>
                  <a:pt x="21" y="214"/>
                </a:cubicBezTo>
                <a:cubicBezTo>
                  <a:pt x="43" y="193"/>
                  <a:pt x="300" y="-20"/>
                  <a:pt x="321" y="1"/>
                </a:cubicBezTo>
                <a:cubicBezTo>
                  <a:pt x="342" y="22"/>
                  <a:pt x="129" y="279"/>
                  <a:pt x="108" y="300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065240" y="3873960"/>
            <a:ext cx="909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Funciones bien diseñadas permiten reutilizar, probar y mantener 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065240" y="4445280"/>
            <a:ext cx="779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Pensar modularmente = pensar como desarrollador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28360" y="279036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2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2"/>
                </a:lnTo>
                <a:cubicBezTo>
                  <a:pt x="454" y="220"/>
                  <a:pt x="454" y="234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1946160"/>
            <a:ext cx="5727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 Introducción a la modularidad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28360" y="320940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065240" y="2683440"/>
            <a:ext cx="576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Divide proyectos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módulos independientes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28360" y="36190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2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2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065240" y="3102480"/>
            <a:ext cx="609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Facilita el mantenimiento, pruebas y colaboración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10080" y="432252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1"/>
                  <a:pt x="188" y="162"/>
                  <a:pt x="117" y="158"/>
                </a:cubicBezTo>
                <a:cubicBezTo>
                  <a:pt x="52" y="153"/>
                  <a:pt x="0" y="123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83800" y="4325040"/>
            <a:ext cx="116280" cy="36360"/>
          </a:xfrm>
          <a:custGeom>
            <a:avLst/>
            <a:gdLst/>
            <a:ahLst/>
            <a:rect l="0" t="0" r="r" b="b"/>
            <a:pathLst>
              <a:path w="323" h="101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5"/>
                </a:cubicBezTo>
                <a:cubicBezTo>
                  <a:pt x="0" y="67"/>
                  <a:pt x="6" y="77"/>
                  <a:pt x="16" y="85"/>
                </a:cubicBezTo>
                <a:cubicBezTo>
                  <a:pt x="16" y="85"/>
                  <a:pt x="38" y="108"/>
                  <a:pt x="76" y="98"/>
                </a:cubicBezTo>
                <a:cubicBezTo>
                  <a:pt x="93" y="93"/>
                  <a:pt x="121" y="59"/>
                  <a:pt x="169" y="53"/>
                </a:cubicBezTo>
                <a:cubicBezTo>
                  <a:pt x="193" y="51"/>
                  <a:pt x="238" y="69"/>
                  <a:pt x="319" y="70"/>
                </a:cubicBezTo>
                <a:cubicBezTo>
                  <a:pt x="322" y="62"/>
                  <a:pt x="323" y="57"/>
                  <a:pt x="323" y="57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75800" y="416376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3"/>
                  <a:pt x="717" y="242"/>
                  <a:pt x="717" y="242"/>
                </a:cubicBezTo>
                <a:cubicBezTo>
                  <a:pt x="712" y="174"/>
                  <a:pt x="671" y="146"/>
                  <a:pt x="671" y="146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1"/>
                  <a:pt x="453" y="11"/>
                </a:cubicBezTo>
                <a:cubicBezTo>
                  <a:pt x="453" y="11"/>
                  <a:pt x="374" y="-17"/>
                  <a:pt x="266" y="15"/>
                </a:cubicBezTo>
                <a:cubicBezTo>
                  <a:pt x="249" y="20"/>
                  <a:pt x="189" y="33"/>
                  <a:pt x="146" y="59"/>
                </a:cubicBezTo>
                <a:cubicBezTo>
                  <a:pt x="9" y="143"/>
                  <a:pt x="-2" y="275"/>
                  <a:pt x="0" y="297"/>
                </a:cubicBezTo>
                <a:cubicBezTo>
                  <a:pt x="11" y="416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4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90560" y="418104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7"/>
                </a:moveTo>
                <a:cubicBezTo>
                  <a:pt x="375" y="240"/>
                  <a:pt x="402" y="243"/>
                  <a:pt x="426" y="245"/>
                </a:cubicBezTo>
                <a:cubicBezTo>
                  <a:pt x="433" y="245"/>
                  <a:pt x="441" y="246"/>
                  <a:pt x="448" y="246"/>
                </a:cubicBezTo>
                <a:cubicBezTo>
                  <a:pt x="490" y="245"/>
                  <a:pt x="524" y="227"/>
                  <a:pt x="540" y="210"/>
                </a:cubicBezTo>
                <a:cubicBezTo>
                  <a:pt x="543" y="205"/>
                  <a:pt x="543" y="199"/>
                  <a:pt x="539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2" y="209"/>
                  <a:pt x="483" y="224"/>
                  <a:pt x="447" y="225"/>
                </a:cubicBezTo>
                <a:cubicBezTo>
                  <a:pt x="441" y="225"/>
                  <a:pt x="435" y="224"/>
                  <a:pt x="428" y="224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6"/>
                  <a:pt x="282" y="259"/>
                  <a:pt x="261" y="261"/>
                </a:cubicBezTo>
                <a:cubicBezTo>
                  <a:pt x="214" y="193"/>
                  <a:pt x="242" y="134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7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3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1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7"/>
                  <a:pt x="237" y="263"/>
                </a:cubicBezTo>
                <a:cubicBezTo>
                  <a:pt x="209" y="266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9"/>
                  <a:pt x="57" y="244"/>
                  <a:pt x="60" y="237"/>
                </a:cubicBezTo>
                <a:cubicBezTo>
                  <a:pt x="62" y="232"/>
                  <a:pt x="59" y="225"/>
                  <a:pt x="54" y="223"/>
                </a:cubicBezTo>
                <a:cubicBezTo>
                  <a:pt x="48" y="221"/>
                  <a:pt x="41" y="224"/>
                  <a:pt x="39" y="229"/>
                </a:cubicBezTo>
                <a:cubicBezTo>
                  <a:pt x="37" y="234"/>
                  <a:pt x="34" y="238"/>
                  <a:pt x="29" y="239"/>
                </a:cubicBezTo>
                <a:cubicBezTo>
                  <a:pt x="25" y="241"/>
                  <a:pt x="20" y="240"/>
                  <a:pt x="16" y="238"/>
                </a:cubicBezTo>
                <a:cubicBezTo>
                  <a:pt x="10" y="235"/>
                  <a:pt x="4" y="237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60"/>
                  <a:pt x="18" y="261"/>
                  <a:pt x="24" y="261"/>
                </a:cubicBezTo>
                <a:cubicBezTo>
                  <a:pt x="25" y="261"/>
                  <a:pt x="26" y="261"/>
                  <a:pt x="26" y="261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6"/>
                  <a:pt x="250" y="283"/>
                </a:cubicBezTo>
                <a:cubicBezTo>
                  <a:pt x="278" y="281"/>
                  <a:pt x="305" y="278"/>
                  <a:pt x="326" y="267"/>
                </a:cubicBezTo>
                <a:moveTo>
                  <a:pt x="600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1"/>
                  <a:pt x="609" y="251"/>
                </a:cubicBezTo>
                <a:cubicBezTo>
                  <a:pt x="613" y="251"/>
                  <a:pt x="617" y="249"/>
                  <a:pt x="619" y="245"/>
                </a:cubicBezTo>
                <a:cubicBezTo>
                  <a:pt x="619" y="244"/>
                  <a:pt x="658" y="172"/>
                  <a:pt x="585" y="122"/>
                </a:cubicBezTo>
                <a:cubicBezTo>
                  <a:pt x="580" y="118"/>
                  <a:pt x="574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30" y="178"/>
                  <a:pt x="601" y="233"/>
                  <a:pt x="600" y="235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3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1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8"/>
                  <a:pt x="521" y="57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1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0"/>
                  <a:pt x="580" y="393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40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24760" y="418356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9"/>
                  <a:pt x="10" y="235"/>
                  <a:pt x="16" y="236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7"/>
                </a:cubicBezTo>
                <a:cubicBezTo>
                  <a:pt x="70" y="208"/>
                  <a:pt x="75" y="205"/>
                  <a:pt x="77" y="199"/>
                </a:cubicBezTo>
                <a:cubicBezTo>
                  <a:pt x="78" y="193"/>
                  <a:pt x="74" y="188"/>
                  <a:pt x="68" y="186"/>
                </a:cubicBezTo>
                <a:cubicBezTo>
                  <a:pt x="59" y="184"/>
                  <a:pt x="50" y="185"/>
                  <a:pt x="42" y="188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7"/>
                  <a:pt x="18" y="91"/>
                  <a:pt x="13" y="90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9"/>
                </a:cubicBezTo>
                <a:cubicBezTo>
                  <a:pt x="16" y="205"/>
                  <a:pt x="11" y="214"/>
                  <a:pt x="8" y="223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1"/>
                </a:cubicBezTo>
                <a:cubicBezTo>
                  <a:pt x="280" y="173"/>
                  <a:pt x="282" y="174"/>
                  <a:pt x="285" y="174"/>
                </a:cubicBezTo>
                <a:cubicBezTo>
                  <a:pt x="288" y="174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1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4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5"/>
                </a:cubicBezTo>
                <a:cubicBezTo>
                  <a:pt x="228" y="159"/>
                  <a:pt x="227" y="166"/>
                  <a:pt x="231" y="170"/>
                </a:cubicBezTo>
                <a:cubicBezTo>
                  <a:pt x="235" y="174"/>
                  <a:pt x="242" y="175"/>
                  <a:pt x="246" y="171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99"/>
                  <a:pt x="409" y="93"/>
                  <a:pt x="407" y="88"/>
                </a:cubicBezTo>
                <a:cubicBezTo>
                  <a:pt x="404" y="82"/>
                  <a:pt x="398" y="80"/>
                  <a:pt x="392" y="83"/>
                </a:cubicBezTo>
                <a:cubicBezTo>
                  <a:pt x="382" y="88"/>
                  <a:pt x="367" y="83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8"/>
                  <a:pt x="360" y="174"/>
                </a:cubicBezTo>
                <a:cubicBezTo>
                  <a:pt x="361" y="178"/>
                  <a:pt x="365" y="181"/>
                  <a:pt x="370" y="181"/>
                </a:cubicBezTo>
                <a:cubicBezTo>
                  <a:pt x="371" y="181"/>
                  <a:pt x="373" y="181"/>
                  <a:pt x="374" y="180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3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6"/>
                  <a:pt x="417" y="287"/>
                  <a:pt x="424" y="296"/>
                </a:cubicBezTo>
                <a:cubicBezTo>
                  <a:pt x="407" y="317"/>
                  <a:pt x="385" y="322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1"/>
                  <a:pt x="317" y="320"/>
                  <a:pt x="303" y="321"/>
                </a:cubicBezTo>
                <a:cubicBezTo>
                  <a:pt x="303" y="314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09"/>
                </a:cubicBezTo>
                <a:cubicBezTo>
                  <a:pt x="281" y="314"/>
                  <a:pt x="282" y="321"/>
                  <a:pt x="282" y="325"/>
                </a:cubicBezTo>
                <a:cubicBezTo>
                  <a:pt x="271" y="329"/>
                  <a:pt x="262" y="334"/>
                  <a:pt x="253" y="340"/>
                </a:cubicBezTo>
                <a:cubicBezTo>
                  <a:pt x="238" y="350"/>
                  <a:pt x="227" y="357"/>
                  <a:pt x="209" y="353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0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1"/>
                  <a:pt x="141" y="354"/>
                  <a:pt x="142" y="356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8"/>
                  <a:pt x="104" y="394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6"/>
                </a:cubicBezTo>
                <a:cubicBezTo>
                  <a:pt x="123" y="395"/>
                  <a:pt x="135" y="380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79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2"/>
                  <a:pt x="304" y="342"/>
                </a:cubicBezTo>
                <a:cubicBezTo>
                  <a:pt x="316" y="341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0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1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19"/>
                  <a:pt x="471" y="319"/>
                </a:cubicBezTo>
                <a:cubicBezTo>
                  <a:pt x="473" y="319"/>
                  <a:pt x="474" y="319"/>
                  <a:pt x="475" y="319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065240" y="3511800"/>
            <a:ext cx="591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Aumenta la claridad del código y reduce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71480" y="4573800"/>
            <a:ext cx="276480" cy="207720"/>
          </a:xfrm>
          <a:custGeom>
            <a:avLst/>
            <a:gdLst/>
            <a:ahLst/>
            <a:rect l="0" t="0" r="r" b="b"/>
            <a:pathLst>
              <a:path w="768" h="577">
                <a:moveTo>
                  <a:pt x="338" y="577"/>
                </a:moveTo>
                <a:cubicBezTo>
                  <a:pt x="338" y="577"/>
                  <a:pt x="389" y="572"/>
                  <a:pt x="403" y="539"/>
                </a:cubicBezTo>
                <a:cubicBezTo>
                  <a:pt x="418" y="504"/>
                  <a:pt x="390" y="489"/>
                  <a:pt x="390" y="489"/>
                </a:cubicBezTo>
                <a:cubicBezTo>
                  <a:pt x="390" y="489"/>
                  <a:pt x="431" y="491"/>
                  <a:pt x="446" y="448"/>
                </a:cubicBezTo>
                <a:cubicBezTo>
                  <a:pt x="460" y="408"/>
                  <a:pt x="425" y="389"/>
                  <a:pt x="425" y="389"/>
                </a:cubicBezTo>
                <a:cubicBezTo>
                  <a:pt x="425" y="389"/>
                  <a:pt x="465" y="383"/>
                  <a:pt x="477" y="341"/>
                </a:cubicBezTo>
                <a:cubicBezTo>
                  <a:pt x="486" y="305"/>
                  <a:pt x="452" y="278"/>
                  <a:pt x="452" y="278"/>
                </a:cubicBezTo>
                <a:lnTo>
                  <a:pt x="713" y="278"/>
                </a:lnTo>
                <a:cubicBezTo>
                  <a:pt x="733" y="278"/>
                  <a:pt x="768" y="267"/>
                  <a:pt x="768" y="223"/>
                </a:cubicBezTo>
                <a:cubicBezTo>
                  <a:pt x="768" y="181"/>
                  <a:pt x="733" y="171"/>
                  <a:pt x="713" y="171"/>
                </a:cubicBezTo>
                <a:lnTo>
                  <a:pt x="275" y="171"/>
                </a:lnTo>
                <a:cubicBezTo>
                  <a:pt x="254" y="171"/>
                  <a:pt x="254" y="150"/>
                  <a:pt x="275" y="150"/>
                </a:cubicBezTo>
                <a:lnTo>
                  <a:pt x="332" y="150"/>
                </a:lnTo>
                <a:cubicBezTo>
                  <a:pt x="413" y="150"/>
                  <a:pt x="463" y="106"/>
                  <a:pt x="477" y="91"/>
                </a:cubicBezTo>
                <a:cubicBezTo>
                  <a:pt x="491" y="76"/>
                  <a:pt x="498" y="55"/>
                  <a:pt x="492" y="31"/>
                </a:cubicBezTo>
                <a:cubicBezTo>
                  <a:pt x="483" y="-11"/>
                  <a:pt x="451" y="-2"/>
                  <a:pt x="424" y="10"/>
                </a:cubicBezTo>
                <a:cubicBezTo>
                  <a:pt x="359" y="39"/>
                  <a:pt x="265" y="58"/>
                  <a:pt x="221" y="64"/>
                </a:cubicBezTo>
                <a:cubicBezTo>
                  <a:pt x="96" y="81"/>
                  <a:pt x="0" y="188"/>
                  <a:pt x="0" y="318"/>
                </a:cubicBezTo>
                <a:cubicBezTo>
                  <a:pt x="0" y="460"/>
                  <a:pt x="113" y="577"/>
                  <a:pt x="254" y="577"/>
                </a:cubicBezTo>
                <a:lnTo>
                  <a:pt x="338" y="577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065240" y="4083480"/>
            <a:ext cx="885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Anécdota: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recursión infinita por falta de caso base → crash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065240" y="4493160"/>
            <a:ext cx="314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Controlar el flujo es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71480" y="1523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6"/>
                </a:moveTo>
                <a:cubicBezTo>
                  <a:pt x="584" y="426"/>
                  <a:pt x="571" y="427"/>
                  <a:pt x="559" y="430"/>
                </a:cubicBezTo>
                <a:lnTo>
                  <a:pt x="337" y="209"/>
                </a:lnTo>
                <a:cubicBezTo>
                  <a:pt x="339" y="197"/>
                  <a:pt x="341" y="184"/>
                  <a:pt x="341" y="171"/>
                </a:cubicBezTo>
                <a:cubicBezTo>
                  <a:pt x="341" y="76"/>
                  <a:pt x="265" y="0"/>
                  <a:pt x="170" y="0"/>
                </a:cubicBezTo>
                <a:cubicBezTo>
                  <a:pt x="151" y="0"/>
                  <a:pt x="126" y="19"/>
                  <a:pt x="147" y="41"/>
                </a:cubicBezTo>
                <a:lnTo>
                  <a:pt x="211" y="105"/>
                </a:lnTo>
                <a:cubicBezTo>
                  <a:pt x="211" y="105"/>
                  <a:pt x="232" y="147"/>
                  <a:pt x="189" y="190"/>
                </a:cubicBezTo>
                <a:cubicBezTo>
                  <a:pt x="147" y="232"/>
                  <a:pt x="104" y="211"/>
                  <a:pt x="104" y="211"/>
                </a:cubicBezTo>
                <a:lnTo>
                  <a:pt x="40" y="147"/>
                </a:lnTo>
                <a:cubicBezTo>
                  <a:pt x="19" y="126"/>
                  <a:pt x="0" y="151"/>
                  <a:pt x="0" y="171"/>
                </a:cubicBezTo>
                <a:cubicBezTo>
                  <a:pt x="0" y="265"/>
                  <a:pt x="76" y="341"/>
                  <a:pt x="170" y="341"/>
                </a:cubicBezTo>
                <a:cubicBezTo>
                  <a:pt x="184" y="341"/>
                  <a:pt x="196" y="340"/>
                  <a:pt x="209" y="337"/>
                </a:cubicBezTo>
                <a:lnTo>
                  <a:pt x="430" y="558"/>
                </a:lnTo>
                <a:cubicBezTo>
                  <a:pt x="427" y="570"/>
                  <a:pt x="425" y="583"/>
                  <a:pt x="425" y="596"/>
                </a:cubicBezTo>
                <a:cubicBezTo>
                  <a:pt x="425" y="691"/>
                  <a:pt x="502" y="768"/>
                  <a:pt x="597" y="768"/>
                </a:cubicBezTo>
                <a:cubicBezTo>
                  <a:pt x="616" y="768"/>
                  <a:pt x="642" y="748"/>
                  <a:pt x="621" y="726"/>
                </a:cubicBezTo>
                <a:lnTo>
                  <a:pt x="557" y="662"/>
                </a:lnTo>
                <a:cubicBezTo>
                  <a:pt x="557" y="662"/>
                  <a:pt x="534" y="620"/>
                  <a:pt x="578" y="577"/>
                </a:cubicBezTo>
                <a:cubicBezTo>
                  <a:pt x="621" y="535"/>
                  <a:pt x="663" y="556"/>
                  <a:pt x="663" y="556"/>
                </a:cubicBezTo>
                <a:lnTo>
                  <a:pt x="727" y="620"/>
                </a:lnTo>
                <a:cubicBezTo>
                  <a:pt x="748" y="641"/>
                  <a:pt x="768" y="616"/>
                  <a:pt x="768" y="596"/>
                </a:cubicBezTo>
                <a:cubicBezTo>
                  <a:pt x="768" y="502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736560"/>
            <a:ext cx="4994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1.2 Fundamentos de módulos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065240" y="1473480"/>
            <a:ext cx="651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 módulo es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unidad funcional de código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2035440"/>
            <a:ext cx="557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clara (parámetros, funciones públicas)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0320" y="2521440"/>
            <a:ext cx="330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interna encapsulada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3857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323720" y="37432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362240" y="377388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4" y="0"/>
                </a:lnTo>
                <a:lnTo>
                  <a:pt x="384" y="85"/>
                </a:lnTo>
                <a:lnTo>
                  <a:pt x="213" y="85"/>
                </a:lnTo>
                <a:cubicBezTo>
                  <a:pt x="95" y="85"/>
                  <a:pt x="0" y="181"/>
                  <a:pt x="0" y="298"/>
                </a:cubicBezTo>
                <a:cubicBezTo>
                  <a:pt x="0" y="328"/>
                  <a:pt x="6" y="357"/>
                  <a:pt x="17" y="383"/>
                </a:cubicBezTo>
                <a:lnTo>
                  <a:pt x="88" y="324"/>
                </a:lnTo>
                <a:cubicBezTo>
                  <a:pt x="86" y="316"/>
                  <a:pt x="85" y="307"/>
                  <a:pt x="85" y="298"/>
                </a:cubicBezTo>
                <a:cubicBezTo>
                  <a:pt x="85" y="228"/>
                  <a:pt x="142" y="170"/>
                  <a:pt x="213" y="170"/>
                </a:cubicBezTo>
                <a:lnTo>
                  <a:pt x="384" y="170"/>
                </a:lnTo>
                <a:lnTo>
                  <a:pt x="384" y="256"/>
                </a:lnTo>
                <a:lnTo>
                  <a:pt x="538" y="128"/>
                </a:lnTo>
                <a:moveTo>
                  <a:pt x="537" y="214"/>
                </a:moveTo>
                <a:lnTo>
                  <a:pt x="467" y="272"/>
                </a:lnTo>
                <a:cubicBezTo>
                  <a:pt x="469" y="281"/>
                  <a:pt x="470" y="289"/>
                  <a:pt x="470" y="298"/>
                </a:cubicBezTo>
                <a:cubicBezTo>
                  <a:pt x="470" y="369"/>
                  <a:pt x="412" y="426"/>
                  <a:pt x="341" y="426"/>
                </a:cubicBezTo>
                <a:lnTo>
                  <a:pt x="170" y="426"/>
                </a:lnTo>
                <a:lnTo>
                  <a:pt x="170" y="341"/>
                </a:lnTo>
                <a:lnTo>
                  <a:pt x="17" y="469"/>
                </a:lnTo>
                <a:lnTo>
                  <a:pt x="170" y="598"/>
                </a:lnTo>
                <a:lnTo>
                  <a:pt x="170" y="511"/>
                </a:lnTo>
                <a:lnTo>
                  <a:pt x="341" y="511"/>
                </a:lnTo>
                <a:cubicBezTo>
                  <a:pt x="459" y="511"/>
                  <a:pt x="555" y="416"/>
                  <a:pt x="555" y="298"/>
                </a:cubicBezTo>
                <a:cubicBezTo>
                  <a:pt x="555" y="268"/>
                  <a:pt x="549" y="239"/>
                  <a:pt x="537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47720" y="3129840"/>
            <a:ext cx="1484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Principios: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433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409400" y="4231440"/>
            <a:ext cx="188280" cy="194760"/>
          </a:xfrm>
          <a:custGeom>
            <a:avLst/>
            <a:gdLst/>
            <a:ahLst/>
            <a:rect l="0" t="0" r="r" b="b"/>
            <a:pathLst>
              <a:path w="523" h="541">
                <a:moveTo>
                  <a:pt x="82" y="185"/>
                </a:moveTo>
                <a:lnTo>
                  <a:pt x="210" y="57"/>
                </a:lnTo>
                <a:cubicBezTo>
                  <a:pt x="210" y="57"/>
                  <a:pt x="338" y="-71"/>
                  <a:pt x="466" y="57"/>
                </a:cubicBezTo>
                <a:cubicBezTo>
                  <a:pt x="594" y="185"/>
                  <a:pt x="466" y="313"/>
                  <a:pt x="466" y="313"/>
                </a:cubicBezTo>
                <a:lnTo>
                  <a:pt x="295" y="484"/>
                </a:lnTo>
                <a:cubicBezTo>
                  <a:pt x="295" y="484"/>
                  <a:pt x="167" y="612"/>
                  <a:pt x="39" y="484"/>
                </a:cubicBezTo>
                <a:cubicBezTo>
                  <a:pt x="15" y="460"/>
                  <a:pt x="0" y="428"/>
                  <a:pt x="0" y="428"/>
                </a:cubicBezTo>
                <a:lnTo>
                  <a:pt x="72" y="356"/>
                </a:lnTo>
                <a:cubicBezTo>
                  <a:pt x="72" y="356"/>
                  <a:pt x="69" y="386"/>
                  <a:pt x="103" y="420"/>
                </a:cubicBezTo>
                <a:cubicBezTo>
                  <a:pt x="103" y="420"/>
                  <a:pt x="167" y="484"/>
                  <a:pt x="231" y="420"/>
                </a:cubicBezTo>
                <a:lnTo>
                  <a:pt x="402" y="249"/>
                </a:lnTo>
                <a:cubicBezTo>
                  <a:pt x="402" y="249"/>
                  <a:pt x="466" y="185"/>
                  <a:pt x="402" y="121"/>
                </a:cubicBezTo>
                <a:cubicBezTo>
                  <a:pt x="338" y="57"/>
                  <a:pt x="274" y="121"/>
                  <a:pt x="274" y="121"/>
                </a:cubicBezTo>
                <a:lnTo>
                  <a:pt x="194" y="200"/>
                </a:lnTo>
                <a:cubicBezTo>
                  <a:pt x="194" y="200"/>
                  <a:pt x="155" y="168"/>
                  <a:pt x="74" y="193"/>
                </a:cubicBezTo>
                <a:lnTo>
                  <a:pt x="82" y="185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325160" y="4308120"/>
            <a:ext cx="188280" cy="194760"/>
          </a:xfrm>
          <a:custGeom>
            <a:avLst/>
            <a:gdLst/>
            <a:ahLst/>
            <a:rect l="0" t="0" r="r" b="b"/>
            <a:pathLst>
              <a:path w="523" h="541">
                <a:moveTo>
                  <a:pt x="441" y="356"/>
                </a:moveTo>
                <a:lnTo>
                  <a:pt x="314" y="484"/>
                </a:lnTo>
                <a:cubicBezTo>
                  <a:pt x="314" y="484"/>
                  <a:pt x="185" y="612"/>
                  <a:pt x="57" y="484"/>
                </a:cubicBezTo>
                <a:cubicBezTo>
                  <a:pt x="-71" y="356"/>
                  <a:pt x="57" y="229"/>
                  <a:pt x="57" y="229"/>
                </a:cubicBezTo>
                <a:lnTo>
                  <a:pt x="228" y="57"/>
                </a:lnTo>
                <a:cubicBezTo>
                  <a:pt x="228" y="57"/>
                  <a:pt x="356" y="-71"/>
                  <a:pt x="484" y="57"/>
                </a:cubicBezTo>
                <a:cubicBezTo>
                  <a:pt x="508" y="81"/>
                  <a:pt x="523" y="113"/>
                  <a:pt x="523" y="113"/>
                </a:cubicBezTo>
                <a:lnTo>
                  <a:pt x="451" y="185"/>
                </a:lnTo>
                <a:cubicBezTo>
                  <a:pt x="451" y="185"/>
                  <a:pt x="454" y="155"/>
                  <a:pt x="420" y="121"/>
                </a:cubicBezTo>
                <a:cubicBezTo>
                  <a:pt x="420" y="121"/>
                  <a:pt x="356" y="57"/>
                  <a:pt x="292" y="121"/>
                </a:cubicBezTo>
                <a:lnTo>
                  <a:pt x="121" y="293"/>
                </a:lnTo>
                <a:cubicBezTo>
                  <a:pt x="121" y="293"/>
                  <a:pt x="57" y="356"/>
                  <a:pt x="121" y="420"/>
                </a:cubicBezTo>
                <a:cubicBezTo>
                  <a:pt x="185" y="484"/>
                  <a:pt x="250" y="420"/>
                  <a:pt x="250" y="420"/>
                </a:cubicBezTo>
                <a:lnTo>
                  <a:pt x="329" y="341"/>
                </a:lnTo>
                <a:cubicBezTo>
                  <a:pt x="329" y="341"/>
                  <a:pt x="369" y="373"/>
                  <a:pt x="449" y="348"/>
                </a:cubicBezTo>
                <a:lnTo>
                  <a:pt x="441" y="35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617480" y="3702600"/>
            <a:ext cx="403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Alta cohesión → propósito único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617480" y="4178880"/>
            <a:ext cx="636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 acoplamiento → independencia entre módulos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4790520"/>
            <a:ext cx="39661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modulo_usuario.py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47720" y="5664600"/>
            <a:ext cx="260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 registrar(usuario):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6074280"/>
            <a:ext cx="135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return True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80840" y="15998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4"/>
                </a:moveTo>
                <a:cubicBezTo>
                  <a:pt x="848" y="806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4"/>
                </a:cubicBezTo>
                <a:lnTo>
                  <a:pt x="0" y="95"/>
                </a:lnTo>
                <a:cubicBezTo>
                  <a:pt x="0" y="43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3"/>
                  <a:pt x="848" y="95"/>
                </a:cubicBezTo>
                <a:lnTo>
                  <a:pt x="848" y="75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829080" y="1650600"/>
            <a:ext cx="209520" cy="205920"/>
          </a:xfrm>
          <a:custGeom>
            <a:avLst/>
            <a:gdLst/>
            <a:ahLst/>
            <a:rect l="0" t="0" r="r" b="b"/>
            <a:pathLst>
              <a:path w="582" h="572">
                <a:moveTo>
                  <a:pt x="556" y="10"/>
                </a:moveTo>
                <a:cubicBezTo>
                  <a:pt x="529" y="-8"/>
                  <a:pt x="492" y="0"/>
                  <a:pt x="474" y="27"/>
                </a:cubicBezTo>
                <a:lnTo>
                  <a:pt x="217" y="423"/>
                </a:lnTo>
                <a:lnTo>
                  <a:pt x="99" y="314"/>
                </a:lnTo>
                <a:cubicBezTo>
                  <a:pt x="75" y="292"/>
                  <a:pt x="38" y="293"/>
                  <a:pt x="16" y="317"/>
                </a:cubicBezTo>
                <a:cubicBezTo>
                  <a:pt x="-6" y="341"/>
                  <a:pt x="-5" y="378"/>
                  <a:pt x="19" y="400"/>
                </a:cubicBezTo>
                <a:lnTo>
                  <a:pt x="189" y="557"/>
                </a:lnTo>
                <a:cubicBezTo>
                  <a:pt x="200" y="567"/>
                  <a:pt x="214" y="572"/>
                  <a:pt x="229" y="572"/>
                </a:cubicBezTo>
                <a:cubicBezTo>
                  <a:pt x="245" y="572"/>
                  <a:pt x="265" y="566"/>
                  <a:pt x="278" y="546"/>
                </a:cubicBezTo>
                <a:cubicBezTo>
                  <a:pt x="286" y="534"/>
                  <a:pt x="573" y="91"/>
                  <a:pt x="573" y="91"/>
                </a:cubicBezTo>
                <a:cubicBezTo>
                  <a:pt x="591" y="64"/>
                  <a:pt x="583" y="28"/>
                  <a:pt x="556" y="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747720" y="765000"/>
            <a:ext cx="4022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1.3 Diseño de funciones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047600" y="2266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096920" y="1539000"/>
            <a:ext cx="2536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Buenas prácticas: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047600" y="2752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00320" y="2111760"/>
            <a:ext cx="663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DRY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SRP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funciones que hacen solo una cosa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047600" y="3238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2597400"/>
            <a:ext cx="523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Máx. 2–3 parámetros → agrupar si son más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3724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3083400"/>
            <a:ext cx="306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Preferir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variables locales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71480" y="4204440"/>
            <a:ext cx="245880" cy="230400"/>
          </a:xfrm>
          <a:custGeom>
            <a:avLst/>
            <a:gdLst/>
            <a:ahLst/>
            <a:rect l="0" t="0" r="r" b="b"/>
            <a:pathLst>
              <a:path w="683" h="640">
                <a:moveTo>
                  <a:pt x="0" y="555"/>
                </a:moveTo>
                <a:cubicBezTo>
                  <a:pt x="0" y="602"/>
                  <a:pt x="38" y="640"/>
                  <a:pt x="85" y="640"/>
                </a:cubicBezTo>
                <a:lnTo>
                  <a:pt x="597" y="640"/>
                </a:lnTo>
                <a:cubicBezTo>
                  <a:pt x="644" y="640"/>
                  <a:pt x="683" y="602"/>
                  <a:pt x="683" y="555"/>
                </a:cubicBezTo>
                <a:lnTo>
                  <a:pt x="683" y="192"/>
                </a:lnTo>
                <a:cubicBezTo>
                  <a:pt x="683" y="145"/>
                  <a:pt x="644" y="106"/>
                  <a:pt x="597" y="106"/>
                </a:cubicBezTo>
                <a:lnTo>
                  <a:pt x="406" y="106"/>
                </a:lnTo>
                <a:cubicBezTo>
                  <a:pt x="330" y="106"/>
                  <a:pt x="342" y="0"/>
                  <a:pt x="225" y="0"/>
                </a:cubicBez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71480" y="4258080"/>
            <a:ext cx="261000" cy="176760"/>
          </a:xfrm>
          <a:custGeom>
            <a:avLst/>
            <a:gdLst/>
            <a:ahLst/>
            <a:rect l="0" t="0" r="r" b="b"/>
            <a:pathLst>
              <a:path w="725" h="491">
                <a:moveTo>
                  <a:pt x="640" y="0"/>
                </a:moveTo>
                <a:lnTo>
                  <a:pt x="500" y="0"/>
                </a:lnTo>
                <a:cubicBezTo>
                  <a:pt x="383" y="0"/>
                  <a:pt x="396" y="106"/>
                  <a:pt x="319" y="106"/>
                </a:cubicBezTo>
                <a:lnTo>
                  <a:pt x="128" y="106"/>
                </a:lnTo>
                <a:cubicBezTo>
                  <a:pt x="80" y="106"/>
                  <a:pt x="42" y="145"/>
                  <a:pt x="42" y="193"/>
                </a:cubicBezTo>
                <a:lnTo>
                  <a:pt x="42" y="406"/>
                </a:lnTo>
                <a:cubicBezTo>
                  <a:pt x="42" y="418"/>
                  <a:pt x="33" y="427"/>
                  <a:pt x="21" y="427"/>
                </a:cubicBezTo>
                <a:cubicBezTo>
                  <a:pt x="9" y="427"/>
                  <a:pt x="0" y="418"/>
                  <a:pt x="0" y="406"/>
                </a:cubicBezTo>
                <a:cubicBezTo>
                  <a:pt x="0" y="453"/>
                  <a:pt x="38" y="491"/>
                  <a:pt x="85" y="491"/>
                </a:cubicBezTo>
                <a:lnTo>
                  <a:pt x="640" y="491"/>
                </a:lnTo>
                <a:cubicBezTo>
                  <a:pt x="687" y="491"/>
                  <a:pt x="725" y="453"/>
                  <a:pt x="725" y="406"/>
                </a:cubicBezTo>
                <a:lnTo>
                  <a:pt x="725" y="85"/>
                </a:lnTo>
                <a:cubicBezTo>
                  <a:pt x="725" y="38"/>
                  <a:pt x="687" y="0"/>
                  <a:pt x="64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300320" y="3569040"/>
            <a:ext cx="574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Refactorizar funciones grandes → subfunciones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304640" y="4733640"/>
            <a:ext cx="1734120" cy="362520"/>
          </a:xfrm>
          <a:custGeom>
            <a:avLst/>
            <a:gdLst/>
            <a:ahLst/>
            <a:rect l="0" t="0" r="r" b="b"/>
            <a:pathLst>
              <a:path w="4817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658" y="0"/>
                </a:lnTo>
                <a:cubicBezTo>
                  <a:pt x="4668" y="0"/>
                  <a:pt x="4679" y="1"/>
                  <a:pt x="4689" y="3"/>
                </a:cubicBezTo>
                <a:cubicBezTo>
                  <a:pt x="4699" y="5"/>
                  <a:pt x="4709" y="8"/>
                  <a:pt x="4719" y="12"/>
                </a:cubicBezTo>
                <a:cubicBezTo>
                  <a:pt x="4728" y="16"/>
                  <a:pt x="4737" y="21"/>
                  <a:pt x="4746" y="27"/>
                </a:cubicBezTo>
                <a:cubicBezTo>
                  <a:pt x="4755" y="33"/>
                  <a:pt x="4763" y="39"/>
                  <a:pt x="4770" y="47"/>
                </a:cubicBezTo>
                <a:cubicBezTo>
                  <a:pt x="4778" y="54"/>
                  <a:pt x="4784" y="62"/>
                  <a:pt x="4790" y="71"/>
                </a:cubicBezTo>
                <a:cubicBezTo>
                  <a:pt x="4796" y="80"/>
                  <a:pt x="4801" y="89"/>
                  <a:pt x="4805" y="98"/>
                </a:cubicBezTo>
                <a:cubicBezTo>
                  <a:pt x="4809" y="108"/>
                  <a:pt x="4812" y="118"/>
                  <a:pt x="4814" y="128"/>
                </a:cubicBezTo>
                <a:cubicBezTo>
                  <a:pt x="4816" y="138"/>
                  <a:pt x="4817" y="149"/>
                  <a:pt x="4817" y="159"/>
                </a:cubicBezTo>
                <a:lnTo>
                  <a:pt x="4817" y="848"/>
                </a:lnTo>
                <a:cubicBezTo>
                  <a:pt x="4817" y="858"/>
                  <a:pt x="4816" y="869"/>
                  <a:pt x="4814" y="879"/>
                </a:cubicBezTo>
                <a:cubicBezTo>
                  <a:pt x="4812" y="889"/>
                  <a:pt x="4809" y="899"/>
                  <a:pt x="4805" y="909"/>
                </a:cubicBezTo>
                <a:cubicBezTo>
                  <a:pt x="4801" y="918"/>
                  <a:pt x="4796" y="927"/>
                  <a:pt x="4790" y="936"/>
                </a:cubicBezTo>
                <a:cubicBezTo>
                  <a:pt x="4784" y="945"/>
                  <a:pt x="4778" y="953"/>
                  <a:pt x="4770" y="960"/>
                </a:cubicBezTo>
                <a:cubicBezTo>
                  <a:pt x="4763" y="968"/>
                  <a:pt x="4755" y="974"/>
                  <a:pt x="4746" y="980"/>
                </a:cubicBezTo>
                <a:cubicBezTo>
                  <a:pt x="4737" y="986"/>
                  <a:pt x="4728" y="991"/>
                  <a:pt x="4719" y="995"/>
                </a:cubicBezTo>
                <a:cubicBezTo>
                  <a:pt x="4709" y="999"/>
                  <a:pt x="4699" y="1002"/>
                  <a:pt x="4689" y="1004"/>
                </a:cubicBezTo>
                <a:cubicBezTo>
                  <a:pt x="4679" y="1006"/>
                  <a:pt x="4668" y="1007"/>
                  <a:pt x="4658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65240" y="4131000"/>
            <a:ext cx="286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Organización sugerida: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93920" y="4825440"/>
            <a:ext cx="1549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controllers/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304640" y="5219640"/>
            <a:ext cx="1343520" cy="371880"/>
          </a:xfrm>
          <a:custGeom>
            <a:avLst/>
            <a:gdLst/>
            <a:ahLst/>
            <a:rect l="0" t="0" r="r" b="b"/>
            <a:pathLst>
              <a:path w="3732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573" y="0"/>
                </a:lnTo>
                <a:cubicBezTo>
                  <a:pt x="3584" y="0"/>
                  <a:pt x="3594" y="1"/>
                  <a:pt x="3604" y="3"/>
                </a:cubicBezTo>
                <a:cubicBezTo>
                  <a:pt x="3614" y="5"/>
                  <a:pt x="3624" y="8"/>
                  <a:pt x="3634" y="12"/>
                </a:cubicBezTo>
                <a:cubicBezTo>
                  <a:pt x="3644" y="16"/>
                  <a:pt x="3653" y="21"/>
                  <a:pt x="3661" y="26"/>
                </a:cubicBezTo>
                <a:cubicBezTo>
                  <a:pt x="3670" y="32"/>
                  <a:pt x="3678" y="39"/>
                  <a:pt x="3685" y="46"/>
                </a:cubicBezTo>
                <a:cubicBezTo>
                  <a:pt x="3693" y="54"/>
                  <a:pt x="3699" y="62"/>
                  <a:pt x="3705" y="70"/>
                </a:cubicBezTo>
                <a:cubicBezTo>
                  <a:pt x="3711" y="79"/>
                  <a:pt x="3716" y="88"/>
                  <a:pt x="3720" y="98"/>
                </a:cubicBezTo>
                <a:cubicBezTo>
                  <a:pt x="3724" y="107"/>
                  <a:pt x="3727" y="117"/>
                  <a:pt x="3729" y="127"/>
                </a:cubicBezTo>
                <a:cubicBezTo>
                  <a:pt x="3731" y="138"/>
                  <a:pt x="3732" y="148"/>
                  <a:pt x="3732" y="158"/>
                </a:cubicBezTo>
                <a:lnTo>
                  <a:pt x="3732" y="874"/>
                </a:lnTo>
                <a:cubicBezTo>
                  <a:pt x="3732" y="884"/>
                  <a:pt x="3731" y="895"/>
                  <a:pt x="3729" y="905"/>
                </a:cubicBezTo>
                <a:cubicBezTo>
                  <a:pt x="3727" y="915"/>
                  <a:pt x="3724" y="925"/>
                  <a:pt x="3720" y="935"/>
                </a:cubicBezTo>
                <a:cubicBezTo>
                  <a:pt x="3716" y="944"/>
                  <a:pt x="3711" y="953"/>
                  <a:pt x="3705" y="962"/>
                </a:cubicBezTo>
                <a:cubicBezTo>
                  <a:pt x="3699" y="971"/>
                  <a:pt x="3693" y="979"/>
                  <a:pt x="3685" y="986"/>
                </a:cubicBezTo>
                <a:cubicBezTo>
                  <a:pt x="3678" y="993"/>
                  <a:pt x="3670" y="1000"/>
                  <a:pt x="3661" y="1006"/>
                </a:cubicBezTo>
                <a:cubicBezTo>
                  <a:pt x="3653" y="1012"/>
                  <a:pt x="3644" y="1016"/>
                  <a:pt x="3634" y="1020"/>
                </a:cubicBezTo>
                <a:cubicBezTo>
                  <a:pt x="3624" y="1024"/>
                  <a:pt x="3614" y="1027"/>
                  <a:pt x="3604" y="1029"/>
                </a:cubicBezTo>
                <a:cubicBezTo>
                  <a:pt x="3594" y="1032"/>
                  <a:pt x="3584" y="1033"/>
                  <a:pt x="3573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036960" y="4702680"/>
            <a:ext cx="223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→ lógica principal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93920" y="531108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services/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304640" y="570528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3"/>
                  <a:pt x="2620" y="39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3" y="79"/>
                  <a:pt x="2658" y="88"/>
                  <a:pt x="2661" y="98"/>
                </a:cubicBezTo>
                <a:cubicBezTo>
                  <a:pt x="2665" y="108"/>
                  <a:pt x="2668" y="118"/>
                  <a:pt x="2671" y="128"/>
                </a:cubicBezTo>
                <a:cubicBezTo>
                  <a:pt x="2673" y="139"/>
                  <a:pt x="2674" y="149"/>
                  <a:pt x="2674" y="160"/>
                </a:cubicBezTo>
                <a:lnTo>
                  <a:pt x="2674" y="874"/>
                </a:lnTo>
                <a:cubicBezTo>
                  <a:pt x="2674" y="885"/>
                  <a:pt x="2673" y="895"/>
                  <a:pt x="2671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8" y="945"/>
                  <a:pt x="2653" y="954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4"/>
                  <a:pt x="2612" y="1000"/>
                  <a:pt x="2603" y="1006"/>
                </a:cubicBezTo>
                <a:cubicBezTo>
                  <a:pt x="2594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649960" y="5188320"/>
            <a:ext cx="299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→ funciones de negocio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93920" y="57970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utils/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262600" y="5673960"/>
            <a:ext cx="156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→ utilidades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86600" y="2485080"/>
            <a:ext cx="100080" cy="107640"/>
          </a:xfrm>
          <a:custGeom>
            <a:avLst/>
            <a:gdLst/>
            <a:ahLst/>
            <a:rect l="0" t="0" r="r" b="b"/>
            <a:pathLst>
              <a:path w="278" h="299">
                <a:moveTo>
                  <a:pt x="278" y="214"/>
                </a:moveTo>
                <a:cubicBezTo>
                  <a:pt x="278" y="261"/>
                  <a:pt x="261" y="299"/>
                  <a:pt x="214" y="299"/>
                </a:cubicBezTo>
                <a:lnTo>
                  <a:pt x="64" y="299"/>
                </a:lnTo>
                <a:cubicBezTo>
                  <a:pt x="-21" y="299"/>
                  <a:pt x="-21" y="0"/>
                  <a:pt x="64" y="0"/>
                </a:cubicBezTo>
                <a:lnTo>
                  <a:pt x="214" y="0"/>
                </a:lnTo>
                <a:cubicBezTo>
                  <a:pt x="261" y="0"/>
                  <a:pt x="278" y="38"/>
                  <a:pt x="278" y="85"/>
                </a:cubicBezTo>
                <a:lnTo>
                  <a:pt x="278" y="214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25120" y="2485080"/>
            <a:ext cx="215280" cy="107640"/>
          </a:xfrm>
          <a:custGeom>
            <a:avLst/>
            <a:gdLst/>
            <a:ahLst/>
            <a:rect l="0" t="0" r="r" b="b"/>
            <a:pathLst>
              <a:path w="598" h="299">
                <a:moveTo>
                  <a:pt x="576" y="257"/>
                </a:moveTo>
                <a:lnTo>
                  <a:pt x="555" y="257"/>
                </a:lnTo>
                <a:lnTo>
                  <a:pt x="555" y="43"/>
                </a:lnTo>
                <a:lnTo>
                  <a:pt x="576" y="43"/>
                </a:lnTo>
                <a:cubicBezTo>
                  <a:pt x="588" y="43"/>
                  <a:pt x="598" y="33"/>
                  <a:pt x="598" y="21"/>
                </a:cubicBezTo>
                <a:cubicBezTo>
                  <a:pt x="598" y="9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99"/>
                  <a:pt x="64" y="299"/>
                </a:cubicBezTo>
                <a:lnTo>
                  <a:pt x="576" y="299"/>
                </a:lnTo>
                <a:cubicBezTo>
                  <a:pt x="588" y="299"/>
                  <a:pt x="598" y="290"/>
                  <a:pt x="598" y="278"/>
                </a:cubicBezTo>
                <a:cubicBezTo>
                  <a:pt x="598" y="266"/>
                  <a:pt x="588" y="257"/>
                  <a:pt x="576" y="25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844200" y="2500560"/>
            <a:ext cx="196200" cy="77040"/>
          </a:xfrm>
          <a:custGeom>
            <a:avLst/>
            <a:gdLst/>
            <a:ahLst/>
            <a:rect l="0" t="0" r="r" b="b"/>
            <a:pathLst>
              <a:path w="545" h="214">
                <a:moveTo>
                  <a:pt x="527" y="214"/>
                </a:moveTo>
                <a:lnTo>
                  <a:pt x="32" y="214"/>
                </a:lnTo>
                <a:cubicBezTo>
                  <a:pt x="-11" y="214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214"/>
                  <a:pt x="527" y="21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844200" y="2500560"/>
            <a:ext cx="194760" cy="70560"/>
          </a:xfrm>
          <a:custGeom>
            <a:avLst/>
            <a:gdLst/>
            <a:ahLst/>
            <a:rect l="0" t="0" r="r" b="b"/>
            <a:pathLst>
              <a:path w="541" h="196">
                <a:moveTo>
                  <a:pt x="43" y="42"/>
                </a:moveTo>
                <a:lnTo>
                  <a:pt x="541" y="42"/>
                </a:lnTo>
                <a:cubicBezTo>
                  <a:pt x="539" y="17"/>
                  <a:pt x="534" y="0"/>
                  <a:pt x="527" y="0"/>
                </a:cubicBezTo>
                <a:lnTo>
                  <a:pt x="32" y="0"/>
                </a:lnTo>
                <a:cubicBezTo>
                  <a:pt x="-3" y="0"/>
                  <a:pt x="-9" y="145"/>
                  <a:pt x="14" y="196"/>
                </a:cubicBezTo>
                <a:cubicBezTo>
                  <a:pt x="5" y="132"/>
                  <a:pt x="15" y="42"/>
                  <a:pt x="43" y="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79040" y="2331720"/>
            <a:ext cx="84600" cy="84600"/>
          </a:xfrm>
          <a:custGeom>
            <a:avLst/>
            <a:gdLst/>
            <a:ahLst/>
            <a:rect l="0" t="0" r="r" b="b"/>
            <a:pathLst>
              <a:path w="235" h="235">
                <a:moveTo>
                  <a:pt x="235" y="149"/>
                </a:moveTo>
                <a:cubicBezTo>
                  <a:pt x="235" y="197"/>
                  <a:pt x="197" y="235"/>
                  <a:pt x="150" y="235"/>
                </a:cubicBezTo>
                <a:lnTo>
                  <a:pt x="65" y="235"/>
                </a:lnTo>
                <a:cubicBezTo>
                  <a:pt x="-21" y="235"/>
                  <a:pt x="-21" y="0"/>
                  <a:pt x="65" y="0"/>
                </a:cubicBezTo>
                <a:lnTo>
                  <a:pt x="150" y="0"/>
                </a:lnTo>
                <a:cubicBezTo>
                  <a:pt x="197" y="0"/>
                  <a:pt x="235" y="38"/>
                  <a:pt x="235" y="85"/>
                </a:cubicBezTo>
                <a:lnTo>
                  <a:pt x="235" y="149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02080" y="2331720"/>
            <a:ext cx="215280" cy="84600"/>
          </a:xfrm>
          <a:custGeom>
            <a:avLst/>
            <a:gdLst/>
            <a:ahLst/>
            <a:rect l="0" t="0" r="r" b="b"/>
            <a:pathLst>
              <a:path w="598" h="235">
                <a:moveTo>
                  <a:pt x="576" y="191"/>
                </a:moveTo>
                <a:lnTo>
                  <a:pt x="555" y="191"/>
                </a:lnTo>
                <a:lnTo>
                  <a:pt x="555" y="42"/>
                </a:lnTo>
                <a:lnTo>
                  <a:pt x="576" y="42"/>
                </a:lnTo>
                <a:cubicBezTo>
                  <a:pt x="588" y="42"/>
                  <a:pt x="598" y="33"/>
                  <a:pt x="598" y="21"/>
                </a:cubicBezTo>
                <a:cubicBezTo>
                  <a:pt x="598" y="9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35"/>
                  <a:pt x="64" y="235"/>
                </a:cubicBezTo>
                <a:lnTo>
                  <a:pt x="576" y="235"/>
                </a:lnTo>
                <a:cubicBezTo>
                  <a:pt x="588" y="235"/>
                  <a:pt x="598" y="226"/>
                  <a:pt x="598" y="214"/>
                </a:cubicBezTo>
                <a:cubicBezTo>
                  <a:pt x="598" y="202"/>
                  <a:pt x="588" y="191"/>
                  <a:pt x="576" y="191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21160" y="2346840"/>
            <a:ext cx="196200" cy="54000"/>
          </a:xfrm>
          <a:custGeom>
            <a:avLst/>
            <a:gdLst/>
            <a:ahLst/>
            <a:rect l="0" t="0" r="r" b="b"/>
            <a:pathLst>
              <a:path w="545" h="150">
                <a:moveTo>
                  <a:pt x="527" y="150"/>
                </a:moveTo>
                <a:lnTo>
                  <a:pt x="32" y="150"/>
                </a:lnTo>
                <a:cubicBezTo>
                  <a:pt x="-10" y="150"/>
                  <a:pt x="-10" y="0"/>
                  <a:pt x="32" y="0"/>
                </a:cubicBezTo>
                <a:lnTo>
                  <a:pt x="527" y="0"/>
                </a:lnTo>
                <a:cubicBezTo>
                  <a:pt x="551" y="0"/>
                  <a:pt x="551" y="150"/>
                  <a:pt x="527" y="15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21160" y="2346840"/>
            <a:ext cx="195480" cy="34920"/>
          </a:xfrm>
          <a:custGeom>
            <a:avLst/>
            <a:gdLst/>
            <a:ahLst/>
            <a:rect l="0" t="0" r="r" b="b"/>
            <a:pathLst>
              <a:path w="543" h="97">
                <a:moveTo>
                  <a:pt x="32" y="43"/>
                </a:moveTo>
                <a:lnTo>
                  <a:pt x="543" y="43"/>
                </a:lnTo>
                <a:cubicBezTo>
                  <a:pt x="541" y="19"/>
                  <a:pt x="535" y="0"/>
                  <a:pt x="527" y="0"/>
                </a:cubicBezTo>
                <a:lnTo>
                  <a:pt x="32" y="0"/>
                </a:lnTo>
                <a:cubicBezTo>
                  <a:pt x="7" y="0"/>
                  <a:pt x="-3" y="53"/>
                  <a:pt x="1" y="97"/>
                </a:cubicBezTo>
                <a:cubicBezTo>
                  <a:pt x="5" y="67"/>
                  <a:pt x="15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94520" y="2415960"/>
            <a:ext cx="131040" cy="69480"/>
          </a:xfrm>
          <a:custGeom>
            <a:avLst/>
            <a:gdLst/>
            <a:ahLst/>
            <a:rect l="0" t="0" r="r" b="b"/>
            <a:pathLst>
              <a:path w="364" h="193">
                <a:moveTo>
                  <a:pt x="364" y="108"/>
                </a:moveTo>
                <a:cubicBezTo>
                  <a:pt x="364" y="155"/>
                  <a:pt x="326" y="193"/>
                  <a:pt x="279" y="193"/>
                </a:cubicBezTo>
                <a:lnTo>
                  <a:pt x="65" y="193"/>
                </a:lnTo>
                <a:cubicBezTo>
                  <a:pt x="-21" y="193"/>
                  <a:pt x="-21" y="0"/>
                  <a:pt x="65" y="0"/>
                </a:cubicBezTo>
                <a:lnTo>
                  <a:pt x="279" y="0"/>
                </a:lnTo>
                <a:cubicBezTo>
                  <a:pt x="326" y="0"/>
                  <a:pt x="364" y="38"/>
                  <a:pt x="364" y="86"/>
                </a:cubicBezTo>
                <a:lnTo>
                  <a:pt x="364" y="10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863280" y="2415960"/>
            <a:ext cx="184680" cy="69480"/>
          </a:xfrm>
          <a:custGeom>
            <a:avLst/>
            <a:gdLst/>
            <a:ahLst/>
            <a:rect l="0" t="0" r="r" b="b"/>
            <a:pathLst>
              <a:path w="513" h="193">
                <a:moveTo>
                  <a:pt x="492" y="150"/>
                </a:moveTo>
                <a:lnTo>
                  <a:pt x="470" y="150"/>
                </a:lnTo>
                <a:lnTo>
                  <a:pt x="470" y="43"/>
                </a:lnTo>
                <a:lnTo>
                  <a:pt x="492" y="43"/>
                </a:lnTo>
                <a:cubicBezTo>
                  <a:pt x="503" y="43"/>
                  <a:pt x="513" y="33"/>
                  <a:pt x="513" y="21"/>
                </a:cubicBezTo>
                <a:cubicBezTo>
                  <a:pt x="513" y="10"/>
                  <a:pt x="503" y="0"/>
                  <a:pt x="492" y="0"/>
                </a:cubicBezTo>
                <a:lnTo>
                  <a:pt x="64" y="0"/>
                </a:lnTo>
                <a:cubicBezTo>
                  <a:pt x="-21" y="0"/>
                  <a:pt x="-21" y="193"/>
                  <a:pt x="64" y="193"/>
                </a:cubicBezTo>
                <a:lnTo>
                  <a:pt x="492" y="193"/>
                </a:lnTo>
                <a:cubicBezTo>
                  <a:pt x="503" y="193"/>
                  <a:pt x="513" y="183"/>
                  <a:pt x="513" y="172"/>
                </a:cubicBezTo>
                <a:cubicBezTo>
                  <a:pt x="513" y="160"/>
                  <a:pt x="503" y="150"/>
                  <a:pt x="492" y="1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82720" y="2431440"/>
            <a:ext cx="158760" cy="38520"/>
          </a:xfrm>
          <a:custGeom>
            <a:avLst/>
            <a:gdLst/>
            <a:ahLst/>
            <a:rect l="0" t="0" r="r" b="b"/>
            <a:pathLst>
              <a:path w="441" h="107">
                <a:moveTo>
                  <a:pt x="441" y="107"/>
                </a:moveTo>
                <a:lnTo>
                  <a:pt x="32" y="107"/>
                </a:lnTo>
                <a:cubicBezTo>
                  <a:pt x="-11" y="107"/>
                  <a:pt x="-11" y="0"/>
                  <a:pt x="32" y="0"/>
                </a:cubicBezTo>
                <a:lnTo>
                  <a:pt x="441" y="0"/>
                </a:lnTo>
                <a:lnTo>
                  <a:pt x="441" y="10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882720" y="2431440"/>
            <a:ext cx="165240" cy="27000"/>
          </a:xfrm>
          <a:custGeom>
            <a:avLst/>
            <a:gdLst/>
            <a:ahLst/>
            <a:rect l="0" t="0" r="r" b="b"/>
            <a:pathLst>
              <a:path w="459" h="75">
                <a:moveTo>
                  <a:pt x="32" y="43"/>
                </a:moveTo>
                <a:lnTo>
                  <a:pt x="459" y="43"/>
                </a:lnTo>
                <a:cubicBezTo>
                  <a:pt x="457" y="21"/>
                  <a:pt x="451" y="0"/>
                  <a:pt x="441" y="0"/>
                </a:cubicBezTo>
                <a:lnTo>
                  <a:pt x="32" y="0"/>
                </a:lnTo>
                <a:cubicBezTo>
                  <a:pt x="4" y="0"/>
                  <a:pt x="-5" y="44"/>
                  <a:pt x="2" y="75"/>
                </a:cubicBezTo>
                <a:cubicBezTo>
                  <a:pt x="6" y="57"/>
                  <a:pt x="16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1527120"/>
            <a:ext cx="2770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1.4 Recursividad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065240" y="2273760"/>
            <a:ext cx="624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Técnica en la que una función se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llama a sí misma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2835720"/>
            <a:ext cx="183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 factorial(n):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933840" y="4123080"/>
            <a:ext cx="100440" cy="62280"/>
          </a:xfrm>
          <a:custGeom>
            <a:avLst/>
            <a:gdLst/>
            <a:ahLst/>
            <a:rect l="0" t="0" r="r" b="b"/>
            <a:pathLst>
              <a:path w="279" h="173">
                <a:moveTo>
                  <a:pt x="279" y="48"/>
                </a:moveTo>
                <a:cubicBezTo>
                  <a:pt x="279" y="55"/>
                  <a:pt x="278" y="63"/>
                  <a:pt x="276" y="71"/>
                </a:cubicBezTo>
                <a:cubicBezTo>
                  <a:pt x="263" y="121"/>
                  <a:pt x="208" y="179"/>
                  <a:pt x="130" y="173"/>
                </a:cubicBezTo>
                <a:cubicBezTo>
                  <a:pt x="59" y="169"/>
                  <a:pt x="0" y="134"/>
                  <a:pt x="0" y="86"/>
                </a:cubicBezTo>
                <a:cubicBezTo>
                  <a:pt x="0" y="39"/>
                  <a:pt x="59" y="0"/>
                  <a:pt x="130" y="0"/>
                </a:cubicBezTo>
                <a:cubicBezTo>
                  <a:pt x="201" y="0"/>
                  <a:pt x="279" y="0"/>
                  <a:pt x="279" y="4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05040" y="4125960"/>
            <a:ext cx="128160" cy="39600"/>
          </a:xfrm>
          <a:custGeom>
            <a:avLst/>
            <a:gdLst/>
            <a:ahLst/>
            <a:rect l="0" t="0" r="r" b="b"/>
            <a:pathLst>
              <a:path w="356" h="110">
                <a:moveTo>
                  <a:pt x="210" y="0"/>
                </a:moveTo>
                <a:cubicBezTo>
                  <a:pt x="172" y="0"/>
                  <a:pt x="84" y="11"/>
                  <a:pt x="64" y="11"/>
                </a:cubicBezTo>
                <a:cubicBezTo>
                  <a:pt x="29" y="11"/>
                  <a:pt x="0" y="33"/>
                  <a:pt x="0" y="61"/>
                </a:cubicBezTo>
                <a:cubicBezTo>
                  <a:pt x="0" y="74"/>
                  <a:pt x="7" y="86"/>
                  <a:pt x="18" y="95"/>
                </a:cubicBezTo>
                <a:cubicBezTo>
                  <a:pt x="18" y="95"/>
                  <a:pt x="41" y="118"/>
                  <a:pt x="84" y="107"/>
                </a:cubicBezTo>
                <a:cubicBezTo>
                  <a:pt x="102" y="102"/>
                  <a:pt x="133" y="65"/>
                  <a:pt x="187" y="59"/>
                </a:cubicBezTo>
                <a:cubicBezTo>
                  <a:pt x="214" y="56"/>
                  <a:pt x="264" y="77"/>
                  <a:pt x="351" y="77"/>
                </a:cubicBezTo>
                <a:cubicBezTo>
                  <a:pt x="355" y="69"/>
                  <a:pt x="356" y="64"/>
                  <a:pt x="356" y="64"/>
                </a:cubicBezTo>
                <a:cubicBezTo>
                  <a:pt x="356" y="15"/>
                  <a:pt x="281" y="0"/>
                  <a:pt x="21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85880" y="3947760"/>
            <a:ext cx="294120" cy="209520"/>
          </a:xfrm>
          <a:custGeom>
            <a:avLst/>
            <a:gdLst/>
            <a:ahLst/>
            <a:rect l="0" t="0" r="r" b="b"/>
            <a:pathLst>
              <a:path w="817" h="582">
                <a:moveTo>
                  <a:pt x="687" y="559"/>
                </a:moveTo>
                <a:cubicBezTo>
                  <a:pt x="687" y="559"/>
                  <a:pt x="738" y="548"/>
                  <a:pt x="770" y="506"/>
                </a:cubicBezTo>
                <a:cubicBezTo>
                  <a:pt x="807" y="457"/>
                  <a:pt x="802" y="405"/>
                  <a:pt x="802" y="405"/>
                </a:cubicBezTo>
                <a:cubicBezTo>
                  <a:pt x="840" y="333"/>
                  <a:pt x="791" y="267"/>
                  <a:pt x="791" y="267"/>
                </a:cubicBezTo>
                <a:cubicBezTo>
                  <a:pt x="786" y="193"/>
                  <a:pt x="740" y="162"/>
                  <a:pt x="740" y="162"/>
                </a:cubicBezTo>
                <a:cubicBezTo>
                  <a:pt x="710" y="91"/>
                  <a:pt x="643" y="72"/>
                  <a:pt x="643" y="72"/>
                </a:cubicBezTo>
                <a:cubicBezTo>
                  <a:pt x="591" y="11"/>
                  <a:pt x="499" y="13"/>
                  <a:pt x="499" y="13"/>
                </a:cubicBezTo>
                <a:cubicBezTo>
                  <a:pt x="499" y="13"/>
                  <a:pt x="412" y="-19"/>
                  <a:pt x="294" y="17"/>
                </a:cubicBezTo>
                <a:cubicBezTo>
                  <a:pt x="274" y="23"/>
                  <a:pt x="209" y="36"/>
                  <a:pt x="161" y="66"/>
                </a:cubicBezTo>
                <a:cubicBezTo>
                  <a:pt x="9" y="158"/>
                  <a:pt x="-2" y="303"/>
                  <a:pt x="0" y="326"/>
                </a:cubicBezTo>
                <a:cubicBezTo>
                  <a:pt x="12" y="459"/>
                  <a:pt x="104" y="482"/>
                  <a:pt x="162" y="496"/>
                </a:cubicBezTo>
                <a:cubicBezTo>
                  <a:pt x="176" y="533"/>
                  <a:pt x="227" y="602"/>
                  <a:pt x="317" y="576"/>
                </a:cubicBezTo>
                <a:cubicBezTo>
                  <a:pt x="429" y="557"/>
                  <a:pt x="476" y="523"/>
                  <a:pt x="503" y="523"/>
                </a:cubicBezTo>
                <a:cubicBezTo>
                  <a:pt x="531" y="523"/>
                  <a:pt x="607" y="553"/>
                  <a:pt x="687" y="559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802080" y="3966840"/>
            <a:ext cx="254880" cy="164160"/>
          </a:xfrm>
          <a:custGeom>
            <a:avLst/>
            <a:gdLst/>
            <a:ahLst/>
            <a:rect l="0" t="0" r="r" b="b"/>
            <a:pathLst>
              <a:path w="708" h="456">
                <a:moveTo>
                  <a:pt x="359" y="294"/>
                </a:moveTo>
                <a:cubicBezTo>
                  <a:pt x="414" y="265"/>
                  <a:pt x="444" y="268"/>
                  <a:pt x="470" y="270"/>
                </a:cubicBezTo>
                <a:cubicBezTo>
                  <a:pt x="478" y="271"/>
                  <a:pt x="486" y="271"/>
                  <a:pt x="494" y="271"/>
                </a:cubicBezTo>
                <a:cubicBezTo>
                  <a:pt x="541" y="270"/>
                  <a:pt x="578" y="251"/>
                  <a:pt x="595" y="232"/>
                </a:cubicBezTo>
                <a:cubicBezTo>
                  <a:pt x="599" y="227"/>
                  <a:pt x="599" y="219"/>
                  <a:pt x="594" y="215"/>
                </a:cubicBezTo>
                <a:cubicBezTo>
                  <a:pt x="589" y="211"/>
                  <a:pt x="582" y="211"/>
                  <a:pt x="578" y="216"/>
                </a:cubicBezTo>
                <a:cubicBezTo>
                  <a:pt x="565" y="231"/>
                  <a:pt x="533" y="247"/>
                  <a:pt x="493" y="248"/>
                </a:cubicBezTo>
                <a:cubicBezTo>
                  <a:pt x="486" y="248"/>
                  <a:pt x="479" y="247"/>
                  <a:pt x="472" y="247"/>
                </a:cubicBezTo>
                <a:cubicBezTo>
                  <a:pt x="444" y="244"/>
                  <a:pt x="409" y="241"/>
                  <a:pt x="348" y="274"/>
                </a:cubicBezTo>
                <a:cubicBezTo>
                  <a:pt x="332" y="282"/>
                  <a:pt x="311" y="285"/>
                  <a:pt x="288" y="288"/>
                </a:cubicBezTo>
                <a:cubicBezTo>
                  <a:pt x="235" y="213"/>
                  <a:pt x="267" y="148"/>
                  <a:pt x="276" y="133"/>
                </a:cubicBezTo>
                <a:cubicBezTo>
                  <a:pt x="277" y="133"/>
                  <a:pt x="278" y="133"/>
                  <a:pt x="279" y="133"/>
                </a:cubicBezTo>
                <a:cubicBezTo>
                  <a:pt x="288" y="133"/>
                  <a:pt x="298" y="131"/>
                  <a:pt x="306" y="125"/>
                </a:cubicBezTo>
                <a:cubicBezTo>
                  <a:pt x="312" y="122"/>
                  <a:pt x="314" y="114"/>
                  <a:pt x="311" y="109"/>
                </a:cubicBezTo>
                <a:cubicBezTo>
                  <a:pt x="307" y="103"/>
                  <a:pt x="300" y="101"/>
                  <a:pt x="295" y="104"/>
                </a:cubicBezTo>
                <a:cubicBezTo>
                  <a:pt x="279" y="113"/>
                  <a:pt x="260" y="108"/>
                  <a:pt x="250" y="93"/>
                </a:cubicBezTo>
                <a:cubicBezTo>
                  <a:pt x="246" y="88"/>
                  <a:pt x="239" y="86"/>
                  <a:pt x="233" y="90"/>
                </a:cubicBezTo>
                <a:cubicBezTo>
                  <a:pt x="228" y="93"/>
                  <a:pt x="226" y="101"/>
                  <a:pt x="230" y="106"/>
                </a:cubicBezTo>
                <a:cubicBezTo>
                  <a:pt x="235" y="115"/>
                  <a:pt x="243" y="121"/>
                  <a:pt x="253" y="126"/>
                </a:cubicBezTo>
                <a:cubicBezTo>
                  <a:pt x="240" y="152"/>
                  <a:pt x="216" y="217"/>
                  <a:pt x="262" y="290"/>
                </a:cubicBezTo>
                <a:cubicBezTo>
                  <a:pt x="229" y="293"/>
                  <a:pt x="198" y="298"/>
                  <a:pt x="174" y="313"/>
                </a:cubicBezTo>
                <a:cubicBezTo>
                  <a:pt x="158" y="324"/>
                  <a:pt x="142" y="338"/>
                  <a:pt x="130" y="356"/>
                </a:cubicBezTo>
                <a:cubicBezTo>
                  <a:pt x="115" y="353"/>
                  <a:pt x="61" y="340"/>
                  <a:pt x="51" y="280"/>
                </a:cubicBezTo>
                <a:cubicBezTo>
                  <a:pt x="57" y="275"/>
                  <a:pt x="62" y="269"/>
                  <a:pt x="65" y="262"/>
                </a:cubicBezTo>
                <a:cubicBezTo>
                  <a:pt x="67" y="256"/>
                  <a:pt x="64" y="249"/>
                  <a:pt x="58" y="246"/>
                </a:cubicBezTo>
                <a:cubicBezTo>
                  <a:pt x="52" y="244"/>
                  <a:pt x="45" y="247"/>
                  <a:pt x="43" y="253"/>
                </a:cubicBezTo>
                <a:cubicBezTo>
                  <a:pt x="41" y="258"/>
                  <a:pt x="37" y="262"/>
                  <a:pt x="32" y="264"/>
                </a:cubicBezTo>
                <a:cubicBezTo>
                  <a:pt x="28" y="265"/>
                  <a:pt x="22" y="265"/>
                  <a:pt x="17" y="262"/>
                </a:cubicBezTo>
                <a:cubicBezTo>
                  <a:pt x="11" y="259"/>
                  <a:pt x="4" y="261"/>
                  <a:pt x="1" y="267"/>
                </a:cubicBezTo>
                <a:cubicBezTo>
                  <a:pt x="-2" y="272"/>
                  <a:pt x="0" y="279"/>
                  <a:pt x="6" y="283"/>
                </a:cubicBezTo>
                <a:cubicBezTo>
                  <a:pt x="12" y="286"/>
                  <a:pt x="20" y="288"/>
                  <a:pt x="27" y="288"/>
                </a:cubicBezTo>
                <a:cubicBezTo>
                  <a:pt x="28" y="288"/>
                  <a:pt x="28" y="288"/>
                  <a:pt x="29" y="288"/>
                </a:cubicBezTo>
                <a:cubicBezTo>
                  <a:pt x="40" y="345"/>
                  <a:pt x="85" y="369"/>
                  <a:pt x="117" y="377"/>
                </a:cubicBezTo>
                <a:cubicBezTo>
                  <a:pt x="113" y="386"/>
                  <a:pt x="110" y="396"/>
                  <a:pt x="109" y="405"/>
                </a:cubicBezTo>
                <a:cubicBezTo>
                  <a:pt x="109" y="411"/>
                  <a:pt x="113" y="417"/>
                  <a:pt x="120" y="418"/>
                </a:cubicBezTo>
                <a:lnTo>
                  <a:pt x="121" y="418"/>
                </a:lnTo>
                <a:cubicBezTo>
                  <a:pt x="127" y="418"/>
                  <a:pt x="132" y="413"/>
                  <a:pt x="133" y="407"/>
                </a:cubicBezTo>
                <a:cubicBezTo>
                  <a:pt x="135" y="379"/>
                  <a:pt x="162" y="349"/>
                  <a:pt x="187" y="333"/>
                </a:cubicBezTo>
                <a:cubicBezTo>
                  <a:pt x="209" y="319"/>
                  <a:pt x="242" y="315"/>
                  <a:pt x="276" y="312"/>
                </a:cubicBezTo>
                <a:cubicBezTo>
                  <a:pt x="307" y="310"/>
                  <a:pt x="336" y="307"/>
                  <a:pt x="359" y="294"/>
                </a:cubicBezTo>
                <a:moveTo>
                  <a:pt x="662" y="259"/>
                </a:moveTo>
                <a:cubicBezTo>
                  <a:pt x="659" y="265"/>
                  <a:pt x="661" y="272"/>
                  <a:pt x="667" y="275"/>
                </a:cubicBezTo>
                <a:cubicBezTo>
                  <a:pt x="668" y="276"/>
                  <a:pt x="670" y="276"/>
                  <a:pt x="672" y="276"/>
                </a:cubicBezTo>
                <a:cubicBezTo>
                  <a:pt x="676" y="276"/>
                  <a:pt x="680" y="274"/>
                  <a:pt x="682" y="270"/>
                </a:cubicBezTo>
                <a:cubicBezTo>
                  <a:pt x="683" y="270"/>
                  <a:pt x="726" y="189"/>
                  <a:pt x="646" y="135"/>
                </a:cubicBezTo>
                <a:cubicBezTo>
                  <a:pt x="640" y="132"/>
                  <a:pt x="633" y="133"/>
                  <a:pt x="629" y="138"/>
                </a:cubicBezTo>
                <a:cubicBezTo>
                  <a:pt x="626" y="144"/>
                  <a:pt x="627" y="151"/>
                  <a:pt x="632" y="155"/>
                </a:cubicBezTo>
                <a:cubicBezTo>
                  <a:pt x="695" y="197"/>
                  <a:pt x="663" y="257"/>
                  <a:pt x="662" y="259"/>
                </a:cubicBezTo>
                <a:moveTo>
                  <a:pt x="173" y="68"/>
                </a:moveTo>
                <a:cubicBezTo>
                  <a:pt x="177" y="68"/>
                  <a:pt x="181" y="66"/>
                  <a:pt x="183" y="63"/>
                </a:cubicBezTo>
                <a:cubicBezTo>
                  <a:pt x="217" y="16"/>
                  <a:pt x="265" y="32"/>
                  <a:pt x="267" y="33"/>
                </a:cubicBezTo>
                <a:cubicBezTo>
                  <a:pt x="273" y="35"/>
                  <a:pt x="280" y="32"/>
                  <a:pt x="282" y="26"/>
                </a:cubicBezTo>
                <a:cubicBezTo>
                  <a:pt x="285" y="20"/>
                  <a:pt x="281" y="13"/>
                  <a:pt x="275" y="11"/>
                </a:cubicBezTo>
                <a:cubicBezTo>
                  <a:pt x="253" y="2"/>
                  <a:pt x="200" y="0"/>
                  <a:pt x="164" y="50"/>
                </a:cubicBezTo>
                <a:cubicBezTo>
                  <a:pt x="160" y="55"/>
                  <a:pt x="161" y="62"/>
                  <a:pt x="166" y="66"/>
                </a:cubicBezTo>
                <a:cubicBezTo>
                  <a:pt x="169" y="67"/>
                  <a:pt x="171" y="68"/>
                  <a:pt x="173" y="68"/>
                </a:cubicBezTo>
                <a:moveTo>
                  <a:pt x="482" y="24"/>
                </a:moveTo>
                <a:cubicBezTo>
                  <a:pt x="534" y="20"/>
                  <a:pt x="558" y="57"/>
                  <a:pt x="559" y="59"/>
                </a:cubicBezTo>
                <a:cubicBezTo>
                  <a:pt x="561" y="63"/>
                  <a:pt x="565" y="65"/>
                  <a:pt x="569" y="65"/>
                </a:cubicBezTo>
                <a:cubicBezTo>
                  <a:pt x="571" y="65"/>
                  <a:pt x="573" y="65"/>
                  <a:pt x="575" y="63"/>
                </a:cubicBezTo>
                <a:cubicBezTo>
                  <a:pt x="581" y="60"/>
                  <a:pt x="583" y="53"/>
                  <a:pt x="579" y="47"/>
                </a:cubicBezTo>
                <a:cubicBezTo>
                  <a:pt x="578" y="45"/>
                  <a:pt x="548" y="-5"/>
                  <a:pt x="480" y="0"/>
                </a:cubicBezTo>
                <a:cubicBezTo>
                  <a:pt x="473" y="1"/>
                  <a:pt x="469" y="6"/>
                  <a:pt x="469" y="13"/>
                </a:cubicBezTo>
                <a:cubicBezTo>
                  <a:pt x="470" y="19"/>
                  <a:pt x="476" y="24"/>
                  <a:pt x="482" y="24"/>
                </a:cubicBezTo>
                <a:moveTo>
                  <a:pt x="697" y="368"/>
                </a:moveTo>
                <a:cubicBezTo>
                  <a:pt x="691" y="368"/>
                  <a:pt x="685" y="373"/>
                  <a:pt x="684" y="379"/>
                </a:cubicBezTo>
                <a:cubicBezTo>
                  <a:pt x="684" y="380"/>
                  <a:pt x="681" y="420"/>
                  <a:pt x="639" y="433"/>
                </a:cubicBezTo>
                <a:cubicBezTo>
                  <a:pt x="633" y="435"/>
                  <a:pt x="630" y="442"/>
                  <a:pt x="632" y="448"/>
                </a:cubicBezTo>
                <a:cubicBezTo>
                  <a:pt x="634" y="453"/>
                  <a:pt x="638" y="456"/>
                  <a:pt x="643" y="456"/>
                </a:cubicBezTo>
                <a:cubicBezTo>
                  <a:pt x="644" y="456"/>
                  <a:pt x="646" y="456"/>
                  <a:pt x="647" y="455"/>
                </a:cubicBezTo>
                <a:cubicBezTo>
                  <a:pt x="703" y="437"/>
                  <a:pt x="708" y="383"/>
                  <a:pt x="708" y="381"/>
                </a:cubicBezTo>
                <a:cubicBezTo>
                  <a:pt x="708" y="375"/>
                  <a:pt x="703" y="369"/>
                  <a:pt x="697" y="36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839880" y="3969720"/>
            <a:ext cx="192600" cy="158760"/>
          </a:xfrm>
          <a:custGeom>
            <a:avLst/>
            <a:gdLst/>
            <a:ahLst/>
            <a:rect l="0" t="0" r="r" b="b"/>
            <a:pathLst>
              <a:path w="535" h="441">
                <a:moveTo>
                  <a:pt x="9" y="246"/>
                </a:moveTo>
                <a:cubicBezTo>
                  <a:pt x="7" y="252"/>
                  <a:pt x="11" y="259"/>
                  <a:pt x="17" y="261"/>
                </a:cubicBezTo>
                <a:cubicBezTo>
                  <a:pt x="18" y="261"/>
                  <a:pt x="19" y="261"/>
                  <a:pt x="20" y="261"/>
                </a:cubicBezTo>
                <a:cubicBezTo>
                  <a:pt x="25" y="261"/>
                  <a:pt x="30" y="257"/>
                  <a:pt x="32" y="252"/>
                </a:cubicBezTo>
                <a:cubicBezTo>
                  <a:pt x="36" y="236"/>
                  <a:pt x="53" y="225"/>
                  <a:pt x="70" y="228"/>
                </a:cubicBezTo>
                <a:cubicBezTo>
                  <a:pt x="78" y="230"/>
                  <a:pt x="84" y="226"/>
                  <a:pt x="85" y="219"/>
                </a:cubicBezTo>
                <a:cubicBezTo>
                  <a:pt x="87" y="213"/>
                  <a:pt x="83" y="207"/>
                  <a:pt x="76" y="205"/>
                </a:cubicBezTo>
                <a:cubicBezTo>
                  <a:pt x="65" y="203"/>
                  <a:pt x="55" y="204"/>
                  <a:pt x="46" y="207"/>
                </a:cubicBezTo>
                <a:cubicBezTo>
                  <a:pt x="18" y="160"/>
                  <a:pt x="24" y="113"/>
                  <a:pt x="24" y="113"/>
                </a:cubicBezTo>
                <a:cubicBezTo>
                  <a:pt x="25" y="106"/>
                  <a:pt x="20" y="100"/>
                  <a:pt x="14" y="100"/>
                </a:cubicBezTo>
                <a:cubicBezTo>
                  <a:pt x="7" y="99"/>
                  <a:pt x="1" y="103"/>
                  <a:pt x="1" y="110"/>
                </a:cubicBezTo>
                <a:cubicBezTo>
                  <a:pt x="0" y="112"/>
                  <a:pt x="-6" y="164"/>
                  <a:pt x="26" y="219"/>
                </a:cubicBezTo>
                <a:cubicBezTo>
                  <a:pt x="18" y="226"/>
                  <a:pt x="12" y="235"/>
                  <a:pt x="9" y="246"/>
                </a:cubicBezTo>
                <a:moveTo>
                  <a:pt x="273" y="187"/>
                </a:moveTo>
                <a:cubicBezTo>
                  <a:pt x="282" y="178"/>
                  <a:pt x="298" y="178"/>
                  <a:pt x="307" y="187"/>
                </a:cubicBezTo>
                <a:cubicBezTo>
                  <a:pt x="309" y="190"/>
                  <a:pt x="312" y="191"/>
                  <a:pt x="315" y="191"/>
                </a:cubicBezTo>
                <a:cubicBezTo>
                  <a:pt x="318" y="191"/>
                  <a:pt x="321" y="190"/>
                  <a:pt x="324" y="187"/>
                </a:cubicBezTo>
                <a:cubicBezTo>
                  <a:pt x="328" y="182"/>
                  <a:pt x="328" y="175"/>
                  <a:pt x="323" y="171"/>
                </a:cubicBezTo>
                <a:cubicBezTo>
                  <a:pt x="318" y="165"/>
                  <a:pt x="312" y="162"/>
                  <a:pt x="305" y="160"/>
                </a:cubicBezTo>
                <a:cubicBezTo>
                  <a:pt x="312" y="136"/>
                  <a:pt x="309" y="125"/>
                  <a:pt x="302" y="105"/>
                </a:cubicBezTo>
                <a:cubicBezTo>
                  <a:pt x="301" y="102"/>
                  <a:pt x="300" y="98"/>
                  <a:pt x="299" y="93"/>
                </a:cubicBezTo>
                <a:lnTo>
                  <a:pt x="298" y="91"/>
                </a:lnTo>
                <a:cubicBezTo>
                  <a:pt x="289" y="63"/>
                  <a:pt x="284" y="44"/>
                  <a:pt x="300" y="18"/>
                </a:cubicBezTo>
                <a:cubicBezTo>
                  <a:pt x="303" y="12"/>
                  <a:pt x="302" y="5"/>
                  <a:pt x="296" y="1"/>
                </a:cubicBezTo>
                <a:cubicBezTo>
                  <a:pt x="291" y="-2"/>
                  <a:pt x="283" y="0"/>
                  <a:pt x="280" y="5"/>
                </a:cubicBezTo>
                <a:cubicBezTo>
                  <a:pt x="258" y="41"/>
                  <a:pt x="266" y="67"/>
                  <a:pt x="275" y="98"/>
                </a:cubicBezTo>
                <a:lnTo>
                  <a:pt x="276" y="100"/>
                </a:lnTo>
                <a:cubicBezTo>
                  <a:pt x="278" y="105"/>
                  <a:pt x="279" y="109"/>
                  <a:pt x="280" y="112"/>
                </a:cubicBezTo>
                <a:cubicBezTo>
                  <a:pt x="286" y="130"/>
                  <a:pt x="288" y="136"/>
                  <a:pt x="281" y="158"/>
                </a:cubicBezTo>
                <a:cubicBezTo>
                  <a:pt x="272" y="160"/>
                  <a:pt x="264" y="164"/>
                  <a:pt x="257" y="170"/>
                </a:cubicBezTo>
                <a:cubicBezTo>
                  <a:pt x="252" y="174"/>
                  <a:pt x="252" y="182"/>
                  <a:pt x="256" y="186"/>
                </a:cubicBezTo>
                <a:cubicBezTo>
                  <a:pt x="261" y="191"/>
                  <a:pt x="268" y="191"/>
                  <a:pt x="273" y="187"/>
                </a:cubicBezTo>
                <a:moveTo>
                  <a:pt x="422" y="117"/>
                </a:moveTo>
                <a:cubicBezTo>
                  <a:pt x="429" y="117"/>
                  <a:pt x="436" y="115"/>
                  <a:pt x="443" y="112"/>
                </a:cubicBezTo>
                <a:cubicBezTo>
                  <a:pt x="449" y="110"/>
                  <a:pt x="451" y="103"/>
                  <a:pt x="448" y="97"/>
                </a:cubicBezTo>
                <a:cubicBezTo>
                  <a:pt x="446" y="91"/>
                  <a:pt x="438" y="88"/>
                  <a:pt x="433" y="91"/>
                </a:cubicBezTo>
                <a:cubicBezTo>
                  <a:pt x="421" y="97"/>
                  <a:pt x="406" y="92"/>
                  <a:pt x="400" y="80"/>
                </a:cubicBezTo>
                <a:cubicBezTo>
                  <a:pt x="397" y="75"/>
                  <a:pt x="390" y="72"/>
                  <a:pt x="384" y="75"/>
                </a:cubicBezTo>
                <a:cubicBezTo>
                  <a:pt x="378" y="79"/>
                  <a:pt x="376" y="86"/>
                  <a:pt x="379" y="91"/>
                </a:cubicBezTo>
                <a:cubicBezTo>
                  <a:pt x="384" y="99"/>
                  <a:pt x="390" y="106"/>
                  <a:pt x="397" y="110"/>
                </a:cubicBezTo>
                <a:cubicBezTo>
                  <a:pt x="385" y="141"/>
                  <a:pt x="392" y="173"/>
                  <a:pt x="398" y="190"/>
                </a:cubicBezTo>
                <a:cubicBezTo>
                  <a:pt x="399" y="196"/>
                  <a:pt x="404" y="199"/>
                  <a:pt x="409" y="199"/>
                </a:cubicBezTo>
                <a:cubicBezTo>
                  <a:pt x="410" y="199"/>
                  <a:pt x="411" y="199"/>
                  <a:pt x="413" y="199"/>
                </a:cubicBezTo>
                <a:cubicBezTo>
                  <a:pt x="419" y="197"/>
                  <a:pt x="422" y="189"/>
                  <a:pt x="420" y="183"/>
                </a:cubicBezTo>
                <a:cubicBezTo>
                  <a:pt x="416" y="171"/>
                  <a:pt x="408" y="142"/>
                  <a:pt x="420" y="116"/>
                </a:cubicBezTo>
                <a:cubicBezTo>
                  <a:pt x="421" y="117"/>
                  <a:pt x="422" y="117"/>
                  <a:pt x="422" y="117"/>
                </a:cubicBezTo>
                <a:moveTo>
                  <a:pt x="535" y="340"/>
                </a:moveTo>
                <a:cubicBezTo>
                  <a:pt x="535" y="333"/>
                  <a:pt x="529" y="328"/>
                  <a:pt x="523" y="329"/>
                </a:cubicBezTo>
                <a:cubicBezTo>
                  <a:pt x="499" y="330"/>
                  <a:pt x="479" y="312"/>
                  <a:pt x="477" y="289"/>
                </a:cubicBezTo>
                <a:cubicBezTo>
                  <a:pt x="477" y="282"/>
                  <a:pt x="471" y="277"/>
                  <a:pt x="464" y="278"/>
                </a:cubicBezTo>
                <a:cubicBezTo>
                  <a:pt x="458" y="278"/>
                  <a:pt x="453" y="284"/>
                  <a:pt x="454" y="290"/>
                </a:cubicBezTo>
                <a:cubicBezTo>
                  <a:pt x="455" y="304"/>
                  <a:pt x="460" y="317"/>
                  <a:pt x="468" y="327"/>
                </a:cubicBezTo>
                <a:cubicBezTo>
                  <a:pt x="449" y="349"/>
                  <a:pt x="424" y="355"/>
                  <a:pt x="410" y="357"/>
                </a:cubicBezTo>
                <a:cubicBezTo>
                  <a:pt x="398" y="358"/>
                  <a:pt x="387" y="357"/>
                  <a:pt x="375" y="356"/>
                </a:cubicBezTo>
                <a:cubicBezTo>
                  <a:pt x="364" y="354"/>
                  <a:pt x="351" y="353"/>
                  <a:pt x="335" y="353"/>
                </a:cubicBezTo>
                <a:cubicBezTo>
                  <a:pt x="335" y="347"/>
                  <a:pt x="333" y="337"/>
                  <a:pt x="328" y="329"/>
                </a:cubicBezTo>
                <a:cubicBezTo>
                  <a:pt x="324" y="323"/>
                  <a:pt x="317" y="322"/>
                  <a:pt x="312" y="325"/>
                </a:cubicBezTo>
                <a:cubicBezTo>
                  <a:pt x="306" y="328"/>
                  <a:pt x="305" y="336"/>
                  <a:pt x="308" y="341"/>
                </a:cubicBezTo>
                <a:cubicBezTo>
                  <a:pt x="311" y="346"/>
                  <a:pt x="312" y="354"/>
                  <a:pt x="312" y="358"/>
                </a:cubicBezTo>
                <a:cubicBezTo>
                  <a:pt x="300" y="363"/>
                  <a:pt x="290" y="369"/>
                  <a:pt x="280" y="375"/>
                </a:cubicBezTo>
                <a:cubicBezTo>
                  <a:pt x="264" y="386"/>
                  <a:pt x="251" y="394"/>
                  <a:pt x="231" y="390"/>
                </a:cubicBezTo>
                <a:cubicBezTo>
                  <a:pt x="213" y="386"/>
                  <a:pt x="196" y="385"/>
                  <a:pt x="180" y="387"/>
                </a:cubicBezTo>
                <a:cubicBezTo>
                  <a:pt x="178" y="381"/>
                  <a:pt x="174" y="374"/>
                  <a:pt x="169" y="369"/>
                </a:cubicBezTo>
                <a:cubicBezTo>
                  <a:pt x="164" y="364"/>
                  <a:pt x="156" y="364"/>
                  <a:pt x="152" y="369"/>
                </a:cubicBezTo>
                <a:cubicBezTo>
                  <a:pt x="148" y="374"/>
                  <a:pt x="148" y="381"/>
                  <a:pt x="152" y="386"/>
                </a:cubicBezTo>
                <a:cubicBezTo>
                  <a:pt x="154" y="388"/>
                  <a:pt x="156" y="390"/>
                  <a:pt x="157" y="393"/>
                </a:cubicBezTo>
                <a:cubicBezTo>
                  <a:pt x="131" y="404"/>
                  <a:pt x="118" y="422"/>
                  <a:pt x="118" y="422"/>
                </a:cubicBezTo>
                <a:cubicBezTo>
                  <a:pt x="114" y="428"/>
                  <a:pt x="115" y="435"/>
                  <a:pt x="121" y="439"/>
                </a:cubicBezTo>
                <a:cubicBezTo>
                  <a:pt x="123" y="440"/>
                  <a:pt x="125" y="441"/>
                  <a:pt x="127" y="441"/>
                </a:cubicBezTo>
                <a:cubicBezTo>
                  <a:pt x="131" y="441"/>
                  <a:pt x="135" y="439"/>
                  <a:pt x="137" y="436"/>
                </a:cubicBezTo>
                <a:cubicBezTo>
                  <a:pt x="137" y="436"/>
                  <a:pt x="150" y="419"/>
                  <a:pt x="175" y="412"/>
                </a:cubicBezTo>
                <a:cubicBezTo>
                  <a:pt x="189" y="408"/>
                  <a:pt x="207" y="408"/>
                  <a:pt x="226" y="413"/>
                </a:cubicBezTo>
                <a:cubicBezTo>
                  <a:pt x="231" y="414"/>
                  <a:pt x="236" y="414"/>
                  <a:pt x="240" y="414"/>
                </a:cubicBezTo>
                <a:cubicBezTo>
                  <a:pt x="243" y="419"/>
                  <a:pt x="244" y="425"/>
                  <a:pt x="244" y="428"/>
                </a:cubicBezTo>
                <a:cubicBezTo>
                  <a:pt x="244" y="434"/>
                  <a:pt x="249" y="439"/>
                  <a:pt x="255" y="439"/>
                </a:cubicBezTo>
                <a:lnTo>
                  <a:pt x="256" y="439"/>
                </a:lnTo>
                <a:cubicBezTo>
                  <a:pt x="262" y="438"/>
                  <a:pt x="267" y="433"/>
                  <a:pt x="267" y="426"/>
                </a:cubicBezTo>
                <a:cubicBezTo>
                  <a:pt x="267" y="425"/>
                  <a:pt x="267" y="418"/>
                  <a:pt x="264" y="410"/>
                </a:cubicBezTo>
                <a:cubicBezTo>
                  <a:pt x="275" y="406"/>
                  <a:pt x="284" y="400"/>
                  <a:pt x="293" y="395"/>
                </a:cubicBezTo>
                <a:cubicBezTo>
                  <a:pt x="307" y="386"/>
                  <a:pt x="319" y="377"/>
                  <a:pt x="336" y="377"/>
                </a:cubicBezTo>
                <a:cubicBezTo>
                  <a:pt x="350" y="376"/>
                  <a:pt x="361" y="378"/>
                  <a:pt x="372" y="379"/>
                </a:cubicBezTo>
                <a:cubicBezTo>
                  <a:pt x="384" y="380"/>
                  <a:pt x="395" y="381"/>
                  <a:pt x="407" y="380"/>
                </a:cubicBezTo>
                <a:cubicBezTo>
                  <a:pt x="409" y="386"/>
                  <a:pt x="409" y="394"/>
                  <a:pt x="408" y="397"/>
                </a:cubicBezTo>
                <a:cubicBezTo>
                  <a:pt x="408" y="403"/>
                  <a:pt x="412" y="409"/>
                  <a:pt x="419" y="410"/>
                </a:cubicBezTo>
                <a:lnTo>
                  <a:pt x="420" y="410"/>
                </a:lnTo>
                <a:cubicBezTo>
                  <a:pt x="426" y="410"/>
                  <a:pt x="431" y="406"/>
                  <a:pt x="432" y="400"/>
                </a:cubicBezTo>
                <a:cubicBezTo>
                  <a:pt x="432" y="399"/>
                  <a:pt x="433" y="388"/>
                  <a:pt x="430" y="377"/>
                </a:cubicBezTo>
                <a:cubicBezTo>
                  <a:pt x="447" y="372"/>
                  <a:pt x="468" y="363"/>
                  <a:pt x="485" y="342"/>
                </a:cubicBezTo>
                <a:cubicBezTo>
                  <a:pt x="496" y="349"/>
                  <a:pt x="507" y="352"/>
                  <a:pt x="520" y="352"/>
                </a:cubicBezTo>
                <a:cubicBezTo>
                  <a:pt x="521" y="352"/>
                  <a:pt x="523" y="352"/>
                  <a:pt x="524" y="352"/>
                </a:cubicBezTo>
                <a:cubicBezTo>
                  <a:pt x="531" y="352"/>
                  <a:pt x="536" y="346"/>
                  <a:pt x="535" y="3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7720" y="3254760"/>
            <a:ext cx="486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return 1 if n == 0 else n * factorial(n - 1)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4581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96920" y="3853800"/>
            <a:ext cx="2139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Componentes: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5067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4426200"/>
            <a:ext cx="371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Caso base → corta la recursión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4912200"/>
            <a:ext cx="451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Caso recursivo → reduce el problema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2724120"/>
            <a:ext cx="1771920" cy="543240"/>
          </a:xfrm>
          <a:custGeom>
            <a:avLst/>
            <a:gdLst/>
            <a:ahLst/>
            <a:rect l="0" t="0" r="r" b="b"/>
            <a:pathLst>
              <a:path w="4922" h="1509">
                <a:moveTo>
                  <a:pt x="0" y="0"/>
                </a:moveTo>
                <a:lnTo>
                  <a:pt x="4922" y="0"/>
                </a:lnTo>
                <a:lnTo>
                  <a:pt x="492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523960" y="2724120"/>
            <a:ext cx="3734280" cy="543240"/>
          </a:xfrm>
          <a:custGeom>
            <a:avLst/>
            <a:gdLst/>
            <a:ahLst/>
            <a:rect l="0" t="0" r="r" b="b"/>
            <a:pathLst>
              <a:path w="10373" h="1509">
                <a:moveTo>
                  <a:pt x="0" y="0"/>
                </a:moveTo>
                <a:lnTo>
                  <a:pt x="10373" y="0"/>
                </a:lnTo>
                <a:lnTo>
                  <a:pt x="1037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6257880" y="2724120"/>
            <a:ext cx="2953080" cy="543240"/>
          </a:xfrm>
          <a:custGeom>
            <a:avLst/>
            <a:gdLst/>
            <a:ahLst/>
            <a:rect l="0" t="0" r="r" b="b"/>
            <a:pathLst>
              <a:path w="8203" h="1509">
                <a:moveTo>
                  <a:pt x="0" y="0"/>
                </a:moveTo>
                <a:lnTo>
                  <a:pt x="8203" y="0"/>
                </a:lnTo>
                <a:lnTo>
                  <a:pt x="820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52400" y="3267000"/>
            <a:ext cx="1771920" cy="533520"/>
          </a:xfrm>
          <a:custGeom>
            <a:avLst/>
            <a:gdLst/>
            <a:ahLst/>
            <a:rect l="0" t="0" r="r" b="b"/>
            <a:pathLst>
              <a:path w="4922" h="1482">
                <a:moveTo>
                  <a:pt x="0" y="0"/>
                </a:moveTo>
                <a:lnTo>
                  <a:pt x="4922" y="0"/>
                </a:lnTo>
                <a:lnTo>
                  <a:pt x="492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2523960" y="3267000"/>
            <a:ext cx="3734280" cy="533520"/>
          </a:xfrm>
          <a:custGeom>
            <a:avLst/>
            <a:gdLst/>
            <a:ahLst/>
            <a:rect l="0" t="0" r="r" b="b"/>
            <a:pathLst>
              <a:path w="10373" h="1482">
                <a:moveTo>
                  <a:pt x="0" y="0"/>
                </a:moveTo>
                <a:lnTo>
                  <a:pt x="10373" y="0"/>
                </a:lnTo>
                <a:lnTo>
                  <a:pt x="1037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6257880" y="3267000"/>
            <a:ext cx="2953080" cy="533520"/>
          </a:xfrm>
          <a:custGeom>
            <a:avLst/>
            <a:gdLst/>
            <a:ahLst/>
            <a:rect l="0" t="0" r="r" b="b"/>
            <a:pathLst>
              <a:path w="8203" h="1482">
                <a:moveTo>
                  <a:pt x="0" y="0"/>
                </a:moveTo>
                <a:lnTo>
                  <a:pt x="8203" y="0"/>
                </a:lnTo>
                <a:lnTo>
                  <a:pt x="820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3800160"/>
            <a:ext cx="1771920" cy="543240"/>
          </a:xfrm>
          <a:custGeom>
            <a:avLst/>
            <a:gdLst/>
            <a:ahLst/>
            <a:rect l="0" t="0" r="r" b="b"/>
            <a:pathLst>
              <a:path w="4922" h="1509">
                <a:moveTo>
                  <a:pt x="0" y="0"/>
                </a:moveTo>
                <a:lnTo>
                  <a:pt x="4922" y="0"/>
                </a:lnTo>
                <a:lnTo>
                  <a:pt x="492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523960" y="3800160"/>
            <a:ext cx="3734280" cy="543240"/>
          </a:xfrm>
          <a:custGeom>
            <a:avLst/>
            <a:gdLst/>
            <a:ahLst/>
            <a:rect l="0" t="0" r="r" b="b"/>
            <a:pathLst>
              <a:path w="10373" h="1509">
                <a:moveTo>
                  <a:pt x="0" y="0"/>
                </a:moveTo>
                <a:lnTo>
                  <a:pt x="10373" y="0"/>
                </a:lnTo>
                <a:lnTo>
                  <a:pt x="1037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6257880" y="3800160"/>
            <a:ext cx="2953080" cy="543240"/>
          </a:xfrm>
          <a:custGeom>
            <a:avLst/>
            <a:gdLst/>
            <a:ahLst/>
            <a:rect l="0" t="0" r="r" b="b"/>
            <a:pathLst>
              <a:path w="8203" h="1509">
                <a:moveTo>
                  <a:pt x="0" y="0"/>
                </a:moveTo>
                <a:lnTo>
                  <a:pt x="8203" y="0"/>
                </a:lnTo>
                <a:lnTo>
                  <a:pt x="820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52400" y="4343040"/>
            <a:ext cx="1771920" cy="533880"/>
          </a:xfrm>
          <a:custGeom>
            <a:avLst/>
            <a:gdLst/>
            <a:ahLst/>
            <a:rect l="0" t="0" r="r" b="b"/>
            <a:pathLst>
              <a:path w="4922" h="1483">
                <a:moveTo>
                  <a:pt x="0" y="0"/>
                </a:moveTo>
                <a:lnTo>
                  <a:pt x="4922" y="0"/>
                </a:lnTo>
                <a:lnTo>
                  <a:pt x="492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2523960" y="4343040"/>
            <a:ext cx="3734280" cy="533880"/>
          </a:xfrm>
          <a:custGeom>
            <a:avLst/>
            <a:gdLst/>
            <a:ahLst/>
            <a:rect l="0" t="0" r="r" b="b"/>
            <a:pathLst>
              <a:path w="10373" h="1483">
                <a:moveTo>
                  <a:pt x="0" y="0"/>
                </a:moveTo>
                <a:lnTo>
                  <a:pt x="10373" y="0"/>
                </a:lnTo>
                <a:lnTo>
                  <a:pt x="1037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6257880" y="4343040"/>
            <a:ext cx="2953080" cy="533880"/>
          </a:xfrm>
          <a:custGeom>
            <a:avLst/>
            <a:gdLst/>
            <a:ahLst/>
            <a:rect l="0" t="0" r="r" b="b"/>
            <a:pathLst>
              <a:path w="8203" h="1483">
                <a:moveTo>
                  <a:pt x="0" y="0"/>
                </a:moveTo>
                <a:lnTo>
                  <a:pt x="8203" y="0"/>
                </a:lnTo>
                <a:lnTo>
                  <a:pt x="820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5240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52400" y="2724120"/>
            <a:ext cx="1781280" cy="9720"/>
          </a:xfrm>
          <a:custGeom>
            <a:avLst/>
            <a:gdLst/>
            <a:ahLst/>
            <a:rect l="0" t="0" r="r" b="b"/>
            <a:pathLst>
              <a:path w="4948" h="27">
                <a:moveTo>
                  <a:pt x="0" y="0"/>
                </a:moveTo>
                <a:lnTo>
                  <a:pt x="4948" y="0"/>
                </a:lnTo>
                <a:lnTo>
                  <a:pt x="49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252396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2533320" y="2724120"/>
            <a:ext cx="3734280" cy="9720"/>
          </a:xfrm>
          <a:custGeom>
            <a:avLst/>
            <a:gdLst/>
            <a:ahLst/>
            <a:rect l="0" t="0" r="r" b="b"/>
            <a:pathLst>
              <a:path w="10373" h="27">
                <a:moveTo>
                  <a:pt x="0" y="0"/>
                </a:moveTo>
                <a:lnTo>
                  <a:pt x="10373" y="0"/>
                </a:lnTo>
                <a:lnTo>
                  <a:pt x="1037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625788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6267240" y="2724120"/>
            <a:ext cx="2953080" cy="9720"/>
          </a:xfrm>
          <a:custGeom>
            <a:avLst/>
            <a:gdLst/>
            <a:ahLst/>
            <a:rect l="0" t="0" r="r" b="b"/>
            <a:pathLst>
              <a:path w="8203" h="27">
                <a:moveTo>
                  <a:pt x="0" y="0"/>
                </a:moveTo>
                <a:lnTo>
                  <a:pt x="8203" y="0"/>
                </a:lnTo>
                <a:lnTo>
                  <a:pt x="820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21060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52400" y="3257280"/>
            <a:ext cx="1781280" cy="10080"/>
          </a:xfrm>
          <a:custGeom>
            <a:avLst/>
            <a:gdLst/>
            <a:ahLst/>
            <a:rect l="0" t="0" r="r" b="b"/>
            <a:pathLst>
              <a:path w="4948" h="28">
                <a:moveTo>
                  <a:pt x="0" y="0"/>
                </a:moveTo>
                <a:lnTo>
                  <a:pt x="4948" y="0"/>
                </a:lnTo>
                <a:lnTo>
                  <a:pt x="49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2533320" y="3257280"/>
            <a:ext cx="3734280" cy="10080"/>
          </a:xfrm>
          <a:custGeom>
            <a:avLst/>
            <a:gdLst/>
            <a:ahLst/>
            <a:rect l="0" t="0" r="r" b="b"/>
            <a:pathLst>
              <a:path w="10373" h="28">
                <a:moveTo>
                  <a:pt x="0" y="0"/>
                </a:moveTo>
                <a:lnTo>
                  <a:pt x="10373" y="0"/>
                </a:lnTo>
                <a:lnTo>
                  <a:pt x="1037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6267240" y="3257280"/>
            <a:ext cx="2953080" cy="10080"/>
          </a:xfrm>
          <a:custGeom>
            <a:avLst/>
            <a:gdLst/>
            <a:ahLst/>
            <a:rect l="0" t="0" r="r" b="b"/>
            <a:pathLst>
              <a:path w="8203" h="28">
                <a:moveTo>
                  <a:pt x="0" y="0"/>
                </a:moveTo>
                <a:lnTo>
                  <a:pt x="8203" y="0"/>
                </a:lnTo>
                <a:lnTo>
                  <a:pt x="820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752400" y="3267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2523960" y="3267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6257880" y="3267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9210600" y="3267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52400" y="3809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752400" y="3800160"/>
            <a:ext cx="1781280" cy="10080"/>
          </a:xfrm>
          <a:custGeom>
            <a:avLst/>
            <a:gdLst/>
            <a:ahLst/>
            <a:rect l="0" t="0" r="r" b="b"/>
            <a:pathLst>
              <a:path w="4948" h="28">
                <a:moveTo>
                  <a:pt x="0" y="0"/>
                </a:moveTo>
                <a:lnTo>
                  <a:pt x="4948" y="0"/>
                </a:lnTo>
                <a:lnTo>
                  <a:pt x="49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2523960" y="3809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533320" y="3800160"/>
            <a:ext cx="3734280" cy="10080"/>
          </a:xfrm>
          <a:custGeom>
            <a:avLst/>
            <a:gdLst/>
            <a:ahLst/>
            <a:rect l="0" t="0" r="r" b="b"/>
            <a:pathLst>
              <a:path w="10373" h="28">
                <a:moveTo>
                  <a:pt x="0" y="0"/>
                </a:moveTo>
                <a:lnTo>
                  <a:pt x="10373" y="0"/>
                </a:lnTo>
                <a:lnTo>
                  <a:pt x="1037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6257880" y="3809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6267240" y="3800160"/>
            <a:ext cx="2953080" cy="10080"/>
          </a:xfrm>
          <a:custGeom>
            <a:avLst/>
            <a:gdLst/>
            <a:ahLst/>
            <a:rect l="0" t="0" r="r" b="b"/>
            <a:pathLst>
              <a:path w="8203" h="28">
                <a:moveTo>
                  <a:pt x="0" y="0"/>
                </a:moveTo>
                <a:lnTo>
                  <a:pt x="8203" y="0"/>
                </a:lnTo>
                <a:lnTo>
                  <a:pt x="820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210600" y="3809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5240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4333680"/>
            <a:ext cx="1781280" cy="9720"/>
          </a:xfrm>
          <a:custGeom>
            <a:avLst/>
            <a:gdLst/>
            <a:ahLst/>
            <a:rect l="0" t="0" r="r" b="b"/>
            <a:pathLst>
              <a:path w="4948" h="27">
                <a:moveTo>
                  <a:pt x="0" y="0"/>
                </a:moveTo>
                <a:lnTo>
                  <a:pt x="4948" y="0"/>
                </a:lnTo>
                <a:lnTo>
                  <a:pt x="49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252396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533320" y="4333680"/>
            <a:ext cx="3734280" cy="9720"/>
          </a:xfrm>
          <a:custGeom>
            <a:avLst/>
            <a:gdLst/>
            <a:ahLst/>
            <a:rect l="0" t="0" r="r" b="b"/>
            <a:pathLst>
              <a:path w="10373" h="27">
                <a:moveTo>
                  <a:pt x="0" y="0"/>
                </a:moveTo>
                <a:lnTo>
                  <a:pt x="10373" y="0"/>
                </a:lnTo>
                <a:lnTo>
                  <a:pt x="1037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625788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6267240" y="4333680"/>
            <a:ext cx="2953080" cy="9720"/>
          </a:xfrm>
          <a:custGeom>
            <a:avLst/>
            <a:gdLst/>
            <a:ahLst/>
            <a:rect l="0" t="0" r="r" b="b"/>
            <a:pathLst>
              <a:path w="8203" h="27">
                <a:moveTo>
                  <a:pt x="0" y="0"/>
                </a:moveTo>
                <a:lnTo>
                  <a:pt x="8203" y="0"/>
                </a:lnTo>
                <a:lnTo>
                  <a:pt x="820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21060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52400" y="4876560"/>
            <a:ext cx="1781280" cy="10080"/>
          </a:xfrm>
          <a:custGeom>
            <a:avLst/>
            <a:gdLst/>
            <a:ahLst/>
            <a:rect l="0" t="0" r="r" b="b"/>
            <a:pathLst>
              <a:path w="4948" h="28">
                <a:moveTo>
                  <a:pt x="0" y="0"/>
                </a:moveTo>
                <a:lnTo>
                  <a:pt x="4948" y="0"/>
                </a:lnTo>
                <a:lnTo>
                  <a:pt x="49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2533320" y="4876560"/>
            <a:ext cx="3734280" cy="10080"/>
          </a:xfrm>
          <a:custGeom>
            <a:avLst/>
            <a:gdLst/>
            <a:ahLst/>
            <a:rect l="0" t="0" r="r" b="b"/>
            <a:pathLst>
              <a:path w="10373" h="28">
                <a:moveTo>
                  <a:pt x="0" y="0"/>
                </a:moveTo>
                <a:lnTo>
                  <a:pt x="10373" y="0"/>
                </a:lnTo>
                <a:lnTo>
                  <a:pt x="1037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6267240" y="4876560"/>
            <a:ext cx="2953080" cy="10080"/>
          </a:xfrm>
          <a:custGeom>
            <a:avLst/>
            <a:gdLst/>
            <a:ahLst/>
            <a:rect l="0" t="0" r="r" b="b"/>
            <a:pathLst>
              <a:path w="8203" h="28">
                <a:moveTo>
                  <a:pt x="0" y="0"/>
                </a:moveTo>
                <a:lnTo>
                  <a:pt x="8203" y="0"/>
                </a:lnTo>
                <a:lnTo>
                  <a:pt x="820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80840" y="22190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4"/>
                </a:moveTo>
                <a:cubicBezTo>
                  <a:pt x="848" y="806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91640" y="2278080"/>
            <a:ext cx="283320" cy="187200"/>
          </a:xfrm>
          <a:custGeom>
            <a:avLst/>
            <a:gdLst/>
            <a:ahLst/>
            <a:rect l="0" t="0" r="r" b="b"/>
            <a:pathLst>
              <a:path w="787" h="520">
                <a:moveTo>
                  <a:pt x="369" y="4"/>
                </a:moveTo>
                <a:cubicBezTo>
                  <a:pt x="345" y="4"/>
                  <a:pt x="331" y="20"/>
                  <a:pt x="321" y="39"/>
                </a:cubicBezTo>
                <a:lnTo>
                  <a:pt x="212" y="333"/>
                </a:lnTo>
                <a:lnTo>
                  <a:pt x="103" y="39"/>
                </a:lnTo>
                <a:cubicBezTo>
                  <a:pt x="94" y="20"/>
                  <a:pt x="79" y="4"/>
                  <a:pt x="55" y="4"/>
                </a:cubicBezTo>
                <a:cubicBezTo>
                  <a:pt x="27" y="4"/>
                  <a:pt x="0" y="25"/>
                  <a:pt x="0" y="55"/>
                </a:cubicBezTo>
                <a:cubicBezTo>
                  <a:pt x="0" y="65"/>
                  <a:pt x="2" y="72"/>
                  <a:pt x="5" y="81"/>
                </a:cubicBezTo>
                <a:lnTo>
                  <a:pt x="160" y="475"/>
                </a:lnTo>
                <a:cubicBezTo>
                  <a:pt x="169" y="498"/>
                  <a:pt x="181" y="516"/>
                  <a:pt x="212" y="516"/>
                </a:cubicBezTo>
                <a:cubicBezTo>
                  <a:pt x="243" y="516"/>
                  <a:pt x="255" y="498"/>
                  <a:pt x="264" y="475"/>
                </a:cubicBezTo>
                <a:lnTo>
                  <a:pt x="419" y="81"/>
                </a:lnTo>
                <a:cubicBezTo>
                  <a:pt x="422" y="72"/>
                  <a:pt x="424" y="65"/>
                  <a:pt x="424" y="55"/>
                </a:cubicBezTo>
                <a:cubicBezTo>
                  <a:pt x="424" y="25"/>
                  <a:pt x="398" y="4"/>
                  <a:pt x="369" y="4"/>
                </a:cubicBezTo>
                <a:moveTo>
                  <a:pt x="552" y="147"/>
                </a:moveTo>
                <a:cubicBezTo>
                  <a:pt x="552" y="118"/>
                  <a:pt x="579" y="102"/>
                  <a:pt x="610" y="102"/>
                </a:cubicBezTo>
                <a:cubicBezTo>
                  <a:pt x="652" y="102"/>
                  <a:pt x="675" y="123"/>
                  <a:pt x="703" y="123"/>
                </a:cubicBezTo>
                <a:cubicBezTo>
                  <a:pt x="732" y="123"/>
                  <a:pt x="751" y="98"/>
                  <a:pt x="751" y="71"/>
                </a:cubicBezTo>
                <a:cubicBezTo>
                  <a:pt x="751" y="15"/>
                  <a:pt x="652" y="0"/>
                  <a:pt x="612" y="0"/>
                </a:cubicBezTo>
                <a:cubicBezTo>
                  <a:pt x="518" y="0"/>
                  <a:pt x="436" y="61"/>
                  <a:pt x="436" y="161"/>
                </a:cubicBezTo>
                <a:cubicBezTo>
                  <a:pt x="436" y="325"/>
                  <a:pt x="673" y="275"/>
                  <a:pt x="673" y="358"/>
                </a:cubicBezTo>
                <a:cubicBezTo>
                  <a:pt x="673" y="393"/>
                  <a:pt x="648" y="419"/>
                  <a:pt x="601" y="419"/>
                </a:cubicBezTo>
                <a:cubicBezTo>
                  <a:pt x="555" y="419"/>
                  <a:pt x="515" y="391"/>
                  <a:pt x="482" y="391"/>
                </a:cubicBezTo>
                <a:cubicBezTo>
                  <a:pt x="453" y="391"/>
                  <a:pt x="434" y="414"/>
                  <a:pt x="434" y="441"/>
                </a:cubicBezTo>
                <a:cubicBezTo>
                  <a:pt x="434" y="508"/>
                  <a:pt x="553" y="520"/>
                  <a:pt x="607" y="520"/>
                </a:cubicBezTo>
                <a:cubicBezTo>
                  <a:pt x="704" y="520"/>
                  <a:pt x="787" y="457"/>
                  <a:pt x="787" y="357"/>
                </a:cubicBezTo>
                <a:cubicBezTo>
                  <a:pt x="787" y="175"/>
                  <a:pt x="552" y="221"/>
                  <a:pt x="552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47720" y="1393560"/>
            <a:ext cx="336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1.4 Recursividad (II)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96920" y="2167560"/>
            <a:ext cx="318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Recursiva vs. Iterativa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34000" y="2807280"/>
            <a:ext cx="104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Aspecto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3804840" y="2807280"/>
            <a:ext cx="123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224840" y="2807280"/>
            <a:ext cx="108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Iterativa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880920" y="3340440"/>
            <a:ext cx="100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2655000" y="3340440"/>
            <a:ext cx="347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Alta en árboles/backtracking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6389640" y="3340440"/>
            <a:ext cx="269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Alta en bucles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880920" y="3883320"/>
            <a:ext cx="112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2655000" y="3883320"/>
            <a:ext cx="237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Menor (uso de pila)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6389640" y="3883320"/>
            <a:ext cx="268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Mayor (uso de bucles)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880920" y="4416840"/>
            <a:ext cx="151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655000" y="4416840"/>
            <a:ext cx="302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Fibonacci, Hanoi, árboles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25120" y="510624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1"/>
                  <a:pt x="363" y="392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2"/>
                  <a:pt x="0" y="371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77320" y="535032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0"/>
                  <a:pt x="131" y="66"/>
                  <a:pt x="89" y="66"/>
                </a:cubicBezTo>
                <a:cubicBezTo>
                  <a:pt x="48" y="66"/>
                  <a:pt x="0" y="30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71200" y="5181840"/>
            <a:ext cx="77040" cy="131040"/>
          </a:xfrm>
          <a:custGeom>
            <a:avLst/>
            <a:gdLst/>
            <a:ahLst/>
            <a:rect l="0" t="0" r="r" b="b"/>
            <a:pathLst>
              <a:path w="214" h="364">
                <a:moveTo>
                  <a:pt x="208" y="7"/>
                </a:moveTo>
                <a:cubicBezTo>
                  <a:pt x="199" y="-2"/>
                  <a:pt x="186" y="-2"/>
                  <a:pt x="177" y="7"/>
                </a:cubicBezTo>
                <a:lnTo>
                  <a:pt x="107" y="77"/>
                </a:lnTo>
                <a:lnTo>
                  <a:pt x="37" y="7"/>
                </a:lnTo>
                <a:cubicBezTo>
                  <a:pt x="28" y="-2"/>
                  <a:pt x="14" y="-2"/>
                  <a:pt x="6" y="7"/>
                </a:cubicBezTo>
                <a:cubicBezTo>
                  <a:pt x="-2" y="15"/>
                  <a:pt x="-2" y="28"/>
                  <a:pt x="6" y="37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6" y="364"/>
                  <a:pt x="107" y="364"/>
                </a:cubicBezTo>
                <a:cubicBezTo>
                  <a:pt x="119" y="364"/>
                  <a:pt x="129" y="354"/>
                  <a:pt x="129" y="342"/>
                </a:cubicBezTo>
                <a:lnTo>
                  <a:pt x="129" y="116"/>
                </a:lnTo>
                <a:lnTo>
                  <a:pt x="208" y="37"/>
                </a:lnTo>
                <a:cubicBezTo>
                  <a:pt x="216" y="28"/>
                  <a:pt x="216" y="15"/>
                  <a:pt x="208" y="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63280" y="529704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8"/>
                </a:moveTo>
                <a:cubicBezTo>
                  <a:pt x="257" y="151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1"/>
                  <a:pt x="0" y="128"/>
                </a:cubicBezTo>
                <a:lnTo>
                  <a:pt x="0" y="0"/>
                </a:lnTo>
                <a:lnTo>
                  <a:pt x="257" y="0"/>
                </a:lnTo>
                <a:lnTo>
                  <a:pt x="257" y="12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55720" y="528948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6"/>
                </a:lnTo>
                <a:cubicBezTo>
                  <a:pt x="286" y="84"/>
                  <a:pt x="297" y="92"/>
                  <a:pt x="299" y="104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6"/>
                </a:moveTo>
                <a:cubicBezTo>
                  <a:pt x="11" y="86"/>
                  <a:pt x="2" y="79"/>
                  <a:pt x="0" y="68"/>
                </a:cubicBezTo>
                <a:cubicBezTo>
                  <a:pt x="-2" y="57"/>
                  <a:pt x="6" y="46"/>
                  <a:pt x="18" y="44"/>
                </a:cubicBezTo>
                <a:lnTo>
                  <a:pt x="275" y="0"/>
                </a:lnTo>
                <a:cubicBezTo>
                  <a:pt x="286" y="-2"/>
                  <a:pt x="297" y="6"/>
                  <a:pt x="299" y="19"/>
                </a:cubicBezTo>
                <a:cubicBezTo>
                  <a:pt x="301" y="30"/>
                  <a:pt x="293" y="41"/>
                  <a:pt x="282" y="43"/>
                </a:cubicBezTo>
                <a:lnTo>
                  <a:pt x="25" y="86"/>
                </a:lnTo>
                <a:cubicBezTo>
                  <a:pt x="24" y="86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6389640" y="4416840"/>
            <a:ext cx="214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Contadores, listas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065240" y="5055120"/>
            <a:ext cx="717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Optimización: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memoización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evitar cálculos repetidos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802080" y="160812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4"/>
                </a:lnTo>
                <a:cubicBezTo>
                  <a:pt x="0" y="308"/>
                  <a:pt x="24" y="317"/>
                  <a:pt x="24" y="317"/>
                </a:cubicBezTo>
                <a:lnTo>
                  <a:pt x="271" y="512"/>
                </a:lnTo>
                <a:cubicBezTo>
                  <a:pt x="310" y="542"/>
                  <a:pt x="299" y="478"/>
                  <a:pt x="299" y="478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09000" y="160812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4"/>
                </a:lnTo>
                <a:cubicBezTo>
                  <a:pt x="301" y="308"/>
                  <a:pt x="278" y="317"/>
                  <a:pt x="278" y="317"/>
                </a:cubicBezTo>
                <a:cubicBezTo>
                  <a:pt x="278" y="317"/>
                  <a:pt x="70" y="481"/>
                  <a:pt x="31" y="512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802080" y="152424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4"/>
                </a:lnTo>
                <a:cubicBezTo>
                  <a:pt x="-4" y="227"/>
                  <a:pt x="-4" y="248"/>
                  <a:pt x="12" y="261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01800" y="168228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3"/>
                  <a:pt x="0" y="299"/>
                </a:cubicBezTo>
                <a:lnTo>
                  <a:pt x="0" y="23"/>
                </a:lnTo>
                <a:cubicBezTo>
                  <a:pt x="0" y="11"/>
                  <a:pt x="10" y="0"/>
                  <a:pt x="21" y="0"/>
                </a:cubicBezTo>
                <a:cubicBezTo>
                  <a:pt x="33" y="0"/>
                  <a:pt x="44" y="11"/>
                  <a:pt x="44" y="23"/>
                </a:cubicBezTo>
                <a:lnTo>
                  <a:pt x="44" y="299"/>
                </a:lnTo>
                <a:cubicBezTo>
                  <a:pt x="44" y="313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35200" y="154980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30"/>
                </a:moveTo>
                <a:cubicBezTo>
                  <a:pt x="420" y="354"/>
                  <a:pt x="423" y="365"/>
                  <a:pt x="398" y="382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1"/>
                </a:cubicBezTo>
                <a:lnTo>
                  <a:pt x="313" y="338"/>
                </a:lnTo>
                <a:cubicBezTo>
                  <a:pt x="313" y="334"/>
                  <a:pt x="312" y="330"/>
                  <a:pt x="307" y="325"/>
                </a:cubicBezTo>
                <a:cubicBezTo>
                  <a:pt x="252" y="280"/>
                  <a:pt x="39" y="109"/>
                  <a:pt x="0" y="78"/>
                </a:cubicBezTo>
                <a:lnTo>
                  <a:pt x="98" y="0"/>
                </a:lnTo>
                <a:cubicBezTo>
                  <a:pt x="125" y="19"/>
                  <a:pt x="328" y="176"/>
                  <a:pt x="413" y="243"/>
                </a:cubicBezTo>
                <a:cubicBezTo>
                  <a:pt x="417" y="247"/>
                  <a:pt x="420" y="250"/>
                  <a:pt x="420" y="254"/>
                </a:cubicBezTo>
                <a:lnTo>
                  <a:pt x="420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35200" y="154980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3"/>
                </a:moveTo>
                <a:cubicBezTo>
                  <a:pt x="328" y="176"/>
                  <a:pt x="125" y="19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2" y="280"/>
                  <a:pt x="307" y="325"/>
                </a:cubicBezTo>
                <a:cubicBezTo>
                  <a:pt x="310" y="328"/>
                  <a:pt x="312" y="330"/>
                  <a:pt x="312" y="333"/>
                </a:cubicBezTo>
                <a:lnTo>
                  <a:pt x="418" y="249"/>
                </a:lnTo>
                <a:cubicBezTo>
                  <a:pt x="417" y="247"/>
                  <a:pt x="415" y="245"/>
                  <a:pt x="413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854640" y="154980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3"/>
                </a:lnTo>
                <a:cubicBezTo>
                  <a:pt x="366" y="249"/>
                  <a:pt x="362" y="246"/>
                  <a:pt x="358" y="242"/>
                </a:cubicBezTo>
                <a:cubicBezTo>
                  <a:pt x="274" y="176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1"/>
                  <a:pt x="317" y="283"/>
                </a:cubicBezTo>
                <a:cubicBezTo>
                  <a:pt x="322" y="287"/>
                  <a:pt x="323" y="291"/>
                  <a:pt x="323" y="295"/>
                </a:cubicBezTo>
                <a:lnTo>
                  <a:pt x="323" y="399"/>
                </a:lnTo>
                <a:lnTo>
                  <a:pt x="344" y="382"/>
                </a:lnTo>
                <a:cubicBezTo>
                  <a:pt x="369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54640" y="154980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7"/>
                  <a:pt x="71" y="19"/>
                  <a:pt x="44" y="0"/>
                </a:cubicBezTo>
                <a:lnTo>
                  <a:pt x="0" y="35"/>
                </a:lnTo>
                <a:cubicBezTo>
                  <a:pt x="72" y="93"/>
                  <a:pt x="266" y="242"/>
                  <a:pt x="317" y="283"/>
                </a:cubicBezTo>
                <a:cubicBezTo>
                  <a:pt x="318" y="283"/>
                  <a:pt x="318" y="284"/>
                  <a:pt x="319" y="284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47720" y="736560"/>
            <a:ext cx="452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1.5 Librerías y reutilización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65240" y="1473480"/>
            <a:ext cx="78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Tipos: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300320" y="2035440"/>
            <a:ext cx="257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Integradas (estándar)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97760" y="3358800"/>
            <a:ext cx="110520" cy="119160"/>
          </a:xfrm>
          <a:custGeom>
            <a:avLst/>
            <a:gdLst/>
            <a:ahLst/>
            <a:rect l="0" t="0" r="r" b="b"/>
            <a:pathLst>
              <a:path w="307" h="331">
                <a:moveTo>
                  <a:pt x="307" y="237"/>
                </a:moveTo>
                <a:cubicBezTo>
                  <a:pt x="307" y="289"/>
                  <a:pt x="288" y="331"/>
                  <a:pt x="236" y="331"/>
                </a:cubicBezTo>
                <a:lnTo>
                  <a:pt x="71" y="331"/>
                </a:lnTo>
                <a:cubicBezTo>
                  <a:pt x="-23" y="331"/>
                  <a:pt x="-23" y="0"/>
                  <a:pt x="71" y="0"/>
                </a:cubicBezTo>
                <a:lnTo>
                  <a:pt x="236" y="0"/>
                </a:lnTo>
                <a:cubicBezTo>
                  <a:pt x="288" y="0"/>
                  <a:pt x="307" y="43"/>
                  <a:pt x="307" y="96"/>
                </a:cubicBezTo>
                <a:lnTo>
                  <a:pt x="307" y="237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840240" y="3358800"/>
            <a:ext cx="237600" cy="119160"/>
          </a:xfrm>
          <a:custGeom>
            <a:avLst/>
            <a:gdLst/>
            <a:ahLst/>
            <a:rect l="0" t="0" r="r" b="b"/>
            <a:pathLst>
              <a:path w="660" h="331">
                <a:moveTo>
                  <a:pt x="637" y="284"/>
                </a:moveTo>
                <a:lnTo>
                  <a:pt x="612" y="284"/>
                </a:lnTo>
                <a:lnTo>
                  <a:pt x="612" y="49"/>
                </a:lnTo>
                <a:lnTo>
                  <a:pt x="637" y="49"/>
                </a:lnTo>
                <a:cubicBezTo>
                  <a:pt x="650" y="49"/>
                  <a:pt x="660" y="37"/>
                  <a:pt x="660" y="24"/>
                </a:cubicBezTo>
                <a:cubicBezTo>
                  <a:pt x="660" y="11"/>
                  <a:pt x="650" y="0"/>
                  <a:pt x="637" y="0"/>
                </a:cubicBezTo>
                <a:lnTo>
                  <a:pt x="71" y="0"/>
                </a:lnTo>
                <a:cubicBezTo>
                  <a:pt x="-23" y="0"/>
                  <a:pt x="-23" y="331"/>
                  <a:pt x="71" y="331"/>
                </a:cubicBezTo>
                <a:lnTo>
                  <a:pt x="637" y="331"/>
                </a:lnTo>
                <a:cubicBezTo>
                  <a:pt x="650" y="331"/>
                  <a:pt x="660" y="320"/>
                  <a:pt x="660" y="307"/>
                </a:cubicBezTo>
                <a:cubicBezTo>
                  <a:pt x="660" y="294"/>
                  <a:pt x="650" y="284"/>
                  <a:pt x="637" y="284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861480" y="3376080"/>
            <a:ext cx="216360" cy="84960"/>
          </a:xfrm>
          <a:custGeom>
            <a:avLst/>
            <a:gdLst/>
            <a:ahLst/>
            <a:rect l="0" t="0" r="r" b="b"/>
            <a:pathLst>
              <a:path w="601" h="236">
                <a:moveTo>
                  <a:pt x="581" y="236"/>
                </a:moveTo>
                <a:lnTo>
                  <a:pt x="35" y="236"/>
                </a:lnTo>
                <a:cubicBezTo>
                  <a:pt x="-12" y="236"/>
                  <a:pt x="-12" y="0"/>
                  <a:pt x="35" y="0"/>
                </a:cubicBezTo>
                <a:lnTo>
                  <a:pt x="581" y="0"/>
                </a:lnTo>
                <a:cubicBezTo>
                  <a:pt x="607" y="0"/>
                  <a:pt x="607" y="236"/>
                  <a:pt x="581" y="23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861480" y="3376080"/>
            <a:ext cx="215280" cy="78120"/>
          </a:xfrm>
          <a:custGeom>
            <a:avLst/>
            <a:gdLst/>
            <a:ahLst/>
            <a:rect l="0" t="0" r="r" b="b"/>
            <a:pathLst>
              <a:path w="598" h="217">
                <a:moveTo>
                  <a:pt x="48" y="48"/>
                </a:moveTo>
                <a:lnTo>
                  <a:pt x="598" y="48"/>
                </a:lnTo>
                <a:cubicBezTo>
                  <a:pt x="595" y="20"/>
                  <a:pt x="589" y="0"/>
                  <a:pt x="582" y="0"/>
                </a:cubicBezTo>
                <a:lnTo>
                  <a:pt x="36" y="0"/>
                </a:lnTo>
                <a:cubicBezTo>
                  <a:pt x="-3" y="0"/>
                  <a:pt x="-10" y="161"/>
                  <a:pt x="15" y="217"/>
                </a:cubicBezTo>
                <a:cubicBezTo>
                  <a:pt x="6" y="147"/>
                  <a:pt x="17" y="48"/>
                  <a:pt x="48" y="4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89480" y="31896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260" y="166"/>
                </a:moveTo>
                <a:cubicBezTo>
                  <a:pt x="260" y="218"/>
                  <a:pt x="217" y="260"/>
                  <a:pt x="165" y="260"/>
                </a:cubicBezTo>
                <a:lnTo>
                  <a:pt x="71" y="260"/>
                </a:lnTo>
                <a:cubicBezTo>
                  <a:pt x="-24" y="260"/>
                  <a:pt x="-24" y="0"/>
                  <a:pt x="71" y="0"/>
                </a:cubicBezTo>
                <a:lnTo>
                  <a:pt x="165" y="0"/>
                </a:lnTo>
                <a:cubicBezTo>
                  <a:pt x="217" y="0"/>
                  <a:pt x="260" y="43"/>
                  <a:pt x="260" y="95"/>
                </a:cubicBezTo>
                <a:lnTo>
                  <a:pt x="260" y="16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14680" y="3189600"/>
            <a:ext cx="237240" cy="93600"/>
          </a:xfrm>
          <a:custGeom>
            <a:avLst/>
            <a:gdLst/>
            <a:ahLst/>
            <a:rect l="0" t="0" r="r" b="b"/>
            <a:pathLst>
              <a:path w="659" h="260">
                <a:moveTo>
                  <a:pt x="635" y="213"/>
                </a:moveTo>
                <a:lnTo>
                  <a:pt x="612" y="213"/>
                </a:lnTo>
                <a:lnTo>
                  <a:pt x="612" y="48"/>
                </a:lnTo>
                <a:lnTo>
                  <a:pt x="635" y="48"/>
                </a:lnTo>
                <a:cubicBezTo>
                  <a:pt x="648" y="48"/>
                  <a:pt x="659" y="37"/>
                  <a:pt x="659" y="24"/>
                </a:cubicBezTo>
                <a:cubicBezTo>
                  <a:pt x="659" y="11"/>
                  <a:pt x="648" y="0"/>
                  <a:pt x="635" y="0"/>
                </a:cubicBezTo>
                <a:lnTo>
                  <a:pt x="71" y="0"/>
                </a:lnTo>
                <a:cubicBezTo>
                  <a:pt x="-24" y="0"/>
                  <a:pt x="-24" y="260"/>
                  <a:pt x="71" y="260"/>
                </a:cubicBezTo>
                <a:lnTo>
                  <a:pt x="635" y="260"/>
                </a:lnTo>
                <a:cubicBezTo>
                  <a:pt x="648" y="260"/>
                  <a:pt x="659" y="249"/>
                  <a:pt x="659" y="236"/>
                </a:cubicBezTo>
                <a:cubicBezTo>
                  <a:pt x="659" y="223"/>
                  <a:pt x="648" y="213"/>
                  <a:pt x="635" y="21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35920" y="3206520"/>
            <a:ext cx="216360" cy="59760"/>
          </a:xfrm>
          <a:custGeom>
            <a:avLst/>
            <a:gdLst/>
            <a:ahLst/>
            <a:rect l="0" t="0" r="r" b="b"/>
            <a:pathLst>
              <a:path w="601" h="166">
                <a:moveTo>
                  <a:pt x="581" y="166"/>
                </a:moveTo>
                <a:lnTo>
                  <a:pt x="35" y="166"/>
                </a:lnTo>
                <a:cubicBezTo>
                  <a:pt x="-12" y="166"/>
                  <a:pt x="-12" y="0"/>
                  <a:pt x="35" y="0"/>
                </a:cubicBezTo>
                <a:lnTo>
                  <a:pt x="581" y="0"/>
                </a:lnTo>
                <a:cubicBezTo>
                  <a:pt x="607" y="0"/>
                  <a:pt x="607" y="166"/>
                  <a:pt x="581" y="16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835920" y="3206520"/>
            <a:ext cx="215640" cy="38520"/>
          </a:xfrm>
          <a:custGeom>
            <a:avLst/>
            <a:gdLst/>
            <a:ahLst/>
            <a:rect l="0" t="0" r="r" b="b"/>
            <a:pathLst>
              <a:path w="599" h="107">
                <a:moveTo>
                  <a:pt x="35" y="47"/>
                </a:moveTo>
                <a:lnTo>
                  <a:pt x="599" y="47"/>
                </a:lnTo>
                <a:cubicBezTo>
                  <a:pt x="596" y="21"/>
                  <a:pt x="590" y="0"/>
                  <a:pt x="581" y="0"/>
                </a:cubicBezTo>
                <a:lnTo>
                  <a:pt x="35" y="0"/>
                </a:lnTo>
                <a:cubicBezTo>
                  <a:pt x="7" y="0"/>
                  <a:pt x="-4" y="59"/>
                  <a:pt x="1" y="107"/>
                </a:cubicBezTo>
                <a:cubicBezTo>
                  <a:pt x="5" y="75"/>
                  <a:pt x="16" y="47"/>
                  <a:pt x="35" y="4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806400" y="3282840"/>
            <a:ext cx="144360" cy="76320"/>
          </a:xfrm>
          <a:custGeom>
            <a:avLst/>
            <a:gdLst/>
            <a:ahLst/>
            <a:rect l="0" t="0" r="r" b="b"/>
            <a:pathLst>
              <a:path w="401" h="212">
                <a:moveTo>
                  <a:pt x="401" y="118"/>
                </a:moveTo>
                <a:cubicBezTo>
                  <a:pt x="401" y="170"/>
                  <a:pt x="359" y="212"/>
                  <a:pt x="306" y="212"/>
                </a:cubicBezTo>
                <a:lnTo>
                  <a:pt x="71" y="212"/>
                </a:lnTo>
                <a:cubicBezTo>
                  <a:pt x="-23" y="212"/>
                  <a:pt x="-23" y="0"/>
                  <a:pt x="71" y="0"/>
                </a:cubicBezTo>
                <a:lnTo>
                  <a:pt x="306" y="0"/>
                </a:lnTo>
                <a:cubicBezTo>
                  <a:pt x="359" y="0"/>
                  <a:pt x="401" y="42"/>
                  <a:pt x="401" y="95"/>
                </a:cubicBezTo>
                <a:lnTo>
                  <a:pt x="401" y="11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882360" y="3282840"/>
            <a:ext cx="203760" cy="76320"/>
          </a:xfrm>
          <a:custGeom>
            <a:avLst/>
            <a:gdLst/>
            <a:ahLst/>
            <a:rect l="0" t="0" r="r" b="b"/>
            <a:pathLst>
              <a:path w="566" h="212">
                <a:moveTo>
                  <a:pt x="542" y="165"/>
                </a:moveTo>
                <a:lnTo>
                  <a:pt x="519" y="165"/>
                </a:lnTo>
                <a:lnTo>
                  <a:pt x="519" y="47"/>
                </a:lnTo>
                <a:lnTo>
                  <a:pt x="542" y="47"/>
                </a:lnTo>
                <a:cubicBezTo>
                  <a:pt x="555" y="47"/>
                  <a:pt x="566" y="36"/>
                  <a:pt x="566" y="23"/>
                </a:cubicBezTo>
                <a:cubicBezTo>
                  <a:pt x="566" y="10"/>
                  <a:pt x="555" y="0"/>
                  <a:pt x="542" y="0"/>
                </a:cubicBezTo>
                <a:lnTo>
                  <a:pt x="71" y="0"/>
                </a:lnTo>
                <a:cubicBezTo>
                  <a:pt x="-23" y="0"/>
                  <a:pt x="-23" y="212"/>
                  <a:pt x="71" y="212"/>
                </a:cubicBezTo>
                <a:lnTo>
                  <a:pt x="542" y="212"/>
                </a:lnTo>
                <a:cubicBezTo>
                  <a:pt x="555" y="212"/>
                  <a:pt x="566" y="202"/>
                  <a:pt x="566" y="189"/>
                </a:cubicBezTo>
                <a:cubicBezTo>
                  <a:pt x="566" y="176"/>
                  <a:pt x="555" y="165"/>
                  <a:pt x="542" y="16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903600" y="3299760"/>
            <a:ext cx="175320" cy="42480"/>
          </a:xfrm>
          <a:custGeom>
            <a:avLst/>
            <a:gdLst/>
            <a:ahLst/>
            <a:rect l="0" t="0" r="r" b="b"/>
            <a:pathLst>
              <a:path w="487" h="118">
                <a:moveTo>
                  <a:pt x="487" y="118"/>
                </a:moveTo>
                <a:lnTo>
                  <a:pt x="35" y="118"/>
                </a:lnTo>
                <a:cubicBezTo>
                  <a:pt x="-12" y="118"/>
                  <a:pt x="-12" y="0"/>
                  <a:pt x="35" y="0"/>
                </a:cubicBezTo>
                <a:lnTo>
                  <a:pt x="487" y="0"/>
                </a:lnTo>
                <a:lnTo>
                  <a:pt x="487" y="11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903600" y="3299760"/>
            <a:ext cx="182160" cy="29880"/>
          </a:xfrm>
          <a:custGeom>
            <a:avLst/>
            <a:gdLst/>
            <a:ahLst/>
            <a:rect l="0" t="0" r="r" b="b"/>
            <a:pathLst>
              <a:path w="506" h="83">
                <a:moveTo>
                  <a:pt x="35" y="47"/>
                </a:moveTo>
                <a:lnTo>
                  <a:pt x="506" y="47"/>
                </a:lnTo>
                <a:cubicBezTo>
                  <a:pt x="505" y="22"/>
                  <a:pt x="499" y="0"/>
                  <a:pt x="487" y="0"/>
                </a:cubicBezTo>
                <a:lnTo>
                  <a:pt x="35" y="0"/>
                </a:lnTo>
                <a:cubicBezTo>
                  <a:pt x="5" y="0"/>
                  <a:pt x="-5" y="48"/>
                  <a:pt x="3" y="83"/>
                </a:cubicBezTo>
                <a:cubicBezTo>
                  <a:pt x="8" y="63"/>
                  <a:pt x="18" y="47"/>
                  <a:pt x="35" y="4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300320" y="2521440"/>
            <a:ext cx="440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Externas (instalables con pip, npm…)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47600" y="3857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304640" y="3733560"/>
            <a:ext cx="1343520" cy="362520"/>
          </a:xfrm>
          <a:custGeom>
            <a:avLst/>
            <a:gdLst/>
            <a:ahLst/>
            <a:rect l="0" t="0" r="r" b="b"/>
            <a:pathLst>
              <a:path w="3732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573" y="0"/>
                </a:lnTo>
                <a:cubicBezTo>
                  <a:pt x="3584" y="0"/>
                  <a:pt x="3594" y="1"/>
                  <a:pt x="3604" y="3"/>
                </a:cubicBezTo>
                <a:cubicBezTo>
                  <a:pt x="3614" y="5"/>
                  <a:pt x="3624" y="8"/>
                  <a:pt x="3634" y="12"/>
                </a:cubicBezTo>
                <a:cubicBezTo>
                  <a:pt x="3644" y="16"/>
                  <a:pt x="3653" y="21"/>
                  <a:pt x="3661" y="27"/>
                </a:cubicBezTo>
                <a:cubicBezTo>
                  <a:pt x="3670" y="33"/>
                  <a:pt x="3678" y="39"/>
                  <a:pt x="3685" y="47"/>
                </a:cubicBezTo>
                <a:cubicBezTo>
                  <a:pt x="3693" y="54"/>
                  <a:pt x="3699" y="62"/>
                  <a:pt x="3705" y="71"/>
                </a:cubicBezTo>
                <a:cubicBezTo>
                  <a:pt x="3711" y="79"/>
                  <a:pt x="3716" y="89"/>
                  <a:pt x="3720" y="98"/>
                </a:cubicBezTo>
                <a:cubicBezTo>
                  <a:pt x="3724" y="108"/>
                  <a:pt x="3727" y="118"/>
                  <a:pt x="3729" y="128"/>
                </a:cubicBezTo>
                <a:cubicBezTo>
                  <a:pt x="3731" y="138"/>
                  <a:pt x="3732" y="148"/>
                  <a:pt x="3732" y="159"/>
                </a:cubicBezTo>
                <a:lnTo>
                  <a:pt x="3732" y="848"/>
                </a:lnTo>
                <a:cubicBezTo>
                  <a:pt x="3732" y="858"/>
                  <a:pt x="3731" y="869"/>
                  <a:pt x="3729" y="879"/>
                </a:cubicBezTo>
                <a:cubicBezTo>
                  <a:pt x="3727" y="889"/>
                  <a:pt x="3724" y="899"/>
                  <a:pt x="3720" y="909"/>
                </a:cubicBezTo>
                <a:cubicBezTo>
                  <a:pt x="3716" y="918"/>
                  <a:pt x="3711" y="927"/>
                  <a:pt x="3705" y="936"/>
                </a:cubicBezTo>
                <a:cubicBezTo>
                  <a:pt x="3699" y="945"/>
                  <a:pt x="3693" y="953"/>
                  <a:pt x="3685" y="960"/>
                </a:cubicBezTo>
                <a:cubicBezTo>
                  <a:pt x="3678" y="967"/>
                  <a:pt x="3670" y="974"/>
                  <a:pt x="3661" y="980"/>
                </a:cubicBezTo>
                <a:cubicBezTo>
                  <a:pt x="3653" y="986"/>
                  <a:pt x="3644" y="991"/>
                  <a:pt x="3634" y="994"/>
                </a:cubicBezTo>
                <a:cubicBezTo>
                  <a:pt x="3624" y="998"/>
                  <a:pt x="3614" y="1001"/>
                  <a:pt x="3604" y="1004"/>
                </a:cubicBezTo>
                <a:cubicBezTo>
                  <a:pt x="3594" y="1006"/>
                  <a:pt x="3584" y="1007"/>
                  <a:pt x="3573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096920" y="3129840"/>
            <a:ext cx="2536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Buenas prácticas: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393920" y="382536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README.md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781000" y="3733560"/>
            <a:ext cx="1486440" cy="362520"/>
          </a:xfrm>
          <a:custGeom>
            <a:avLst/>
            <a:gdLst/>
            <a:ahLst/>
            <a:rect l="0" t="0" r="r" b="b"/>
            <a:pathLst>
              <a:path w="4129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970" y="0"/>
                </a:lnTo>
                <a:cubicBezTo>
                  <a:pt x="3981" y="0"/>
                  <a:pt x="3991" y="1"/>
                  <a:pt x="4001" y="3"/>
                </a:cubicBezTo>
                <a:cubicBezTo>
                  <a:pt x="4011" y="5"/>
                  <a:pt x="4021" y="8"/>
                  <a:pt x="4031" y="12"/>
                </a:cubicBezTo>
                <a:cubicBezTo>
                  <a:pt x="4040" y="16"/>
                  <a:pt x="4050" y="21"/>
                  <a:pt x="4058" y="27"/>
                </a:cubicBezTo>
                <a:cubicBezTo>
                  <a:pt x="4067" y="33"/>
                  <a:pt x="4075" y="39"/>
                  <a:pt x="4082" y="47"/>
                </a:cubicBezTo>
                <a:cubicBezTo>
                  <a:pt x="4090" y="54"/>
                  <a:pt x="4096" y="62"/>
                  <a:pt x="4102" y="71"/>
                </a:cubicBezTo>
                <a:cubicBezTo>
                  <a:pt x="4108" y="79"/>
                  <a:pt x="4113" y="89"/>
                  <a:pt x="4117" y="98"/>
                </a:cubicBezTo>
                <a:cubicBezTo>
                  <a:pt x="4121" y="108"/>
                  <a:pt x="4124" y="118"/>
                  <a:pt x="4126" y="128"/>
                </a:cubicBezTo>
                <a:cubicBezTo>
                  <a:pt x="4128" y="138"/>
                  <a:pt x="4129" y="148"/>
                  <a:pt x="4129" y="159"/>
                </a:cubicBezTo>
                <a:lnTo>
                  <a:pt x="4129" y="848"/>
                </a:lnTo>
                <a:cubicBezTo>
                  <a:pt x="4129" y="858"/>
                  <a:pt x="4128" y="869"/>
                  <a:pt x="4126" y="879"/>
                </a:cubicBezTo>
                <a:cubicBezTo>
                  <a:pt x="4124" y="889"/>
                  <a:pt x="4121" y="899"/>
                  <a:pt x="4117" y="909"/>
                </a:cubicBezTo>
                <a:cubicBezTo>
                  <a:pt x="4113" y="918"/>
                  <a:pt x="4108" y="927"/>
                  <a:pt x="4102" y="936"/>
                </a:cubicBezTo>
                <a:cubicBezTo>
                  <a:pt x="4096" y="945"/>
                  <a:pt x="4090" y="953"/>
                  <a:pt x="4082" y="960"/>
                </a:cubicBezTo>
                <a:cubicBezTo>
                  <a:pt x="4075" y="967"/>
                  <a:pt x="4067" y="974"/>
                  <a:pt x="4058" y="980"/>
                </a:cubicBezTo>
                <a:cubicBezTo>
                  <a:pt x="4050" y="986"/>
                  <a:pt x="4040" y="991"/>
                  <a:pt x="4031" y="994"/>
                </a:cubicBezTo>
                <a:cubicBezTo>
                  <a:pt x="4021" y="998"/>
                  <a:pt x="4011" y="1001"/>
                  <a:pt x="4001" y="1004"/>
                </a:cubicBezTo>
                <a:cubicBezTo>
                  <a:pt x="3991" y="1006"/>
                  <a:pt x="3981" y="1007"/>
                  <a:pt x="3970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2649960" y="3702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2879280" y="382536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docstrings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047600" y="4343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4264200" y="3702600"/>
            <a:ext cx="235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comentarios útiles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4124160" y="4219560"/>
            <a:ext cx="2505240" cy="371520"/>
          </a:xfrm>
          <a:custGeom>
            <a:avLst/>
            <a:gdLst/>
            <a:ahLst/>
            <a:rect l="0" t="0" r="r" b="b"/>
            <a:pathLst>
              <a:path w="6959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6801" y="0"/>
                </a:lnTo>
                <a:cubicBezTo>
                  <a:pt x="6811" y="0"/>
                  <a:pt x="6821" y="1"/>
                  <a:pt x="6832" y="3"/>
                </a:cubicBezTo>
                <a:cubicBezTo>
                  <a:pt x="6842" y="5"/>
                  <a:pt x="6852" y="8"/>
                  <a:pt x="6861" y="12"/>
                </a:cubicBezTo>
                <a:cubicBezTo>
                  <a:pt x="6871" y="16"/>
                  <a:pt x="6880" y="21"/>
                  <a:pt x="6889" y="26"/>
                </a:cubicBezTo>
                <a:cubicBezTo>
                  <a:pt x="6898" y="32"/>
                  <a:pt x="6906" y="39"/>
                  <a:pt x="6913" y="46"/>
                </a:cubicBezTo>
                <a:cubicBezTo>
                  <a:pt x="6920" y="53"/>
                  <a:pt x="6927" y="61"/>
                  <a:pt x="6933" y="70"/>
                </a:cubicBezTo>
                <a:cubicBezTo>
                  <a:pt x="6939" y="79"/>
                  <a:pt x="6943" y="88"/>
                  <a:pt x="6947" y="98"/>
                </a:cubicBezTo>
                <a:cubicBezTo>
                  <a:pt x="6951" y="107"/>
                  <a:pt x="6954" y="117"/>
                  <a:pt x="6956" y="127"/>
                </a:cubicBezTo>
                <a:cubicBezTo>
                  <a:pt x="6958" y="139"/>
                  <a:pt x="6959" y="149"/>
                  <a:pt x="6959" y="159"/>
                </a:cubicBezTo>
                <a:lnTo>
                  <a:pt x="6959" y="874"/>
                </a:lnTo>
                <a:cubicBezTo>
                  <a:pt x="6959" y="884"/>
                  <a:pt x="6958" y="894"/>
                  <a:pt x="6956" y="905"/>
                </a:cubicBezTo>
                <a:cubicBezTo>
                  <a:pt x="6954" y="915"/>
                  <a:pt x="6951" y="925"/>
                  <a:pt x="6947" y="934"/>
                </a:cubicBezTo>
                <a:cubicBezTo>
                  <a:pt x="6943" y="944"/>
                  <a:pt x="6939" y="953"/>
                  <a:pt x="6933" y="962"/>
                </a:cubicBezTo>
                <a:cubicBezTo>
                  <a:pt x="6927" y="971"/>
                  <a:pt x="6920" y="979"/>
                  <a:pt x="6913" y="986"/>
                </a:cubicBezTo>
                <a:cubicBezTo>
                  <a:pt x="6906" y="993"/>
                  <a:pt x="6898" y="1000"/>
                  <a:pt x="6889" y="1006"/>
                </a:cubicBezTo>
                <a:cubicBezTo>
                  <a:pt x="6880" y="1011"/>
                  <a:pt x="6871" y="1016"/>
                  <a:pt x="6861" y="1020"/>
                </a:cubicBezTo>
                <a:cubicBezTo>
                  <a:pt x="6852" y="1024"/>
                  <a:pt x="6842" y="1027"/>
                  <a:pt x="6832" y="1029"/>
                </a:cubicBezTo>
                <a:cubicBezTo>
                  <a:pt x="6821" y="1031"/>
                  <a:pt x="6811" y="1032"/>
                  <a:pt x="6801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1"/>
                  <a:pt x="71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300320" y="4188240"/>
            <a:ext cx="283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Versionado semántico: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4213800" y="4311000"/>
            <a:ext cx="2323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mayor.menor.parche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134120" y="4219560"/>
            <a:ext cx="838440" cy="371520"/>
          </a:xfrm>
          <a:custGeom>
            <a:avLst/>
            <a:gdLst/>
            <a:ahLst/>
            <a:rect l="0" t="0" r="r" b="b"/>
            <a:pathLst>
              <a:path w="2329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69" y="0"/>
                </a:lnTo>
                <a:cubicBezTo>
                  <a:pt x="2180" y="0"/>
                  <a:pt x="2190" y="1"/>
                  <a:pt x="2200" y="3"/>
                </a:cubicBezTo>
                <a:cubicBezTo>
                  <a:pt x="2211" y="5"/>
                  <a:pt x="2220" y="8"/>
                  <a:pt x="2230" y="12"/>
                </a:cubicBezTo>
                <a:cubicBezTo>
                  <a:pt x="2240" y="16"/>
                  <a:pt x="2249" y="21"/>
                  <a:pt x="2258" y="26"/>
                </a:cubicBezTo>
                <a:cubicBezTo>
                  <a:pt x="2266" y="32"/>
                  <a:pt x="2274" y="39"/>
                  <a:pt x="2282" y="46"/>
                </a:cubicBezTo>
                <a:cubicBezTo>
                  <a:pt x="2289" y="53"/>
                  <a:pt x="2296" y="61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7"/>
                </a:cubicBezTo>
                <a:cubicBezTo>
                  <a:pt x="2328" y="139"/>
                  <a:pt x="2329" y="149"/>
                  <a:pt x="2329" y="159"/>
                </a:cubicBezTo>
                <a:lnTo>
                  <a:pt x="2329" y="874"/>
                </a:lnTo>
                <a:cubicBezTo>
                  <a:pt x="2329" y="884"/>
                  <a:pt x="2328" y="894"/>
                  <a:pt x="2326" y="905"/>
                </a:cubicBezTo>
                <a:cubicBezTo>
                  <a:pt x="2324" y="915"/>
                  <a:pt x="2321" y="925"/>
                  <a:pt x="2317" y="934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89" y="979"/>
                  <a:pt x="2282" y="986"/>
                </a:cubicBezTo>
                <a:cubicBezTo>
                  <a:pt x="2274" y="993"/>
                  <a:pt x="2266" y="1000"/>
                  <a:pt x="2258" y="1006"/>
                </a:cubicBezTo>
                <a:cubicBezTo>
                  <a:pt x="2249" y="1011"/>
                  <a:pt x="2240" y="1016"/>
                  <a:pt x="2230" y="1020"/>
                </a:cubicBezTo>
                <a:cubicBezTo>
                  <a:pt x="2220" y="1024"/>
                  <a:pt x="2211" y="1027"/>
                  <a:pt x="2200" y="1029"/>
                </a:cubicBezTo>
                <a:cubicBezTo>
                  <a:pt x="2190" y="1031"/>
                  <a:pt x="2180" y="1032"/>
                  <a:pt x="2169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6631200" y="4188240"/>
            <a:ext cx="50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(ej.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7230960" y="43110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1.2.0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7970400" y="4188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47600" y="5524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747720" y="4796640"/>
            <a:ext cx="2063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Empaquetado: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543040" y="540036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8"/>
                  <a:pt x="3290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3"/>
                  <a:pt x="3334" y="39"/>
                  <a:pt x="3341" y="47"/>
                </a:cubicBezTo>
                <a:cubicBezTo>
                  <a:pt x="3348" y="54"/>
                  <a:pt x="3355" y="62"/>
                  <a:pt x="3361" y="71"/>
                </a:cubicBezTo>
                <a:cubicBezTo>
                  <a:pt x="3367" y="80"/>
                  <a:pt x="3371" y="89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7" y="138"/>
                  <a:pt x="3388" y="149"/>
                  <a:pt x="3388" y="159"/>
                </a:cubicBezTo>
                <a:lnTo>
                  <a:pt x="3388" y="873"/>
                </a:lnTo>
                <a:cubicBezTo>
                  <a:pt x="3388" y="884"/>
                  <a:pt x="3387" y="894"/>
                  <a:pt x="3384" y="904"/>
                </a:cubicBezTo>
                <a:cubicBezTo>
                  <a:pt x="3382" y="915"/>
                  <a:pt x="3379" y="925"/>
                  <a:pt x="3375" y="934"/>
                </a:cubicBezTo>
                <a:cubicBezTo>
                  <a:pt x="3371" y="944"/>
                  <a:pt x="3367" y="953"/>
                  <a:pt x="3361" y="962"/>
                </a:cubicBezTo>
                <a:cubicBezTo>
                  <a:pt x="3355" y="970"/>
                  <a:pt x="3348" y="978"/>
                  <a:pt x="3341" y="987"/>
                </a:cubicBezTo>
                <a:cubicBezTo>
                  <a:pt x="3334" y="994"/>
                  <a:pt x="3326" y="1001"/>
                  <a:pt x="3317" y="1006"/>
                </a:cubicBezTo>
                <a:cubicBezTo>
                  <a:pt x="3308" y="1012"/>
                  <a:pt x="3299" y="1017"/>
                  <a:pt x="3290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50" y="1032"/>
                  <a:pt x="3239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8"/>
                  <a:pt x="32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5369400"/>
            <a:ext cx="124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Python 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2640240" y="549216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setup.py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3904920" y="5400360"/>
            <a:ext cx="1610280" cy="371880"/>
          </a:xfrm>
          <a:custGeom>
            <a:avLst/>
            <a:gdLst/>
            <a:ahLst/>
            <a:rect l="0" t="0" r="r" b="b"/>
            <a:pathLst>
              <a:path w="4473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314" y="0"/>
                </a:lnTo>
                <a:cubicBezTo>
                  <a:pt x="4325" y="0"/>
                  <a:pt x="4335" y="1"/>
                  <a:pt x="4345" y="3"/>
                </a:cubicBezTo>
                <a:cubicBezTo>
                  <a:pt x="4355" y="5"/>
                  <a:pt x="4365" y="8"/>
                  <a:pt x="4375" y="12"/>
                </a:cubicBezTo>
                <a:cubicBezTo>
                  <a:pt x="4385" y="16"/>
                  <a:pt x="4394" y="21"/>
                  <a:pt x="4402" y="27"/>
                </a:cubicBezTo>
                <a:cubicBezTo>
                  <a:pt x="4411" y="33"/>
                  <a:pt x="4419" y="39"/>
                  <a:pt x="4426" y="47"/>
                </a:cubicBezTo>
                <a:cubicBezTo>
                  <a:pt x="4434" y="54"/>
                  <a:pt x="4440" y="62"/>
                  <a:pt x="4446" y="71"/>
                </a:cubicBezTo>
                <a:cubicBezTo>
                  <a:pt x="4452" y="80"/>
                  <a:pt x="4457" y="89"/>
                  <a:pt x="4461" y="98"/>
                </a:cubicBezTo>
                <a:cubicBezTo>
                  <a:pt x="4465" y="108"/>
                  <a:pt x="4468" y="118"/>
                  <a:pt x="4470" y="128"/>
                </a:cubicBezTo>
                <a:cubicBezTo>
                  <a:pt x="4472" y="138"/>
                  <a:pt x="4473" y="149"/>
                  <a:pt x="4473" y="159"/>
                </a:cubicBezTo>
                <a:lnTo>
                  <a:pt x="4473" y="873"/>
                </a:lnTo>
                <a:cubicBezTo>
                  <a:pt x="4473" y="884"/>
                  <a:pt x="4472" y="894"/>
                  <a:pt x="4470" y="904"/>
                </a:cubicBezTo>
                <a:cubicBezTo>
                  <a:pt x="4468" y="915"/>
                  <a:pt x="4465" y="925"/>
                  <a:pt x="4461" y="934"/>
                </a:cubicBezTo>
                <a:cubicBezTo>
                  <a:pt x="4457" y="944"/>
                  <a:pt x="4452" y="953"/>
                  <a:pt x="4446" y="962"/>
                </a:cubicBezTo>
                <a:cubicBezTo>
                  <a:pt x="4440" y="970"/>
                  <a:pt x="4434" y="978"/>
                  <a:pt x="4426" y="987"/>
                </a:cubicBezTo>
                <a:cubicBezTo>
                  <a:pt x="4419" y="994"/>
                  <a:pt x="4411" y="1001"/>
                  <a:pt x="4402" y="1006"/>
                </a:cubicBezTo>
                <a:cubicBezTo>
                  <a:pt x="4394" y="1012"/>
                  <a:pt x="4385" y="1017"/>
                  <a:pt x="4375" y="1021"/>
                </a:cubicBezTo>
                <a:cubicBezTo>
                  <a:pt x="4365" y="1025"/>
                  <a:pt x="4355" y="1028"/>
                  <a:pt x="4345" y="1030"/>
                </a:cubicBezTo>
                <a:cubicBezTo>
                  <a:pt x="4335" y="1032"/>
                  <a:pt x="4325" y="1033"/>
                  <a:pt x="431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9" y="925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3766680" y="53694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3996360" y="549216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__init__.py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6010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5510520" y="5369400"/>
            <a:ext cx="51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PIP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933560" y="5886360"/>
            <a:ext cx="1743120" cy="371880"/>
          </a:xfrm>
          <a:custGeom>
            <a:avLst/>
            <a:gdLst/>
            <a:ahLst/>
            <a:rect l="0" t="0" r="r" b="b"/>
            <a:pathLst>
              <a:path w="4842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684" y="0"/>
                </a:lnTo>
                <a:cubicBezTo>
                  <a:pt x="4694" y="0"/>
                  <a:pt x="4704" y="1"/>
                  <a:pt x="4715" y="3"/>
                </a:cubicBezTo>
                <a:cubicBezTo>
                  <a:pt x="4725" y="5"/>
                  <a:pt x="4735" y="8"/>
                  <a:pt x="4744" y="12"/>
                </a:cubicBezTo>
                <a:cubicBezTo>
                  <a:pt x="4754" y="16"/>
                  <a:pt x="4763" y="21"/>
                  <a:pt x="4772" y="27"/>
                </a:cubicBezTo>
                <a:cubicBezTo>
                  <a:pt x="4781" y="32"/>
                  <a:pt x="4789" y="39"/>
                  <a:pt x="4796" y="46"/>
                </a:cubicBezTo>
                <a:cubicBezTo>
                  <a:pt x="4803" y="54"/>
                  <a:pt x="4810" y="62"/>
                  <a:pt x="4816" y="70"/>
                </a:cubicBezTo>
                <a:cubicBezTo>
                  <a:pt x="4821" y="79"/>
                  <a:pt x="4826" y="88"/>
                  <a:pt x="4830" y="98"/>
                </a:cubicBezTo>
                <a:cubicBezTo>
                  <a:pt x="4834" y="107"/>
                  <a:pt x="4837" y="117"/>
                  <a:pt x="4839" y="128"/>
                </a:cubicBezTo>
                <a:cubicBezTo>
                  <a:pt x="4841" y="138"/>
                  <a:pt x="4842" y="148"/>
                  <a:pt x="4842" y="158"/>
                </a:cubicBezTo>
                <a:lnTo>
                  <a:pt x="4842" y="874"/>
                </a:lnTo>
                <a:cubicBezTo>
                  <a:pt x="4842" y="884"/>
                  <a:pt x="4841" y="895"/>
                  <a:pt x="4839" y="905"/>
                </a:cubicBezTo>
                <a:cubicBezTo>
                  <a:pt x="4837" y="915"/>
                  <a:pt x="4834" y="925"/>
                  <a:pt x="4830" y="935"/>
                </a:cubicBezTo>
                <a:cubicBezTo>
                  <a:pt x="4826" y="944"/>
                  <a:pt x="4821" y="953"/>
                  <a:pt x="4816" y="962"/>
                </a:cubicBezTo>
                <a:cubicBezTo>
                  <a:pt x="4810" y="971"/>
                  <a:pt x="4803" y="979"/>
                  <a:pt x="4796" y="986"/>
                </a:cubicBezTo>
                <a:cubicBezTo>
                  <a:pt x="4789" y="993"/>
                  <a:pt x="4781" y="1000"/>
                  <a:pt x="4772" y="1006"/>
                </a:cubicBezTo>
                <a:cubicBezTo>
                  <a:pt x="4763" y="1012"/>
                  <a:pt x="4754" y="1017"/>
                  <a:pt x="4744" y="1021"/>
                </a:cubicBezTo>
                <a:cubicBezTo>
                  <a:pt x="4735" y="1025"/>
                  <a:pt x="4725" y="1028"/>
                  <a:pt x="4715" y="1030"/>
                </a:cubicBezTo>
                <a:cubicBezTo>
                  <a:pt x="4704" y="1032"/>
                  <a:pt x="4694" y="1033"/>
                  <a:pt x="468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5855040"/>
            <a:ext cx="63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JS →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2028960" y="5977800"/>
            <a:ext cx="1549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package.json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75440" y="6482520"/>
            <a:ext cx="268560" cy="263160"/>
          </a:xfrm>
          <a:custGeom>
            <a:avLst/>
            <a:gdLst/>
            <a:ahLst/>
            <a:rect l="0" t="0" r="r" b="b"/>
            <a:pathLst>
              <a:path w="746" h="731">
                <a:moveTo>
                  <a:pt x="45" y="731"/>
                </a:moveTo>
                <a:cubicBezTo>
                  <a:pt x="6" y="731"/>
                  <a:pt x="-11" y="703"/>
                  <a:pt x="7" y="668"/>
                </a:cubicBezTo>
                <a:lnTo>
                  <a:pt x="339" y="26"/>
                </a:lnTo>
                <a:cubicBezTo>
                  <a:pt x="357" y="-9"/>
                  <a:pt x="387" y="-9"/>
                  <a:pt x="405" y="26"/>
                </a:cubicBezTo>
                <a:lnTo>
                  <a:pt x="739" y="668"/>
                </a:lnTo>
                <a:cubicBezTo>
                  <a:pt x="757" y="703"/>
                  <a:pt x="740" y="731"/>
                  <a:pt x="700" y="731"/>
                </a:cubicBezTo>
                <a:lnTo>
                  <a:pt x="45" y="731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891000" y="6542280"/>
            <a:ext cx="37440" cy="175680"/>
          </a:xfrm>
          <a:custGeom>
            <a:avLst/>
            <a:gdLst/>
            <a:ahLst/>
            <a:rect l="0" t="0" r="r" b="b"/>
            <a:pathLst>
              <a:path w="104" h="488">
                <a:moveTo>
                  <a:pt x="0" y="436"/>
                </a:moveTo>
                <a:cubicBezTo>
                  <a:pt x="0" y="408"/>
                  <a:pt x="23" y="385"/>
                  <a:pt x="52" y="385"/>
                </a:cubicBezTo>
                <a:cubicBezTo>
                  <a:pt x="81" y="385"/>
                  <a:pt x="104" y="408"/>
                  <a:pt x="104" y="436"/>
                </a:cubicBezTo>
                <a:cubicBezTo>
                  <a:pt x="104" y="465"/>
                  <a:pt x="81" y="488"/>
                  <a:pt x="52" y="488"/>
                </a:cubicBezTo>
                <a:cubicBezTo>
                  <a:pt x="23" y="488"/>
                  <a:pt x="0" y="465"/>
                  <a:pt x="0" y="436"/>
                </a:cubicBezTo>
                <a:moveTo>
                  <a:pt x="4" y="45"/>
                </a:moveTo>
                <a:cubicBezTo>
                  <a:pt x="4" y="18"/>
                  <a:pt x="24" y="0"/>
                  <a:pt x="52" y="0"/>
                </a:cubicBezTo>
                <a:cubicBezTo>
                  <a:pt x="79" y="0"/>
                  <a:pt x="100" y="18"/>
                  <a:pt x="100" y="45"/>
                </a:cubicBezTo>
                <a:lnTo>
                  <a:pt x="100" y="301"/>
                </a:lnTo>
                <a:cubicBezTo>
                  <a:pt x="100" y="328"/>
                  <a:pt x="79" y="346"/>
                  <a:pt x="52" y="346"/>
                </a:cubicBezTo>
                <a:cubicBezTo>
                  <a:pt x="24" y="346"/>
                  <a:pt x="4" y="329"/>
                  <a:pt x="4" y="301"/>
                </a:cubicBezTo>
                <a:lnTo>
                  <a:pt x="4" y="45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3672360" y="5855040"/>
            <a:ext cx="74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NPM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065240" y="6426720"/>
            <a:ext cx="542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Seguridad: evitar dependencias innecesarias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7720" y="1536480"/>
            <a:ext cx="5925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1.6 Modularidad en sistemas reales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3038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747720" y="2310480"/>
            <a:ext cx="2183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real: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3524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2883240"/>
            <a:ext cx="502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Capas lógicas: presentación, lógica,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047600" y="4009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300320" y="3369240"/>
            <a:ext cx="591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Microservicios → cada uno con una función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4495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300320" y="3854880"/>
            <a:ext cx="454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REST / APIs → comunicación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3152520" y="4371840"/>
            <a:ext cx="972000" cy="362160"/>
          </a:xfrm>
          <a:custGeom>
            <a:avLst/>
            <a:gdLst/>
            <a:ahLst/>
            <a:rect l="0" t="0" r="r" b="b"/>
            <a:pathLst>
              <a:path w="2700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41" y="0"/>
                </a:lnTo>
                <a:cubicBezTo>
                  <a:pt x="2552" y="0"/>
                  <a:pt x="2562" y="1"/>
                  <a:pt x="2572" y="3"/>
                </a:cubicBezTo>
                <a:cubicBezTo>
                  <a:pt x="2582" y="5"/>
                  <a:pt x="2592" y="8"/>
                  <a:pt x="2602" y="12"/>
                </a:cubicBezTo>
                <a:cubicBezTo>
                  <a:pt x="2612" y="16"/>
                  <a:pt x="2621" y="21"/>
                  <a:pt x="2629" y="27"/>
                </a:cubicBezTo>
                <a:cubicBezTo>
                  <a:pt x="2638" y="32"/>
                  <a:pt x="2646" y="39"/>
                  <a:pt x="2653" y="46"/>
                </a:cubicBezTo>
                <a:cubicBezTo>
                  <a:pt x="2661" y="54"/>
                  <a:pt x="2667" y="62"/>
                  <a:pt x="2673" y="70"/>
                </a:cubicBezTo>
                <a:cubicBezTo>
                  <a:pt x="2679" y="79"/>
                  <a:pt x="2684" y="88"/>
                  <a:pt x="2688" y="98"/>
                </a:cubicBezTo>
                <a:cubicBezTo>
                  <a:pt x="2692" y="108"/>
                  <a:pt x="2695" y="117"/>
                  <a:pt x="2697" y="128"/>
                </a:cubicBezTo>
                <a:cubicBezTo>
                  <a:pt x="2699" y="138"/>
                  <a:pt x="2700" y="148"/>
                  <a:pt x="2700" y="159"/>
                </a:cubicBezTo>
                <a:lnTo>
                  <a:pt x="2700" y="848"/>
                </a:lnTo>
                <a:cubicBezTo>
                  <a:pt x="2700" y="858"/>
                  <a:pt x="2699" y="868"/>
                  <a:pt x="2697" y="879"/>
                </a:cubicBezTo>
                <a:cubicBezTo>
                  <a:pt x="2695" y="889"/>
                  <a:pt x="2692" y="899"/>
                  <a:pt x="2688" y="908"/>
                </a:cubicBezTo>
                <a:cubicBezTo>
                  <a:pt x="2684" y="918"/>
                  <a:pt x="2679" y="927"/>
                  <a:pt x="2673" y="936"/>
                </a:cubicBezTo>
                <a:cubicBezTo>
                  <a:pt x="2667" y="944"/>
                  <a:pt x="2661" y="952"/>
                  <a:pt x="2653" y="960"/>
                </a:cubicBezTo>
                <a:cubicBezTo>
                  <a:pt x="2646" y="967"/>
                  <a:pt x="2638" y="974"/>
                  <a:pt x="2629" y="980"/>
                </a:cubicBezTo>
                <a:cubicBezTo>
                  <a:pt x="2621" y="985"/>
                  <a:pt x="2612" y="990"/>
                  <a:pt x="2602" y="994"/>
                </a:cubicBezTo>
                <a:cubicBezTo>
                  <a:pt x="2592" y="998"/>
                  <a:pt x="2582" y="1001"/>
                  <a:pt x="2572" y="1003"/>
                </a:cubicBezTo>
                <a:cubicBezTo>
                  <a:pt x="2562" y="1005"/>
                  <a:pt x="2552" y="1006"/>
                  <a:pt x="2541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4340520"/>
            <a:ext cx="188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Tests unitarios: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3251160" y="44636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pytest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4257360" y="4371840"/>
            <a:ext cx="705240" cy="362160"/>
          </a:xfrm>
          <a:custGeom>
            <a:avLst/>
            <a:gdLst/>
            <a:ahLst/>
            <a:rect l="0" t="0" r="r" b="b"/>
            <a:pathLst>
              <a:path w="195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48"/>
                </a:lnTo>
                <a:cubicBezTo>
                  <a:pt x="1959" y="858"/>
                  <a:pt x="1958" y="868"/>
                  <a:pt x="1956" y="879"/>
                </a:cubicBezTo>
                <a:cubicBezTo>
                  <a:pt x="1954" y="889"/>
                  <a:pt x="1951" y="899"/>
                  <a:pt x="1947" y="908"/>
                </a:cubicBezTo>
                <a:cubicBezTo>
                  <a:pt x="1943" y="918"/>
                  <a:pt x="1938" y="927"/>
                  <a:pt x="1933" y="936"/>
                </a:cubicBezTo>
                <a:cubicBezTo>
                  <a:pt x="1927" y="944"/>
                  <a:pt x="1920" y="952"/>
                  <a:pt x="1913" y="960"/>
                </a:cubicBezTo>
                <a:cubicBezTo>
                  <a:pt x="1905" y="967"/>
                  <a:pt x="1897" y="974"/>
                  <a:pt x="1889" y="980"/>
                </a:cubicBezTo>
                <a:cubicBezTo>
                  <a:pt x="1880" y="985"/>
                  <a:pt x="1871" y="990"/>
                  <a:pt x="1861" y="994"/>
                </a:cubicBezTo>
                <a:cubicBezTo>
                  <a:pt x="1852" y="998"/>
                  <a:pt x="1842" y="1001"/>
                  <a:pt x="1832" y="1003"/>
                </a:cubicBezTo>
                <a:cubicBezTo>
                  <a:pt x="1821" y="1005"/>
                  <a:pt x="1811" y="1006"/>
                  <a:pt x="1801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4119840" y="4340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4349520" y="44636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Jest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5095800" y="4371840"/>
            <a:ext cx="1219320" cy="362160"/>
          </a:xfrm>
          <a:custGeom>
            <a:avLst/>
            <a:gdLst/>
            <a:ahLst/>
            <a:rect l="0" t="0" r="r" b="b"/>
            <a:pathLst>
              <a:path w="3387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229" y="0"/>
                </a:lnTo>
                <a:cubicBezTo>
                  <a:pt x="3239" y="0"/>
                  <a:pt x="3249" y="1"/>
                  <a:pt x="3260" y="3"/>
                </a:cubicBezTo>
                <a:cubicBezTo>
                  <a:pt x="3270" y="5"/>
                  <a:pt x="3280" y="8"/>
                  <a:pt x="3289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5" y="32"/>
                  <a:pt x="3334" y="39"/>
                  <a:pt x="3341" y="46"/>
                </a:cubicBezTo>
                <a:cubicBezTo>
                  <a:pt x="3348" y="54"/>
                  <a:pt x="3355" y="62"/>
                  <a:pt x="3361" y="70"/>
                </a:cubicBezTo>
                <a:cubicBezTo>
                  <a:pt x="3366" y="79"/>
                  <a:pt x="3371" y="88"/>
                  <a:pt x="3375" y="98"/>
                </a:cubicBezTo>
                <a:cubicBezTo>
                  <a:pt x="3379" y="108"/>
                  <a:pt x="3382" y="117"/>
                  <a:pt x="3384" y="128"/>
                </a:cubicBezTo>
                <a:cubicBezTo>
                  <a:pt x="3386" y="138"/>
                  <a:pt x="3387" y="148"/>
                  <a:pt x="3387" y="159"/>
                </a:cubicBezTo>
                <a:lnTo>
                  <a:pt x="3387" y="848"/>
                </a:lnTo>
                <a:cubicBezTo>
                  <a:pt x="3387" y="858"/>
                  <a:pt x="3386" y="868"/>
                  <a:pt x="3384" y="879"/>
                </a:cubicBezTo>
                <a:cubicBezTo>
                  <a:pt x="3382" y="889"/>
                  <a:pt x="3379" y="899"/>
                  <a:pt x="3375" y="908"/>
                </a:cubicBezTo>
                <a:cubicBezTo>
                  <a:pt x="3371" y="918"/>
                  <a:pt x="3366" y="927"/>
                  <a:pt x="3361" y="936"/>
                </a:cubicBezTo>
                <a:cubicBezTo>
                  <a:pt x="3355" y="944"/>
                  <a:pt x="3348" y="952"/>
                  <a:pt x="3341" y="960"/>
                </a:cubicBezTo>
                <a:cubicBezTo>
                  <a:pt x="3334" y="967"/>
                  <a:pt x="3325" y="974"/>
                  <a:pt x="3317" y="980"/>
                </a:cubicBezTo>
                <a:cubicBezTo>
                  <a:pt x="3308" y="985"/>
                  <a:pt x="3299" y="990"/>
                  <a:pt x="3289" y="994"/>
                </a:cubicBezTo>
                <a:cubicBezTo>
                  <a:pt x="3280" y="998"/>
                  <a:pt x="3270" y="1001"/>
                  <a:pt x="3260" y="1003"/>
                </a:cubicBezTo>
                <a:cubicBezTo>
                  <a:pt x="3249" y="1005"/>
                  <a:pt x="3239" y="1006"/>
                  <a:pt x="3229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4959720" y="4340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910080" y="514188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4"/>
                </a:cubicBezTo>
                <a:cubicBezTo>
                  <a:pt x="238" y="109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883800" y="514440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6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3"/>
                  <a:pt x="121" y="58"/>
                  <a:pt x="169" y="53"/>
                </a:cubicBezTo>
                <a:cubicBezTo>
                  <a:pt x="193" y="50"/>
                  <a:pt x="238" y="70"/>
                  <a:pt x="319" y="70"/>
                </a:cubicBezTo>
                <a:cubicBezTo>
                  <a:pt x="322" y="62"/>
                  <a:pt x="323" y="57"/>
                  <a:pt x="323" y="57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75800" y="498276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6"/>
                  <a:pt x="671" y="148"/>
                  <a:pt x="671" y="148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5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790560" y="500004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5"/>
                </a:moveTo>
                <a:cubicBezTo>
                  <a:pt x="375" y="239"/>
                  <a:pt x="402" y="241"/>
                  <a:pt x="426" y="243"/>
                </a:cubicBezTo>
                <a:cubicBezTo>
                  <a:pt x="433" y="244"/>
                  <a:pt x="441" y="244"/>
                  <a:pt x="448" y="244"/>
                </a:cubicBezTo>
                <a:cubicBezTo>
                  <a:pt x="490" y="243"/>
                  <a:pt x="524" y="226"/>
                  <a:pt x="540" y="208"/>
                </a:cubicBezTo>
                <a:cubicBezTo>
                  <a:pt x="543" y="204"/>
                  <a:pt x="543" y="197"/>
                  <a:pt x="539" y="193"/>
                </a:cubicBezTo>
                <a:cubicBezTo>
                  <a:pt x="534" y="189"/>
                  <a:pt x="527" y="190"/>
                  <a:pt x="523" y="194"/>
                </a:cubicBezTo>
                <a:cubicBezTo>
                  <a:pt x="512" y="208"/>
                  <a:pt x="483" y="222"/>
                  <a:pt x="447" y="223"/>
                </a:cubicBezTo>
                <a:cubicBezTo>
                  <a:pt x="441" y="223"/>
                  <a:pt x="435" y="223"/>
                  <a:pt x="428" y="222"/>
                </a:cubicBezTo>
                <a:cubicBezTo>
                  <a:pt x="402" y="220"/>
                  <a:pt x="371" y="217"/>
                  <a:pt x="316" y="247"/>
                </a:cubicBezTo>
                <a:cubicBezTo>
                  <a:pt x="301" y="254"/>
                  <a:pt x="282" y="257"/>
                  <a:pt x="261" y="259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2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8"/>
                  <a:pt x="212" y="81"/>
                </a:cubicBezTo>
                <a:cubicBezTo>
                  <a:pt x="207" y="84"/>
                  <a:pt x="206" y="91"/>
                  <a:pt x="209" y="95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6"/>
                  <a:pt x="197" y="195"/>
                  <a:pt x="237" y="261"/>
                </a:cubicBezTo>
                <a:cubicBezTo>
                  <a:pt x="209" y="264"/>
                  <a:pt x="181" y="268"/>
                  <a:pt x="159" y="282"/>
                </a:cubicBezTo>
                <a:cubicBezTo>
                  <a:pt x="144" y="292"/>
                  <a:pt x="130" y="305"/>
                  <a:pt x="119" y="321"/>
                </a:cubicBezTo>
                <a:cubicBezTo>
                  <a:pt x="105" y="318"/>
                  <a:pt x="56" y="306"/>
                  <a:pt x="47" y="252"/>
                </a:cubicBezTo>
                <a:cubicBezTo>
                  <a:pt x="53" y="248"/>
                  <a:pt x="57" y="242"/>
                  <a:pt x="60" y="235"/>
                </a:cubicBezTo>
                <a:cubicBezTo>
                  <a:pt x="62" y="230"/>
                  <a:pt x="59" y="224"/>
                  <a:pt x="54" y="222"/>
                </a:cubicBezTo>
                <a:cubicBezTo>
                  <a:pt x="48" y="219"/>
                  <a:pt x="41" y="222"/>
                  <a:pt x="39" y="228"/>
                </a:cubicBezTo>
                <a:cubicBezTo>
                  <a:pt x="37" y="232"/>
                  <a:pt x="34" y="236"/>
                  <a:pt x="29" y="237"/>
                </a:cubicBezTo>
                <a:cubicBezTo>
                  <a:pt x="25" y="239"/>
                  <a:pt x="20" y="238"/>
                  <a:pt x="16" y="236"/>
                </a:cubicBezTo>
                <a:cubicBezTo>
                  <a:pt x="10" y="233"/>
                  <a:pt x="4" y="235"/>
                  <a:pt x="1" y="240"/>
                </a:cubicBezTo>
                <a:cubicBezTo>
                  <a:pt x="-2" y="245"/>
                  <a:pt x="0" y="252"/>
                  <a:pt x="5" y="255"/>
                </a:cubicBezTo>
                <a:cubicBezTo>
                  <a:pt x="11" y="258"/>
                  <a:pt x="18" y="260"/>
                  <a:pt x="24" y="260"/>
                </a:cubicBezTo>
                <a:cubicBezTo>
                  <a:pt x="25" y="260"/>
                  <a:pt x="26" y="259"/>
                  <a:pt x="26" y="259"/>
                </a:cubicBezTo>
                <a:cubicBezTo>
                  <a:pt x="37" y="311"/>
                  <a:pt x="78" y="334"/>
                  <a:pt x="107" y="341"/>
                </a:cubicBezTo>
                <a:cubicBezTo>
                  <a:pt x="103" y="349"/>
                  <a:pt x="101" y="358"/>
                  <a:pt x="100" y="367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3"/>
                  <a:pt x="148" y="315"/>
                  <a:pt x="170" y="300"/>
                </a:cubicBezTo>
                <a:cubicBezTo>
                  <a:pt x="191" y="287"/>
                  <a:pt x="221" y="284"/>
                  <a:pt x="250" y="282"/>
                </a:cubicBezTo>
                <a:cubicBezTo>
                  <a:pt x="278" y="279"/>
                  <a:pt x="305" y="277"/>
                  <a:pt x="326" y="265"/>
                </a:cubicBezTo>
                <a:moveTo>
                  <a:pt x="600" y="233"/>
                </a:moveTo>
                <a:cubicBezTo>
                  <a:pt x="597" y="238"/>
                  <a:pt x="599" y="245"/>
                  <a:pt x="604" y="248"/>
                </a:cubicBezTo>
                <a:cubicBezTo>
                  <a:pt x="606" y="249"/>
                  <a:pt x="608" y="249"/>
                  <a:pt x="609" y="249"/>
                </a:cubicBezTo>
                <a:cubicBezTo>
                  <a:pt x="613" y="249"/>
                  <a:pt x="617" y="247"/>
                  <a:pt x="619" y="243"/>
                </a:cubicBezTo>
                <a:cubicBezTo>
                  <a:pt x="619" y="243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5"/>
                  <a:pt x="573" y="139"/>
                </a:cubicBezTo>
                <a:cubicBezTo>
                  <a:pt x="630" y="177"/>
                  <a:pt x="601" y="231"/>
                  <a:pt x="600" y="233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2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1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24760" y="500256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7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3"/>
                  <a:pt x="74" y="187"/>
                  <a:pt x="68" y="186"/>
                </a:cubicBezTo>
                <a:cubicBezTo>
                  <a:pt x="59" y="184"/>
                  <a:pt x="50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4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2"/>
                  <a:pt x="249" y="89"/>
                </a:cubicBezTo>
                <a:lnTo>
                  <a:pt x="250" y="92"/>
                </a:lnTo>
                <a:cubicBezTo>
                  <a:pt x="251" y="96"/>
                  <a:pt x="252" y="99"/>
                  <a:pt x="253" y="103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5"/>
                </a:cubicBezTo>
                <a:cubicBezTo>
                  <a:pt x="228" y="159"/>
                  <a:pt x="227" y="165"/>
                  <a:pt x="231" y="170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4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1"/>
                  <a:pt x="353" y="96"/>
                  <a:pt x="359" y="100"/>
                </a:cubicBezTo>
                <a:cubicBezTo>
                  <a:pt x="348" y="128"/>
                  <a:pt x="354" y="158"/>
                  <a:pt x="360" y="173"/>
                </a:cubicBezTo>
                <a:cubicBezTo>
                  <a:pt x="361" y="178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3"/>
                  <a:pt x="480" y="298"/>
                  <a:pt x="474" y="299"/>
                </a:cubicBezTo>
                <a:cubicBezTo>
                  <a:pt x="452" y="300"/>
                  <a:pt x="434" y="284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6"/>
                  <a:pt x="417" y="288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1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40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2"/>
                </a:cubicBezTo>
                <a:cubicBezTo>
                  <a:pt x="380" y="372"/>
                  <a:pt x="380" y="373"/>
                  <a:pt x="381" y="373"/>
                </a:cubicBez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5189040" y="446364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unittest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065240" y="4912200"/>
            <a:ext cx="628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Modularidad = arquitectura mantenible y escalable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825120" y="1991880"/>
            <a:ext cx="215280" cy="84600"/>
          </a:xfrm>
          <a:custGeom>
            <a:avLst/>
            <a:gdLst/>
            <a:ahLst/>
            <a:rect l="0" t="0" r="r" b="b"/>
            <a:pathLst>
              <a:path w="598" h="235">
                <a:moveTo>
                  <a:pt x="598" y="235"/>
                </a:moveTo>
                <a:lnTo>
                  <a:pt x="598" y="128"/>
                </a:lnTo>
                <a:cubicBezTo>
                  <a:pt x="598" y="57"/>
                  <a:pt x="540" y="0"/>
                  <a:pt x="470" y="0"/>
                </a:cubicBezTo>
                <a:lnTo>
                  <a:pt x="128" y="0"/>
                </a:lnTo>
                <a:cubicBezTo>
                  <a:pt x="57" y="0"/>
                  <a:pt x="0" y="57"/>
                  <a:pt x="0" y="128"/>
                </a:cubicBezTo>
                <a:lnTo>
                  <a:pt x="0" y="235"/>
                </a:lnTo>
                <a:lnTo>
                  <a:pt x="598" y="23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98920" y="1963440"/>
            <a:ext cx="67680" cy="45000"/>
          </a:xfrm>
          <a:custGeom>
            <a:avLst/>
            <a:gdLst/>
            <a:ahLst/>
            <a:rect l="0" t="0" r="r" b="b"/>
            <a:pathLst>
              <a:path w="188" h="125">
                <a:moveTo>
                  <a:pt x="0" y="82"/>
                </a:moveTo>
                <a:cubicBezTo>
                  <a:pt x="0" y="101"/>
                  <a:pt x="52" y="125"/>
                  <a:pt x="94" y="125"/>
                </a:cubicBezTo>
                <a:cubicBezTo>
                  <a:pt x="137" y="125"/>
                  <a:pt x="188" y="101"/>
                  <a:pt x="188" y="82"/>
                </a:cubicBezTo>
                <a:lnTo>
                  <a:pt x="188" y="0"/>
                </a:lnTo>
                <a:lnTo>
                  <a:pt x="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898920" y="1949400"/>
            <a:ext cx="67320" cy="40680"/>
          </a:xfrm>
          <a:custGeom>
            <a:avLst/>
            <a:gdLst/>
            <a:ahLst/>
            <a:rect l="0" t="0" r="r" b="b"/>
            <a:pathLst>
              <a:path w="187" h="113">
                <a:moveTo>
                  <a:pt x="0" y="75"/>
                </a:moveTo>
                <a:cubicBezTo>
                  <a:pt x="27" y="105"/>
                  <a:pt x="59" y="113"/>
                  <a:pt x="94" y="113"/>
                </a:cubicBezTo>
                <a:cubicBezTo>
                  <a:pt x="129" y="113"/>
                  <a:pt x="161" y="105"/>
                  <a:pt x="187" y="75"/>
                </a:cubicBezTo>
                <a:lnTo>
                  <a:pt x="187" y="0"/>
                </a:ln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857160" y="1879200"/>
            <a:ext cx="151200" cy="40680"/>
          </a:xfrm>
          <a:custGeom>
            <a:avLst/>
            <a:gdLst/>
            <a:ahLst/>
            <a:rect l="0" t="0" r="r" b="b"/>
            <a:pathLst>
              <a:path w="420" h="113">
                <a:moveTo>
                  <a:pt x="69" y="57"/>
                </a:moveTo>
                <a:cubicBezTo>
                  <a:pt x="69" y="88"/>
                  <a:pt x="54" y="113"/>
                  <a:pt x="35" y="113"/>
                </a:cubicBezTo>
                <a:cubicBezTo>
                  <a:pt x="15" y="113"/>
                  <a:pt x="0" y="88"/>
                  <a:pt x="0" y="57"/>
                </a:cubicBezTo>
                <a:cubicBezTo>
                  <a:pt x="0" y="25"/>
                  <a:pt x="15" y="0"/>
                  <a:pt x="35" y="0"/>
                </a:cubicBezTo>
                <a:cubicBezTo>
                  <a:pt x="54" y="0"/>
                  <a:pt x="69" y="25"/>
                  <a:pt x="69" y="57"/>
                </a:cubicBezTo>
                <a:moveTo>
                  <a:pt x="420" y="57"/>
                </a:moveTo>
                <a:cubicBezTo>
                  <a:pt x="420" y="88"/>
                  <a:pt x="404" y="113"/>
                  <a:pt x="385" y="113"/>
                </a:cubicBezTo>
                <a:cubicBezTo>
                  <a:pt x="366" y="113"/>
                  <a:pt x="350" y="88"/>
                  <a:pt x="350" y="57"/>
                </a:cubicBezTo>
                <a:cubicBezTo>
                  <a:pt x="350" y="25"/>
                  <a:pt x="366" y="0"/>
                  <a:pt x="385" y="0"/>
                </a:cubicBezTo>
                <a:cubicBezTo>
                  <a:pt x="404" y="0"/>
                  <a:pt x="420" y="25"/>
                  <a:pt x="420" y="5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867240" y="1829520"/>
            <a:ext cx="131040" cy="155520"/>
          </a:xfrm>
          <a:custGeom>
            <a:avLst/>
            <a:gdLst/>
            <a:ahLst/>
            <a:rect l="0" t="0" r="r" b="b"/>
            <a:pathLst>
              <a:path w="364" h="432">
                <a:moveTo>
                  <a:pt x="0" y="216"/>
                </a:moveTo>
                <a:cubicBezTo>
                  <a:pt x="0" y="97"/>
                  <a:pt x="81" y="0"/>
                  <a:pt x="181" y="0"/>
                </a:cubicBezTo>
                <a:cubicBezTo>
                  <a:pt x="282" y="0"/>
                  <a:pt x="364" y="97"/>
                  <a:pt x="364" y="216"/>
                </a:cubicBezTo>
                <a:cubicBezTo>
                  <a:pt x="364" y="336"/>
                  <a:pt x="282" y="432"/>
                  <a:pt x="181" y="432"/>
                </a:cubicBezTo>
                <a:cubicBezTo>
                  <a:pt x="81" y="432"/>
                  <a:pt x="0" y="336"/>
                  <a:pt x="0" y="21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902160" y="1944360"/>
            <a:ext cx="60840" cy="15480"/>
          </a:xfrm>
          <a:custGeom>
            <a:avLst/>
            <a:gdLst/>
            <a:ahLst/>
            <a:rect l="0" t="0" r="r" b="b"/>
            <a:pathLst>
              <a:path w="169" h="43">
                <a:moveTo>
                  <a:pt x="85" y="43"/>
                </a:moveTo>
                <a:cubicBezTo>
                  <a:pt x="26" y="43"/>
                  <a:pt x="7" y="27"/>
                  <a:pt x="4" y="24"/>
                </a:cubicBezTo>
                <a:cubicBezTo>
                  <a:pt x="-1" y="19"/>
                  <a:pt x="-1" y="10"/>
                  <a:pt x="4" y="5"/>
                </a:cubicBezTo>
                <a:cubicBezTo>
                  <a:pt x="10" y="-1"/>
                  <a:pt x="18" y="-1"/>
                  <a:pt x="24" y="4"/>
                </a:cubicBezTo>
                <a:cubicBezTo>
                  <a:pt x="25" y="5"/>
                  <a:pt x="39" y="15"/>
                  <a:pt x="85" y="15"/>
                </a:cubicBezTo>
                <a:cubicBezTo>
                  <a:pt x="132" y="15"/>
                  <a:pt x="146" y="4"/>
                  <a:pt x="146" y="4"/>
                </a:cubicBezTo>
                <a:cubicBezTo>
                  <a:pt x="151" y="-1"/>
                  <a:pt x="160" y="-1"/>
                  <a:pt x="165" y="4"/>
                </a:cubicBezTo>
                <a:cubicBezTo>
                  <a:pt x="171" y="10"/>
                  <a:pt x="170" y="19"/>
                  <a:pt x="165" y="24"/>
                </a:cubicBezTo>
                <a:cubicBezTo>
                  <a:pt x="162" y="27"/>
                  <a:pt x="144" y="43"/>
                  <a:pt x="85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862200" y="1800000"/>
            <a:ext cx="141120" cy="93600"/>
          </a:xfrm>
          <a:custGeom>
            <a:avLst/>
            <a:gdLst/>
            <a:ahLst/>
            <a:rect l="0" t="0" r="r" b="b"/>
            <a:pathLst>
              <a:path w="392" h="260">
                <a:moveTo>
                  <a:pt x="196" y="0"/>
                </a:moveTo>
                <a:cubicBezTo>
                  <a:pt x="317" y="0"/>
                  <a:pt x="392" y="100"/>
                  <a:pt x="392" y="174"/>
                </a:cubicBezTo>
                <a:cubicBezTo>
                  <a:pt x="392" y="248"/>
                  <a:pt x="377" y="278"/>
                  <a:pt x="362" y="248"/>
                </a:cubicBezTo>
                <a:lnTo>
                  <a:pt x="332" y="189"/>
                </a:lnTo>
                <a:cubicBezTo>
                  <a:pt x="332" y="189"/>
                  <a:pt x="241" y="189"/>
                  <a:pt x="211" y="159"/>
                </a:cubicBezTo>
                <a:cubicBezTo>
                  <a:pt x="211" y="159"/>
                  <a:pt x="256" y="248"/>
                  <a:pt x="166" y="159"/>
                </a:cubicBezTo>
                <a:cubicBezTo>
                  <a:pt x="166" y="159"/>
                  <a:pt x="181" y="219"/>
                  <a:pt x="90" y="145"/>
                </a:cubicBezTo>
                <a:cubicBezTo>
                  <a:pt x="90" y="145"/>
                  <a:pt x="45" y="174"/>
                  <a:pt x="30" y="248"/>
                </a:cubicBezTo>
                <a:cubicBezTo>
                  <a:pt x="26" y="269"/>
                  <a:pt x="0" y="248"/>
                  <a:pt x="0" y="174"/>
                </a:cubicBezTo>
                <a:cubicBezTo>
                  <a:pt x="0" y="100"/>
                  <a:pt x="60" y="0"/>
                  <a:pt x="196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894240" y="1884600"/>
            <a:ext cx="77040" cy="23400"/>
          </a:xfrm>
          <a:custGeom>
            <a:avLst/>
            <a:gdLst/>
            <a:ahLst/>
            <a:rect l="0" t="0" r="r" b="b"/>
            <a:pathLst>
              <a:path w="214" h="65">
                <a:moveTo>
                  <a:pt x="21" y="65"/>
                </a:moveTo>
                <a:cubicBezTo>
                  <a:pt x="9" y="65"/>
                  <a:pt x="0" y="55"/>
                  <a:pt x="0" y="43"/>
                </a:cubicBezTo>
                <a:lnTo>
                  <a:pt x="0" y="21"/>
                </a:lnTo>
                <a:cubicBezTo>
                  <a:pt x="0" y="9"/>
                  <a:pt x="9" y="0"/>
                  <a:pt x="21" y="0"/>
                </a:cubicBezTo>
                <a:cubicBezTo>
                  <a:pt x="33" y="0"/>
                  <a:pt x="42" y="9"/>
                  <a:pt x="42" y="21"/>
                </a:cubicBezTo>
                <a:lnTo>
                  <a:pt x="42" y="43"/>
                </a:lnTo>
                <a:cubicBezTo>
                  <a:pt x="42" y="55"/>
                  <a:pt x="33" y="65"/>
                  <a:pt x="21" y="65"/>
                </a:cubicBezTo>
                <a:moveTo>
                  <a:pt x="192" y="65"/>
                </a:moveTo>
                <a:cubicBezTo>
                  <a:pt x="181" y="65"/>
                  <a:pt x="170" y="55"/>
                  <a:pt x="170" y="43"/>
                </a:cubicBezTo>
                <a:lnTo>
                  <a:pt x="170" y="21"/>
                </a:lnTo>
                <a:cubicBezTo>
                  <a:pt x="170" y="9"/>
                  <a:pt x="181" y="0"/>
                  <a:pt x="192" y="0"/>
                </a:cubicBezTo>
                <a:cubicBezTo>
                  <a:pt x="204" y="0"/>
                  <a:pt x="214" y="9"/>
                  <a:pt x="214" y="21"/>
                </a:cubicBezTo>
                <a:lnTo>
                  <a:pt x="214" y="43"/>
                </a:lnTo>
                <a:cubicBezTo>
                  <a:pt x="214" y="55"/>
                  <a:pt x="204" y="65"/>
                  <a:pt x="192" y="6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920880" y="1917000"/>
            <a:ext cx="23400" cy="11880"/>
          </a:xfrm>
          <a:custGeom>
            <a:avLst/>
            <a:gdLst/>
            <a:ahLst/>
            <a:rect l="0" t="0" r="r" b="b"/>
            <a:pathLst>
              <a:path w="65" h="33">
                <a:moveTo>
                  <a:pt x="48" y="33"/>
                </a:moveTo>
                <a:lnTo>
                  <a:pt x="16" y="33"/>
                </a:lnTo>
                <a:cubicBezTo>
                  <a:pt x="7" y="33"/>
                  <a:pt x="0" y="26"/>
                  <a:pt x="0" y="16"/>
                </a:cubicBezTo>
                <a:cubicBezTo>
                  <a:pt x="0" y="7"/>
                  <a:pt x="7" y="0"/>
                  <a:pt x="16" y="0"/>
                </a:cubicBezTo>
                <a:lnTo>
                  <a:pt x="48" y="0"/>
                </a:lnTo>
                <a:cubicBezTo>
                  <a:pt x="58" y="0"/>
                  <a:pt x="65" y="7"/>
                  <a:pt x="65" y="16"/>
                </a:cubicBezTo>
                <a:cubicBezTo>
                  <a:pt x="65" y="26"/>
                  <a:pt x="58" y="33"/>
                  <a:pt x="48" y="3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932400" y="2061000"/>
            <a:ext cx="92520" cy="15480"/>
          </a:xfrm>
          <a:custGeom>
            <a:avLst/>
            <a:gdLst/>
            <a:ahLst/>
            <a:rect l="0" t="0" r="r" b="b"/>
            <a:pathLst>
              <a:path w="257" h="43">
                <a:moveTo>
                  <a:pt x="257" y="22"/>
                </a:moveTo>
                <a:cubicBezTo>
                  <a:pt x="257" y="34"/>
                  <a:pt x="247" y="43"/>
                  <a:pt x="236" y="43"/>
                </a:cubicBezTo>
                <a:lnTo>
                  <a:pt x="22" y="43"/>
                </a:lnTo>
                <a:cubicBezTo>
                  <a:pt x="10" y="43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lnTo>
                  <a:pt x="236" y="0"/>
                </a:lnTo>
                <a:cubicBezTo>
                  <a:pt x="247" y="0"/>
                  <a:pt x="257" y="10"/>
                  <a:pt x="257" y="2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79040" y="196884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9" y="0"/>
                </a:lnTo>
                <a:cubicBezTo>
                  <a:pt x="26" y="0"/>
                  <a:pt x="-15" y="16"/>
                  <a:pt x="6" y="76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60"/>
                </a:lnTo>
                <a:cubicBezTo>
                  <a:pt x="461" y="31"/>
                  <a:pt x="444" y="0"/>
                  <a:pt x="411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71480" y="196884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8" y="0"/>
                </a:lnTo>
                <a:cubicBezTo>
                  <a:pt x="26" y="0"/>
                  <a:pt x="-16" y="16"/>
                  <a:pt x="6" y="76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60"/>
                </a:lnTo>
                <a:cubicBezTo>
                  <a:pt x="460" y="31"/>
                  <a:pt x="443" y="0"/>
                  <a:pt x="411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88760" y="1978560"/>
            <a:ext cx="134640" cy="73800"/>
          </a:xfrm>
          <a:custGeom>
            <a:avLst/>
            <a:gdLst/>
            <a:ahLst/>
            <a:rect l="0" t="0" r="r" b="b"/>
            <a:pathLst>
              <a:path w="374" h="205">
                <a:moveTo>
                  <a:pt x="251" y="129"/>
                </a:moveTo>
                <a:cubicBezTo>
                  <a:pt x="263" y="163"/>
                  <a:pt x="254" y="196"/>
                  <a:pt x="231" y="203"/>
                </a:cubicBezTo>
                <a:cubicBezTo>
                  <a:pt x="208" y="211"/>
                  <a:pt x="181" y="190"/>
                  <a:pt x="170" y="156"/>
                </a:cubicBezTo>
                <a:cubicBezTo>
                  <a:pt x="158" y="123"/>
                  <a:pt x="167" y="89"/>
                  <a:pt x="190" y="81"/>
                </a:cubicBezTo>
                <a:cubicBezTo>
                  <a:pt x="212" y="74"/>
                  <a:pt x="240" y="95"/>
                  <a:pt x="251" y="129"/>
                </a:cubicBezTo>
                <a:moveTo>
                  <a:pt x="358" y="32"/>
                </a:moveTo>
                <a:lnTo>
                  <a:pt x="16" y="32"/>
                </a:lnTo>
                <a:cubicBezTo>
                  <a:pt x="7" y="32"/>
                  <a:pt x="0" y="24"/>
                  <a:pt x="0" y="16"/>
                </a:cubicBezTo>
                <a:cubicBezTo>
                  <a:pt x="0" y="7"/>
                  <a:pt x="7" y="0"/>
                  <a:pt x="16" y="0"/>
                </a:cubicBezTo>
                <a:lnTo>
                  <a:pt x="358" y="0"/>
                </a:lnTo>
                <a:cubicBezTo>
                  <a:pt x="366" y="0"/>
                  <a:pt x="374" y="7"/>
                  <a:pt x="374" y="16"/>
                </a:cubicBezTo>
                <a:cubicBezTo>
                  <a:pt x="374" y="24"/>
                  <a:pt x="366" y="32"/>
                  <a:pt x="358" y="3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47720" y="1012680"/>
            <a:ext cx="5343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1.7 Diseño algorítmico modular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47600" y="2476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065240" y="1759320"/>
            <a:ext cx="617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Aplicar modularidad a la resolución de problemas: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047600" y="2962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300320" y="2321280"/>
            <a:ext cx="450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Dividir el algoritmo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subfunciones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047600" y="3447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300320" y="2807280"/>
            <a:ext cx="336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Separar funciones auxiliares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300320" y="3292920"/>
            <a:ext cx="490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Apoyarse en pseudocódigo o diagramas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47600" y="4619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323720" y="4514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362240" y="454536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4" y="0"/>
                </a:lnTo>
                <a:lnTo>
                  <a:pt x="384" y="85"/>
                </a:lnTo>
                <a:lnTo>
                  <a:pt x="213" y="85"/>
                </a:lnTo>
                <a:cubicBezTo>
                  <a:pt x="95" y="85"/>
                  <a:pt x="0" y="181"/>
                  <a:pt x="0" y="299"/>
                </a:cubicBezTo>
                <a:cubicBezTo>
                  <a:pt x="0" y="330"/>
                  <a:pt x="6" y="358"/>
                  <a:pt x="17" y="384"/>
                </a:cubicBezTo>
                <a:lnTo>
                  <a:pt x="88" y="326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9"/>
                  <a:pt x="142" y="171"/>
                  <a:pt x="213" y="171"/>
                </a:cubicBezTo>
                <a:lnTo>
                  <a:pt x="384" y="171"/>
                </a:lnTo>
                <a:lnTo>
                  <a:pt x="384" y="257"/>
                </a:lnTo>
                <a:lnTo>
                  <a:pt x="538" y="128"/>
                </a:lnTo>
                <a:moveTo>
                  <a:pt x="537" y="215"/>
                </a:moveTo>
                <a:lnTo>
                  <a:pt x="467" y="273"/>
                </a:lnTo>
                <a:cubicBezTo>
                  <a:pt x="469" y="282"/>
                  <a:pt x="470" y="290"/>
                  <a:pt x="470" y="299"/>
                </a:cubicBezTo>
                <a:cubicBezTo>
                  <a:pt x="470" y="370"/>
                  <a:pt x="412" y="427"/>
                  <a:pt x="341" y="427"/>
                </a:cubicBezTo>
                <a:lnTo>
                  <a:pt x="170" y="427"/>
                </a:lnTo>
                <a:lnTo>
                  <a:pt x="170" y="342"/>
                </a:lnTo>
                <a:lnTo>
                  <a:pt x="17" y="470"/>
                </a:lnTo>
                <a:lnTo>
                  <a:pt x="170" y="598"/>
                </a:lnTo>
                <a:lnTo>
                  <a:pt x="170" y="513"/>
                </a:lnTo>
                <a:lnTo>
                  <a:pt x="341" y="513"/>
                </a:lnTo>
                <a:cubicBezTo>
                  <a:pt x="459" y="513"/>
                  <a:pt x="555" y="417"/>
                  <a:pt x="555" y="299"/>
                </a:cubicBezTo>
                <a:cubicBezTo>
                  <a:pt x="555" y="269"/>
                  <a:pt x="549" y="241"/>
                  <a:pt x="537" y="2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747720" y="3891600"/>
            <a:ext cx="3024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 de técnicas: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47600" y="5105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462680" y="5189400"/>
            <a:ext cx="90720" cy="56520"/>
          </a:xfrm>
          <a:custGeom>
            <a:avLst/>
            <a:gdLst/>
            <a:ahLst/>
            <a:rect l="0" t="0" r="r" b="b"/>
            <a:pathLst>
              <a:path w="252" h="157">
                <a:moveTo>
                  <a:pt x="252" y="44"/>
                </a:moveTo>
                <a:cubicBezTo>
                  <a:pt x="252" y="51"/>
                  <a:pt x="251" y="58"/>
                  <a:pt x="249" y="65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6"/>
                  <a:pt x="52" y="0"/>
                  <a:pt x="117" y="0"/>
                </a:cubicBezTo>
                <a:cubicBezTo>
                  <a:pt x="181" y="0"/>
                  <a:pt x="252" y="0"/>
                  <a:pt x="252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436400" y="519192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10"/>
                  <a:pt x="59" y="10"/>
                </a:cubicBezTo>
                <a:cubicBezTo>
                  <a:pt x="27" y="10"/>
                  <a:pt x="0" y="30"/>
                  <a:pt x="0" y="56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8"/>
                  <a:pt x="77" y="97"/>
                </a:cubicBezTo>
                <a:cubicBezTo>
                  <a:pt x="94" y="93"/>
                  <a:pt x="121" y="59"/>
                  <a:pt x="170" y="54"/>
                </a:cubicBezTo>
                <a:cubicBezTo>
                  <a:pt x="194" y="51"/>
                  <a:pt x="239" y="70"/>
                  <a:pt x="318" y="70"/>
                </a:cubicBezTo>
                <a:cubicBezTo>
                  <a:pt x="322" y="63"/>
                  <a:pt x="322" y="58"/>
                  <a:pt x="322" y="58"/>
                </a:cubicBezTo>
                <a:cubicBezTo>
                  <a:pt x="322" y="14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328040" y="5030280"/>
            <a:ext cx="266400" cy="190080"/>
          </a:xfrm>
          <a:custGeom>
            <a:avLst/>
            <a:gdLst/>
            <a:ahLst/>
            <a:rect l="0" t="0" r="r" b="b"/>
            <a:pathLst>
              <a:path w="740" h="528">
                <a:moveTo>
                  <a:pt x="622" y="507"/>
                </a:moveTo>
                <a:cubicBezTo>
                  <a:pt x="622" y="507"/>
                  <a:pt x="669" y="497"/>
                  <a:pt x="698" y="458"/>
                </a:cubicBezTo>
                <a:cubicBezTo>
                  <a:pt x="732" y="414"/>
                  <a:pt x="727" y="367"/>
                  <a:pt x="727" y="367"/>
                </a:cubicBezTo>
                <a:cubicBezTo>
                  <a:pt x="761" y="303"/>
                  <a:pt x="716" y="243"/>
                  <a:pt x="716" y="243"/>
                </a:cubicBezTo>
                <a:cubicBezTo>
                  <a:pt x="712" y="175"/>
                  <a:pt x="670" y="147"/>
                  <a:pt x="670" y="147"/>
                </a:cubicBezTo>
                <a:cubicBezTo>
                  <a:pt x="643" y="83"/>
                  <a:pt x="583" y="65"/>
                  <a:pt x="583" y="65"/>
                </a:cubicBezTo>
                <a:cubicBezTo>
                  <a:pt x="536" y="10"/>
                  <a:pt x="453" y="12"/>
                  <a:pt x="453" y="12"/>
                </a:cubicBezTo>
                <a:cubicBezTo>
                  <a:pt x="453" y="12"/>
                  <a:pt x="373" y="-17"/>
                  <a:pt x="266" y="16"/>
                </a:cubicBezTo>
                <a:cubicBezTo>
                  <a:pt x="248" y="21"/>
                  <a:pt x="189" y="33"/>
                  <a:pt x="145" y="60"/>
                </a:cubicBezTo>
                <a:cubicBezTo>
                  <a:pt x="8" y="144"/>
                  <a:pt x="-2" y="275"/>
                  <a:pt x="0" y="296"/>
                </a:cubicBezTo>
                <a:cubicBezTo>
                  <a:pt x="10" y="415"/>
                  <a:pt x="94" y="437"/>
                  <a:pt x="147" y="449"/>
                </a:cubicBezTo>
                <a:cubicBezTo>
                  <a:pt x="159" y="483"/>
                  <a:pt x="205" y="546"/>
                  <a:pt x="287" y="523"/>
                </a:cubicBezTo>
                <a:cubicBezTo>
                  <a:pt x="390" y="505"/>
                  <a:pt x="432" y="474"/>
                  <a:pt x="457" y="474"/>
                </a:cubicBezTo>
                <a:cubicBezTo>
                  <a:pt x="482" y="474"/>
                  <a:pt x="551" y="502"/>
                  <a:pt x="622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342800" y="504792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4" y="267"/>
                </a:moveTo>
                <a:cubicBezTo>
                  <a:pt x="374" y="240"/>
                  <a:pt x="401" y="242"/>
                  <a:pt x="425" y="244"/>
                </a:cubicBezTo>
                <a:cubicBezTo>
                  <a:pt x="433" y="245"/>
                  <a:pt x="440" y="246"/>
                  <a:pt x="447" y="246"/>
                </a:cubicBezTo>
                <a:cubicBezTo>
                  <a:pt x="490" y="245"/>
                  <a:pt x="524" y="227"/>
                  <a:pt x="539" y="210"/>
                </a:cubicBezTo>
                <a:cubicBezTo>
                  <a:pt x="543" y="205"/>
                  <a:pt x="543" y="198"/>
                  <a:pt x="538" y="195"/>
                </a:cubicBezTo>
                <a:cubicBezTo>
                  <a:pt x="534" y="190"/>
                  <a:pt x="527" y="190"/>
                  <a:pt x="523" y="196"/>
                </a:cubicBezTo>
                <a:cubicBezTo>
                  <a:pt x="511" y="209"/>
                  <a:pt x="483" y="224"/>
                  <a:pt x="447" y="224"/>
                </a:cubicBezTo>
                <a:cubicBezTo>
                  <a:pt x="441" y="225"/>
                  <a:pt x="434" y="224"/>
                  <a:pt x="426" y="223"/>
                </a:cubicBezTo>
                <a:cubicBezTo>
                  <a:pt x="401" y="221"/>
                  <a:pt x="369" y="218"/>
                  <a:pt x="314" y="248"/>
                </a:cubicBezTo>
                <a:cubicBezTo>
                  <a:pt x="300" y="255"/>
                  <a:pt x="281" y="258"/>
                  <a:pt x="259" y="260"/>
                </a:cubicBezTo>
                <a:cubicBezTo>
                  <a:pt x="213" y="193"/>
                  <a:pt x="241" y="133"/>
                  <a:pt x="249" y="119"/>
                </a:cubicBezTo>
                <a:cubicBezTo>
                  <a:pt x="250" y="119"/>
                  <a:pt x="250" y="119"/>
                  <a:pt x="251" y="119"/>
                </a:cubicBezTo>
                <a:cubicBezTo>
                  <a:pt x="260" y="119"/>
                  <a:pt x="268" y="117"/>
                  <a:pt x="276" y="113"/>
                </a:cubicBezTo>
                <a:cubicBezTo>
                  <a:pt x="281" y="110"/>
                  <a:pt x="283" y="103"/>
                  <a:pt x="280" y="98"/>
                </a:cubicBezTo>
                <a:cubicBezTo>
                  <a:pt x="277" y="93"/>
                  <a:pt x="271" y="91"/>
                  <a:pt x="266" y="94"/>
                </a:cubicBezTo>
                <a:cubicBezTo>
                  <a:pt x="252" y="102"/>
                  <a:pt x="234" y="98"/>
                  <a:pt x="226" y="84"/>
                </a:cubicBezTo>
                <a:cubicBezTo>
                  <a:pt x="222" y="79"/>
                  <a:pt x="216" y="78"/>
                  <a:pt x="211" y="81"/>
                </a:cubicBezTo>
                <a:cubicBezTo>
                  <a:pt x="206" y="84"/>
                  <a:pt x="204" y="91"/>
                  <a:pt x="208" y="96"/>
                </a:cubicBezTo>
                <a:cubicBezTo>
                  <a:pt x="213" y="104"/>
                  <a:pt x="220" y="110"/>
                  <a:pt x="228" y="114"/>
                </a:cubicBezTo>
                <a:cubicBezTo>
                  <a:pt x="217" y="136"/>
                  <a:pt x="196" y="196"/>
                  <a:pt x="236" y="263"/>
                </a:cubicBezTo>
                <a:cubicBezTo>
                  <a:pt x="208" y="266"/>
                  <a:pt x="179" y="270"/>
                  <a:pt x="157" y="284"/>
                </a:cubicBezTo>
                <a:cubicBezTo>
                  <a:pt x="143" y="293"/>
                  <a:pt x="128" y="306"/>
                  <a:pt x="117" y="322"/>
                </a:cubicBezTo>
                <a:cubicBezTo>
                  <a:pt x="104" y="320"/>
                  <a:pt x="55" y="308"/>
                  <a:pt x="46" y="253"/>
                </a:cubicBezTo>
                <a:cubicBezTo>
                  <a:pt x="51" y="249"/>
                  <a:pt x="56" y="243"/>
                  <a:pt x="58" y="237"/>
                </a:cubicBezTo>
                <a:cubicBezTo>
                  <a:pt x="61" y="231"/>
                  <a:pt x="58" y="225"/>
                  <a:pt x="52" y="223"/>
                </a:cubicBezTo>
                <a:cubicBezTo>
                  <a:pt x="47" y="221"/>
                  <a:pt x="41" y="223"/>
                  <a:pt x="39" y="229"/>
                </a:cubicBezTo>
                <a:cubicBezTo>
                  <a:pt x="37" y="234"/>
                  <a:pt x="33" y="237"/>
                  <a:pt x="29" y="239"/>
                </a:cubicBezTo>
                <a:cubicBezTo>
                  <a:pt x="25" y="240"/>
                  <a:pt x="20" y="240"/>
                  <a:pt x="15" y="237"/>
                </a:cubicBezTo>
                <a:cubicBezTo>
                  <a:pt x="10" y="234"/>
                  <a:pt x="3" y="236"/>
                  <a:pt x="1" y="241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59"/>
                  <a:pt x="17" y="261"/>
                  <a:pt x="24" y="261"/>
                </a:cubicBezTo>
                <a:cubicBezTo>
                  <a:pt x="25" y="261"/>
                  <a:pt x="25" y="261"/>
                  <a:pt x="26" y="261"/>
                </a:cubicBezTo>
                <a:cubicBezTo>
                  <a:pt x="36" y="312"/>
                  <a:pt x="77" y="335"/>
                  <a:pt x="106" y="341"/>
                </a:cubicBezTo>
                <a:cubicBezTo>
                  <a:pt x="102" y="350"/>
                  <a:pt x="99" y="358"/>
                  <a:pt x="99" y="367"/>
                </a:cubicBezTo>
                <a:cubicBezTo>
                  <a:pt x="98" y="373"/>
                  <a:pt x="102" y="378"/>
                  <a:pt x="108" y="378"/>
                </a:cubicBezTo>
                <a:lnTo>
                  <a:pt x="109" y="378"/>
                </a:lnTo>
                <a:cubicBezTo>
                  <a:pt x="115" y="378"/>
                  <a:pt x="119" y="374"/>
                  <a:pt x="120" y="369"/>
                </a:cubicBezTo>
                <a:cubicBezTo>
                  <a:pt x="122" y="343"/>
                  <a:pt x="147" y="316"/>
                  <a:pt x="169" y="302"/>
                </a:cubicBezTo>
                <a:cubicBezTo>
                  <a:pt x="189" y="288"/>
                  <a:pt x="219" y="286"/>
                  <a:pt x="248" y="283"/>
                </a:cubicBezTo>
                <a:cubicBezTo>
                  <a:pt x="277" y="280"/>
                  <a:pt x="303" y="278"/>
                  <a:pt x="324" y="267"/>
                </a:cubicBezTo>
                <a:moveTo>
                  <a:pt x="599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5" y="250"/>
                  <a:pt x="607" y="250"/>
                  <a:pt x="609" y="250"/>
                </a:cubicBezTo>
                <a:cubicBezTo>
                  <a:pt x="613" y="250"/>
                  <a:pt x="616" y="248"/>
                  <a:pt x="618" y="245"/>
                </a:cubicBezTo>
                <a:cubicBezTo>
                  <a:pt x="619" y="244"/>
                  <a:pt x="657" y="170"/>
                  <a:pt x="585" y="121"/>
                </a:cubicBezTo>
                <a:cubicBezTo>
                  <a:pt x="580" y="118"/>
                  <a:pt x="573" y="119"/>
                  <a:pt x="570" y="124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29" y="177"/>
                  <a:pt x="601" y="232"/>
                  <a:pt x="599" y="235"/>
                </a:cubicBezTo>
                <a:moveTo>
                  <a:pt x="157" y="61"/>
                </a:moveTo>
                <a:cubicBezTo>
                  <a:pt x="160" y="61"/>
                  <a:pt x="163" y="60"/>
                  <a:pt x="165" y="57"/>
                </a:cubicBezTo>
                <a:cubicBezTo>
                  <a:pt x="196" y="14"/>
                  <a:pt x="239" y="29"/>
                  <a:pt x="241" y="29"/>
                </a:cubicBezTo>
                <a:cubicBezTo>
                  <a:pt x="246" y="31"/>
                  <a:pt x="252" y="29"/>
                  <a:pt x="255" y="23"/>
                </a:cubicBezTo>
                <a:cubicBezTo>
                  <a:pt x="257" y="18"/>
                  <a:pt x="254" y="11"/>
                  <a:pt x="248" y="9"/>
                </a:cubicBezTo>
                <a:cubicBezTo>
                  <a:pt x="228" y="2"/>
                  <a:pt x="181" y="-1"/>
                  <a:pt x="148" y="45"/>
                </a:cubicBezTo>
                <a:cubicBezTo>
                  <a:pt x="145" y="49"/>
                  <a:pt x="146" y="56"/>
                  <a:pt x="150" y="59"/>
                </a:cubicBezTo>
                <a:cubicBezTo>
                  <a:pt x="152" y="61"/>
                  <a:pt x="155" y="61"/>
                  <a:pt x="157" y="61"/>
                </a:cubicBezTo>
                <a:moveTo>
                  <a:pt x="436" y="21"/>
                </a:moveTo>
                <a:cubicBezTo>
                  <a:pt x="484" y="17"/>
                  <a:pt x="505" y="52"/>
                  <a:pt x="506" y="53"/>
                </a:cubicBezTo>
                <a:cubicBezTo>
                  <a:pt x="508" y="57"/>
                  <a:pt x="512" y="59"/>
                  <a:pt x="515" y="59"/>
                </a:cubicBezTo>
                <a:cubicBezTo>
                  <a:pt x="517" y="59"/>
                  <a:pt x="519" y="58"/>
                  <a:pt x="521" y="57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6" y="-5"/>
                  <a:pt x="435" y="0"/>
                </a:cubicBezTo>
                <a:cubicBezTo>
                  <a:pt x="428" y="0"/>
                  <a:pt x="423" y="6"/>
                  <a:pt x="424" y="11"/>
                </a:cubicBezTo>
                <a:cubicBezTo>
                  <a:pt x="424" y="17"/>
                  <a:pt x="431" y="22"/>
                  <a:pt x="436" y="21"/>
                </a:cubicBezTo>
                <a:moveTo>
                  <a:pt x="631" y="334"/>
                </a:moveTo>
                <a:cubicBezTo>
                  <a:pt x="626" y="333"/>
                  <a:pt x="620" y="337"/>
                  <a:pt x="620" y="343"/>
                </a:cubicBezTo>
                <a:cubicBezTo>
                  <a:pt x="620" y="344"/>
                  <a:pt x="616" y="380"/>
                  <a:pt x="579" y="392"/>
                </a:cubicBezTo>
                <a:cubicBezTo>
                  <a:pt x="574" y="394"/>
                  <a:pt x="571" y="400"/>
                  <a:pt x="572" y="406"/>
                </a:cubicBezTo>
                <a:cubicBezTo>
                  <a:pt x="574" y="410"/>
                  <a:pt x="578" y="413"/>
                  <a:pt x="582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377360" y="505044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3"/>
                </a:moveTo>
                <a:cubicBezTo>
                  <a:pt x="7" y="229"/>
                  <a:pt x="11" y="235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4" y="236"/>
                  <a:pt x="28" y="233"/>
                  <a:pt x="29" y="229"/>
                </a:cubicBezTo>
                <a:cubicBezTo>
                  <a:pt x="33" y="213"/>
                  <a:pt x="49" y="204"/>
                  <a:pt x="65" y="207"/>
                </a:cubicBezTo>
                <a:cubicBezTo>
                  <a:pt x="70" y="208"/>
                  <a:pt x="76" y="205"/>
                  <a:pt x="77" y="199"/>
                </a:cubicBezTo>
                <a:cubicBezTo>
                  <a:pt x="78" y="193"/>
                  <a:pt x="75" y="187"/>
                  <a:pt x="69" y="186"/>
                </a:cubicBezTo>
                <a:cubicBezTo>
                  <a:pt x="60" y="184"/>
                  <a:pt x="51" y="185"/>
                  <a:pt x="42" y="188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6"/>
                  <a:pt x="19" y="91"/>
                  <a:pt x="13" y="90"/>
                </a:cubicBezTo>
                <a:cubicBezTo>
                  <a:pt x="7" y="89"/>
                  <a:pt x="2" y="93"/>
                  <a:pt x="1" y="99"/>
                </a:cubicBezTo>
                <a:cubicBezTo>
                  <a:pt x="1" y="101"/>
                  <a:pt x="-5" y="150"/>
                  <a:pt x="24" y="199"/>
                </a:cubicBezTo>
                <a:cubicBezTo>
                  <a:pt x="17" y="205"/>
                  <a:pt x="11" y="213"/>
                  <a:pt x="9" y="223"/>
                </a:cubicBezTo>
                <a:moveTo>
                  <a:pt x="247" y="170"/>
                </a:moveTo>
                <a:cubicBezTo>
                  <a:pt x="256" y="162"/>
                  <a:pt x="270" y="163"/>
                  <a:pt x="278" y="171"/>
                </a:cubicBezTo>
                <a:cubicBezTo>
                  <a:pt x="280" y="173"/>
                  <a:pt x="283" y="174"/>
                  <a:pt x="286" y="174"/>
                </a:cubicBezTo>
                <a:cubicBezTo>
                  <a:pt x="288" y="174"/>
                  <a:pt x="292" y="173"/>
                  <a:pt x="294" y="170"/>
                </a:cubicBezTo>
                <a:cubicBezTo>
                  <a:pt x="298" y="166"/>
                  <a:pt x="298" y="160"/>
                  <a:pt x="294" y="155"/>
                </a:cubicBezTo>
                <a:cubicBezTo>
                  <a:pt x="288" y="151"/>
                  <a:pt x="282" y="147"/>
                  <a:pt x="276" y="146"/>
                </a:cubicBezTo>
                <a:cubicBezTo>
                  <a:pt x="282" y="123"/>
                  <a:pt x="280" y="113"/>
                  <a:pt x="274" y="95"/>
                </a:cubicBezTo>
                <a:cubicBezTo>
                  <a:pt x="273" y="92"/>
                  <a:pt x="272" y="89"/>
                  <a:pt x="271" y="85"/>
                </a:cubicBezTo>
                <a:lnTo>
                  <a:pt x="270" y="82"/>
                </a:lnTo>
                <a:cubicBezTo>
                  <a:pt x="262" y="57"/>
                  <a:pt x="257" y="40"/>
                  <a:pt x="272" y="16"/>
                </a:cubicBezTo>
                <a:cubicBezTo>
                  <a:pt x="275" y="11"/>
                  <a:pt x="273" y="4"/>
                  <a:pt x="268" y="1"/>
                </a:cubicBezTo>
                <a:cubicBezTo>
                  <a:pt x="263" y="-2"/>
                  <a:pt x="257" y="0"/>
                  <a:pt x="254" y="5"/>
                </a:cubicBezTo>
                <a:cubicBezTo>
                  <a:pt x="234" y="37"/>
                  <a:pt x="241" y="61"/>
                  <a:pt x="250" y="89"/>
                </a:cubicBezTo>
                <a:lnTo>
                  <a:pt x="250" y="91"/>
                </a:lnTo>
                <a:cubicBezTo>
                  <a:pt x="251" y="95"/>
                  <a:pt x="253" y="99"/>
                  <a:pt x="254" y="102"/>
                </a:cubicBezTo>
                <a:cubicBezTo>
                  <a:pt x="259" y="118"/>
                  <a:pt x="260" y="123"/>
                  <a:pt x="254" y="144"/>
                </a:cubicBezTo>
                <a:cubicBezTo>
                  <a:pt x="246" y="146"/>
                  <a:pt x="239" y="149"/>
                  <a:pt x="233" y="155"/>
                </a:cubicBezTo>
                <a:cubicBezTo>
                  <a:pt x="228" y="159"/>
                  <a:pt x="228" y="166"/>
                  <a:pt x="232" y="170"/>
                </a:cubicBezTo>
                <a:cubicBezTo>
                  <a:pt x="236" y="174"/>
                  <a:pt x="243" y="174"/>
                  <a:pt x="247" y="170"/>
                </a:cubicBezTo>
                <a:moveTo>
                  <a:pt x="384" y="106"/>
                </a:moveTo>
                <a:cubicBezTo>
                  <a:pt x="390" y="106"/>
                  <a:pt x="396" y="104"/>
                  <a:pt x="402" y="102"/>
                </a:cubicBezTo>
                <a:cubicBezTo>
                  <a:pt x="407" y="99"/>
                  <a:pt x="410" y="93"/>
                  <a:pt x="407" y="88"/>
                </a:cubicBezTo>
                <a:cubicBezTo>
                  <a:pt x="405" y="82"/>
                  <a:pt x="398" y="80"/>
                  <a:pt x="393" y="82"/>
                </a:cubicBezTo>
                <a:cubicBezTo>
                  <a:pt x="382" y="87"/>
                  <a:pt x="369" y="83"/>
                  <a:pt x="363" y="73"/>
                </a:cubicBezTo>
                <a:cubicBezTo>
                  <a:pt x="361" y="67"/>
                  <a:pt x="354" y="66"/>
                  <a:pt x="349" y="68"/>
                </a:cubicBezTo>
                <a:cubicBezTo>
                  <a:pt x="344" y="71"/>
                  <a:pt x="342" y="78"/>
                  <a:pt x="345" y="83"/>
                </a:cubicBezTo>
                <a:cubicBezTo>
                  <a:pt x="349" y="90"/>
                  <a:pt x="354" y="96"/>
                  <a:pt x="361" y="99"/>
                </a:cubicBezTo>
                <a:cubicBezTo>
                  <a:pt x="349" y="127"/>
                  <a:pt x="356" y="158"/>
                  <a:pt x="361" y="173"/>
                </a:cubicBezTo>
                <a:cubicBezTo>
                  <a:pt x="363" y="178"/>
                  <a:pt x="367" y="181"/>
                  <a:pt x="371" y="181"/>
                </a:cubicBezTo>
                <a:cubicBezTo>
                  <a:pt x="372" y="181"/>
                  <a:pt x="374" y="181"/>
                  <a:pt x="375" y="180"/>
                </a:cubicBezTo>
                <a:cubicBezTo>
                  <a:pt x="380" y="178"/>
                  <a:pt x="383" y="172"/>
                  <a:pt x="381" y="167"/>
                </a:cubicBezTo>
                <a:cubicBezTo>
                  <a:pt x="378" y="156"/>
                  <a:pt x="371" y="128"/>
                  <a:pt x="381" y="105"/>
                </a:cubicBezTo>
                <a:cubicBezTo>
                  <a:pt x="382" y="106"/>
                  <a:pt x="383" y="106"/>
                  <a:pt x="384" y="106"/>
                </a:cubicBezTo>
                <a:moveTo>
                  <a:pt x="486" y="308"/>
                </a:moveTo>
                <a:cubicBezTo>
                  <a:pt x="486" y="302"/>
                  <a:pt x="480" y="297"/>
                  <a:pt x="475" y="298"/>
                </a:cubicBezTo>
                <a:cubicBezTo>
                  <a:pt x="453" y="299"/>
                  <a:pt x="435" y="283"/>
                  <a:pt x="433" y="261"/>
                </a:cubicBezTo>
                <a:cubicBezTo>
                  <a:pt x="433" y="256"/>
                  <a:pt x="428" y="251"/>
                  <a:pt x="422" y="252"/>
                </a:cubicBezTo>
                <a:cubicBezTo>
                  <a:pt x="416" y="252"/>
                  <a:pt x="411" y="257"/>
                  <a:pt x="412" y="263"/>
                </a:cubicBezTo>
                <a:cubicBezTo>
                  <a:pt x="413" y="276"/>
                  <a:pt x="418" y="287"/>
                  <a:pt x="425" y="296"/>
                </a:cubicBezTo>
                <a:cubicBezTo>
                  <a:pt x="408" y="316"/>
                  <a:pt x="385" y="322"/>
                  <a:pt x="373" y="323"/>
                </a:cubicBezTo>
                <a:cubicBezTo>
                  <a:pt x="362" y="325"/>
                  <a:pt x="352" y="324"/>
                  <a:pt x="341" y="322"/>
                </a:cubicBezTo>
                <a:cubicBezTo>
                  <a:pt x="331" y="321"/>
                  <a:pt x="319" y="320"/>
                  <a:pt x="305" y="320"/>
                </a:cubicBezTo>
                <a:cubicBezTo>
                  <a:pt x="304" y="314"/>
                  <a:pt x="303" y="305"/>
                  <a:pt x="298" y="298"/>
                </a:cubicBezTo>
                <a:cubicBezTo>
                  <a:pt x="295" y="293"/>
                  <a:pt x="287" y="291"/>
                  <a:pt x="282" y="295"/>
                </a:cubicBezTo>
                <a:cubicBezTo>
                  <a:pt x="277" y="298"/>
                  <a:pt x="276" y="304"/>
                  <a:pt x="279" y="309"/>
                </a:cubicBezTo>
                <a:cubicBezTo>
                  <a:pt x="282" y="314"/>
                  <a:pt x="282" y="321"/>
                  <a:pt x="282" y="325"/>
                </a:cubicBezTo>
                <a:cubicBezTo>
                  <a:pt x="272" y="329"/>
                  <a:pt x="262" y="334"/>
                  <a:pt x="254" y="340"/>
                </a:cubicBezTo>
                <a:cubicBezTo>
                  <a:pt x="239" y="349"/>
                  <a:pt x="227" y="357"/>
                  <a:pt x="209" y="353"/>
                </a:cubicBezTo>
                <a:cubicBezTo>
                  <a:pt x="193" y="349"/>
                  <a:pt x="177" y="349"/>
                  <a:pt x="163" y="351"/>
                </a:cubicBezTo>
                <a:cubicBezTo>
                  <a:pt x="161" y="345"/>
                  <a:pt x="158" y="339"/>
                  <a:pt x="153" y="334"/>
                </a:cubicBezTo>
                <a:cubicBezTo>
                  <a:pt x="148" y="330"/>
                  <a:pt x="142" y="330"/>
                  <a:pt x="138" y="334"/>
                </a:cubicBezTo>
                <a:cubicBezTo>
                  <a:pt x="134" y="339"/>
                  <a:pt x="134" y="345"/>
                  <a:pt x="138" y="349"/>
                </a:cubicBezTo>
                <a:cubicBezTo>
                  <a:pt x="140" y="351"/>
                  <a:pt x="141" y="354"/>
                  <a:pt x="142" y="356"/>
                </a:cubicBezTo>
                <a:cubicBezTo>
                  <a:pt x="119" y="366"/>
                  <a:pt x="107" y="382"/>
                  <a:pt x="107" y="383"/>
                </a:cubicBezTo>
                <a:cubicBezTo>
                  <a:pt x="103" y="388"/>
                  <a:pt x="104" y="394"/>
                  <a:pt x="109" y="398"/>
                </a:cubicBezTo>
                <a:cubicBezTo>
                  <a:pt x="111" y="399"/>
                  <a:pt x="113" y="400"/>
                  <a:pt x="115" y="400"/>
                </a:cubicBezTo>
                <a:cubicBezTo>
                  <a:pt x="119" y="400"/>
                  <a:pt x="122" y="398"/>
                  <a:pt x="124" y="395"/>
                </a:cubicBezTo>
                <a:cubicBezTo>
                  <a:pt x="124" y="395"/>
                  <a:pt x="136" y="379"/>
                  <a:pt x="159" y="373"/>
                </a:cubicBezTo>
                <a:cubicBezTo>
                  <a:pt x="171" y="370"/>
                  <a:pt x="188" y="370"/>
                  <a:pt x="205" y="374"/>
                </a:cubicBezTo>
                <a:cubicBezTo>
                  <a:pt x="209" y="375"/>
                  <a:pt x="214" y="375"/>
                  <a:pt x="218" y="375"/>
                </a:cubicBezTo>
                <a:cubicBezTo>
                  <a:pt x="220" y="380"/>
                  <a:pt x="221" y="386"/>
                  <a:pt x="221" y="388"/>
                </a:cubicBezTo>
                <a:cubicBezTo>
                  <a:pt x="221" y="393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7"/>
                  <a:pt x="242" y="392"/>
                  <a:pt x="242" y="386"/>
                </a:cubicBezTo>
                <a:cubicBezTo>
                  <a:pt x="242" y="385"/>
                  <a:pt x="241" y="379"/>
                  <a:pt x="239" y="372"/>
                </a:cubicBezTo>
                <a:cubicBezTo>
                  <a:pt x="249" y="368"/>
                  <a:pt x="258" y="363"/>
                  <a:pt x="266" y="358"/>
                </a:cubicBezTo>
                <a:cubicBezTo>
                  <a:pt x="278" y="350"/>
                  <a:pt x="290" y="342"/>
                  <a:pt x="305" y="342"/>
                </a:cubicBezTo>
                <a:cubicBezTo>
                  <a:pt x="318" y="341"/>
                  <a:pt x="328" y="342"/>
                  <a:pt x="338" y="343"/>
                </a:cubicBezTo>
                <a:cubicBezTo>
                  <a:pt x="349" y="345"/>
                  <a:pt x="358" y="345"/>
                  <a:pt x="369" y="345"/>
                </a:cubicBezTo>
                <a:cubicBezTo>
                  <a:pt x="371" y="350"/>
                  <a:pt x="371" y="357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1"/>
                  <a:pt x="393" y="352"/>
                  <a:pt x="391" y="342"/>
                </a:cubicBezTo>
                <a:cubicBezTo>
                  <a:pt x="406" y="338"/>
                  <a:pt x="425" y="329"/>
                  <a:pt x="441" y="310"/>
                </a:cubicBezTo>
                <a:cubicBezTo>
                  <a:pt x="450" y="316"/>
                  <a:pt x="461" y="319"/>
                  <a:pt x="472" y="319"/>
                </a:cubicBezTo>
                <a:cubicBezTo>
                  <a:pt x="473" y="319"/>
                  <a:pt x="475" y="319"/>
                  <a:pt x="476" y="319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617480" y="4464360"/>
            <a:ext cx="386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Divide y vencerás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(MergeSort)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1047600" y="5581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339200" y="5476680"/>
            <a:ext cx="245880" cy="276480"/>
          </a:xfrm>
          <a:custGeom>
            <a:avLst/>
            <a:gdLst/>
            <a:ahLst/>
            <a:rect l="0" t="0" r="r" b="b"/>
            <a:pathLst>
              <a:path w="683" h="768">
                <a:moveTo>
                  <a:pt x="638" y="510"/>
                </a:moveTo>
                <a:cubicBezTo>
                  <a:pt x="625" y="369"/>
                  <a:pt x="555" y="298"/>
                  <a:pt x="555" y="298"/>
                </a:cubicBezTo>
                <a:lnTo>
                  <a:pt x="427" y="128"/>
                </a:lnTo>
                <a:lnTo>
                  <a:pt x="257" y="128"/>
                </a:lnTo>
                <a:lnTo>
                  <a:pt x="129" y="298"/>
                </a:lnTo>
                <a:cubicBezTo>
                  <a:pt x="129" y="298"/>
                  <a:pt x="98" y="329"/>
                  <a:pt x="74" y="390"/>
                </a:cubicBezTo>
                <a:cubicBezTo>
                  <a:pt x="32" y="404"/>
                  <a:pt x="0" y="443"/>
                  <a:pt x="0" y="490"/>
                </a:cubicBezTo>
                <a:cubicBezTo>
                  <a:pt x="0" y="522"/>
                  <a:pt x="13" y="550"/>
                  <a:pt x="35" y="569"/>
                </a:cubicBezTo>
                <a:cubicBezTo>
                  <a:pt x="26" y="584"/>
                  <a:pt x="21" y="601"/>
                  <a:pt x="21" y="619"/>
                </a:cubicBezTo>
                <a:cubicBezTo>
                  <a:pt x="21" y="661"/>
                  <a:pt x="46" y="697"/>
                  <a:pt x="81" y="714"/>
                </a:cubicBezTo>
                <a:cubicBezTo>
                  <a:pt x="109" y="755"/>
                  <a:pt x="145" y="768"/>
                  <a:pt x="171" y="768"/>
                </a:cubicBezTo>
                <a:lnTo>
                  <a:pt x="512" y="768"/>
                </a:lnTo>
                <a:cubicBezTo>
                  <a:pt x="542" y="768"/>
                  <a:pt x="584" y="752"/>
                  <a:pt x="612" y="698"/>
                </a:cubicBezTo>
                <a:cubicBezTo>
                  <a:pt x="653" y="683"/>
                  <a:pt x="683" y="644"/>
                  <a:pt x="683" y="598"/>
                </a:cubicBezTo>
                <a:cubicBezTo>
                  <a:pt x="683" y="562"/>
                  <a:pt x="665" y="531"/>
                  <a:pt x="638" y="510"/>
                </a:cubicBezTo>
                <a:moveTo>
                  <a:pt x="342" y="128"/>
                </a:moveTo>
                <a:cubicBezTo>
                  <a:pt x="354" y="128"/>
                  <a:pt x="364" y="125"/>
                  <a:pt x="374" y="119"/>
                </a:cubicBezTo>
                <a:cubicBezTo>
                  <a:pt x="383" y="125"/>
                  <a:pt x="394" y="128"/>
                  <a:pt x="406" y="128"/>
                </a:cubicBezTo>
                <a:cubicBezTo>
                  <a:pt x="441" y="128"/>
                  <a:pt x="491" y="78"/>
                  <a:pt x="491" y="43"/>
                </a:cubicBezTo>
                <a:cubicBezTo>
                  <a:pt x="491" y="43"/>
                  <a:pt x="491" y="0"/>
                  <a:pt x="448" y="0"/>
                </a:cubicBezTo>
                <a:cubicBezTo>
                  <a:pt x="432" y="0"/>
                  <a:pt x="427" y="21"/>
                  <a:pt x="406" y="21"/>
                </a:cubicBezTo>
                <a:cubicBezTo>
                  <a:pt x="384" y="21"/>
                  <a:pt x="384" y="0"/>
                  <a:pt x="342" y="0"/>
                </a:cubicBezTo>
                <a:cubicBezTo>
                  <a:pt x="299" y="0"/>
                  <a:pt x="299" y="21"/>
                  <a:pt x="278" y="21"/>
                </a:cubicBezTo>
                <a:cubicBezTo>
                  <a:pt x="257" y="21"/>
                  <a:pt x="252" y="0"/>
                  <a:pt x="235" y="0"/>
                </a:cubicBezTo>
                <a:cubicBezTo>
                  <a:pt x="193" y="0"/>
                  <a:pt x="193" y="43"/>
                  <a:pt x="193" y="43"/>
                </a:cubicBezTo>
                <a:cubicBezTo>
                  <a:pt x="193" y="78"/>
                  <a:pt x="243" y="128"/>
                  <a:pt x="278" y="128"/>
                </a:cubicBezTo>
                <a:cubicBezTo>
                  <a:pt x="290" y="128"/>
                  <a:pt x="300" y="125"/>
                  <a:pt x="310" y="119"/>
                </a:cubicBezTo>
                <a:cubicBezTo>
                  <a:pt x="319" y="125"/>
                  <a:pt x="330" y="128"/>
                  <a:pt x="342" y="128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415880" y="5515200"/>
            <a:ext cx="92520" cy="15480"/>
          </a:xfrm>
          <a:custGeom>
            <a:avLst/>
            <a:gdLst/>
            <a:ahLst/>
            <a:rect l="0" t="0" r="r" b="b"/>
            <a:pathLst>
              <a:path w="257" h="43">
                <a:moveTo>
                  <a:pt x="257" y="21"/>
                </a:moveTo>
                <a:cubicBezTo>
                  <a:pt x="257" y="34"/>
                  <a:pt x="247" y="43"/>
                  <a:pt x="235" y="43"/>
                </a:cubicBezTo>
                <a:lnTo>
                  <a:pt x="22" y="43"/>
                </a:lnTo>
                <a:cubicBezTo>
                  <a:pt x="10" y="43"/>
                  <a:pt x="0" y="34"/>
                  <a:pt x="0" y="21"/>
                </a:cubicBezTo>
                <a:cubicBezTo>
                  <a:pt x="0" y="9"/>
                  <a:pt x="10" y="0"/>
                  <a:pt x="22" y="0"/>
                </a:cubicBezTo>
                <a:lnTo>
                  <a:pt x="235" y="0"/>
                </a:lnTo>
                <a:cubicBezTo>
                  <a:pt x="247" y="0"/>
                  <a:pt x="257" y="9"/>
                  <a:pt x="257" y="21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415880" y="5560920"/>
            <a:ext cx="91800" cy="161640"/>
          </a:xfrm>
          <a:custGeom>
            <a:avLst/>
            <a:gdLst/>
            <a:ahLst/>
            <a:rect l="0" t="0" r="r" b="b"/>
            <a:pathLst>
              <a:path w="255" h="449">
                <a:moveTo>
                  <a:pt x="255" y="289"/>
                </a:moveTo>
                <a:cubicBezTo>
                  <a:pt x="255" y="194"/>
                  <a:pt x="71" y="200"/>
                  <a:pt x="71" y="142"/>
                </a:cubicBezTo>
                <a:cubicBezTo>
                  <a:pt x="71" y="114"/>
                  <a:pt x="98" y="101"/>
                  <a:pt x="131" y="101"/>
                </a:cubicBezTo>
                <a:cubicBezTo>
                  <a:pt x="185" y="101"/>
                  <a:pt x="194" y="134"/>
                  <a:pt x="219" y="134"/>
                </a:cubicBezTo>
                <a:cubicBezTo>
                  <a:pt x="236" y="134"/>
                  <a:pt x="246" y="124"/>
                  <a:pt x="246" y="112"/>
                </a:cubicBezTo>
                <a:cubicBezTo>
                  <a:pt x="246" y="85"/>
                  <a:pt x="201" y="64"/>
                  <a:pt x="160" y="57"/>
                </a:cubicBezTo>
                <a:lnTo>
                  <a:pt x="160" y="30"/>
                </a:lnTo>
                <a:cubicBezTo>
                  <a:pt x="160" y="14"/>
                  <a:pt x="146" y="0"/>
                  <a:pt x="129" y="0"/>
                </a:cubicBezTo>
                <a:cubicBezTo>
                  <a:pt x="112" y="0"/>
                  <a:pt x="98" y="14"/>
                  <a:pt x="98" y="30"/>
                </a:cubicBezTo>
                <a:lnTo>
                  <a:pt x="98" y="58"/>
                </a:lnTo>
                <a:cubicBezTo>
                  <a:pt x="53" y="68"/>
                  <a:pt x="14" y="98"/>
                  <a:pt x="14" y="147"/>
                </a:cubicBezTo>
                <a:cubicBezTo>
                  <a:pt x="14" y="238"/>
                  <a:pt x="197" y="235"/>
                  <a:pt x="197" y="299"/>
                </a:cubicBezTo>
                <a:cubicBezTo>
                  <a:pt x="197" y="321"/>
                  <a:pt x="172" y="344"/>
                  <a:pt x="131" y="344"/>
                </a:cubicBezTo>
                <a:cubicBezTo>
                  <a:pt x="69" y="344"/>
                  <a:pt x="48" y="303"/>
                  <a:pt x="23" y="303"/>
                </a:cubicBezTo>
                <a:cubicBezTo>
                  <a:pt x="11" y="303"/>
                  <a:pt x="0" y="313"/>
                  <a:pt x="0" y="328"/>
                </a:cubicBezTo>
                <a:cubicBezTo>
                  <a:pt x="0" y="352"/>
                  <a:pt x="41" y="380"/>
                  <a:pt x="98" y="388"/>
                </a:cubicBezTo>
                <a:lnTo>
                  <a:pt x="98" y="389"/>
                </a:lnTo>
                <a:lnTo>
                  <a:pt x="98" y="418"/>
                </a:lnTo>
                <a:cubicBezTo>
                  <a:pt x="98" y="436"/>
                  <a:pt x="112" y="449"/>
                  <a:pt x="129" y="449"/>
                </a:cubicBezTo>
                <a:cubicBezTo>
                  <a:pt x="146" y="449"/>
                  <a:pt x="160" y="436"/>
                  <a:pt x="160" y="418"/>
                </a:cubicBezTo>
                <a:lnTo>
                  <a:pt x="160" y="389"/>
                </a:lnTo>
                <a:cubicBezTo>
                  <a:pt x="160" y="388"/>
                  <a:pt x="160" y="388"/>
                  <a:pt x="160" y="388"/>
                </a:cubicBezTo>
                <a:cubicBezTo>
                  <a:pt x="211" y="378"/>
                  <a:pt x="255" y="346"/>
                  <a:pt x="255" y="289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617480" y="4950360"/>
            <a:ext cx="291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Backtracking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(Sudoku)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617480" y="5426640"/>
            <a:ext cx="314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Greedy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(Cambio óptimo)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