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877320" y="2758680"/>
            <a:ext cx="348840" cy="137160"/>
          </a:xfrm>
          <a:custGeom>
            <a:avLst/>
            <a:gdLst/>
            <a:ahLst/>
            <a:rect l="0" t="0" r="r" b="b"/>
            <a:pathLst>
              <a:path w="969" h="381">
                <a:moveTo>
                  <a:pt x="969" y="381"/>
                </a:moveTo>
                <a:lnTo>
                  <a:pt x="969" y="208"/>
                </a:lnTo>
                <a:cubicBezTo>
                  <a:pt x="969" y="93"/>
                  <a:pt x="875" y="0"/>
                  <a:pt x="760" y="0"/>
                </a:cubicBezTo>
                <a:lnTo>
                  <a:pt x="208" y="0"/>
                </a:lnTo>
                <a:cubicBezTo>
                  <a:pt x="93" y="0"/>
                  <a:pt x="0" y="93"/>
                  <a:pt x="0" y="208"/>
                </a:cubicBezTo>
                <a:lnTo>
                  <a:pt x="0" y="381"/>
                </a:lnTo>
                <a:lnTo>
                  <a:pt x="969" y="381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997200" y="2712600"/>
            <a:ext cx="109080" cy="72360"/>
          </a:xfrm>
          <a:custGeom>
            <a:avLst/>
            <a:gdLst/>
            <a:ahLst/>
            <a:rect l="0" t="0" r="r" b="b"/>
            <a:pathLst>
              <a:path w="303" h="201">
                <a:moveTo>
                  <a:pt x="0" y="132"/>
                </a:moveTo>
                <a:cubicBezTo>
                  <a:pt x="0" y="162"/>
                  <a:pt x="82" y="201"/>
                  <a:pt x="152" y="201"/>
                </a:cubicBezTo>
                <a:cubicBezTo>
                  <a:pt x="221" y="201"/>
                  <a:pt x="303" y="162"/>
                  <a:pt x="303" y="132"/>
                </a:cubicBezTo>
                <a:lnTo>
                  <a:pt x="303" y="0"/>
                </a:lnTo>
                <a:lnTo>
                  <a:pt x="0" y="0"/>
                </a:lnTo>
                <a:lnTo>
                  <a:pt x="0" y="132"/>
                </a:ln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997200" y="2689920"/>
            <a:ext cx="109080" cy="65520"/>
          </a:xfrm>
          <a:custGeom>
            <a:avLst/>
            <a:gdLst/>
            <a:ahLst/>
            <a:rect l="0" t="0" r="r" b="b"/>
            <a:pathLst>
              <a:path w="303" h="182">
                <a:moveTo>
                  <a:pt x="0" y="121"/>
                </a:moveTo>
                <a:cubicBezTo>
                  <a:pt x="42" y="168"/>
                  <a:pt x="95" y="182"/>
                  <a:pt x="152" y="182"/>
                </a:cubicBezTo>
                <a:cubicBezTo>
                  <a:pt x="208" y="182"/>
                  <a:pt x="260" y="168"/>
                  <a:pt x="303" y="121"/>
                </a:cubicBezTo>
                <a:lnTo>
                  <a:pt x="303" y="0"/>
                </a:lnTo>
                <a:lnTo>
                  <a:pt x="0" y="0"/>
                </a:lnTo>
                <a:lnTo>
                  <a:pt x="0" y="121"/>
                </a:lnTo>
                <a:close/>
              </a:path>
            </a:pathLst>
          </a:custGeom>
          <a:solidFill>
            <a:srgbClr val="f9ca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929160" y="2576160"/>
            <a:ext cx="245160" cy="65520"/>
          </a:xfrm>
          <a:custGeom>
            <a:avLst/>
            <a:gdLst/>
            <a:ahLst/>
            <a:rect l="0" t="0" r="r" b="b"/>
            <a:pathLst>
              <a:path w="681" h="182">
                <a:moveTo>
                  <a:pt x="113" y="90"/>
                </a:moveTo>
                <a:cubicBezTo>
                  <a:pt x="113" y="140"/>
                  <a:pt x="88" y="182"/>
                  <a:pt x="57" y="182"/>
                </a:cubicBezTo>
                <a:cubicBezTo>
                  <a:pt x="26" y="182"/>
                  <a:pt x="0" y="140"/>
                  <a:pt x="0" y="90"/>
                </a:cubicBezTo>
                <a:cubicBezTo>
                  <a:pt x="0" y="40"/>
                  <a:pt x="26" y="0"/>
                  <a:pt x="57" y="0"/>
                </a:cubicBezTo>
                <a:cubicBezTo>
                  <a:pt x="88" y="-1"/>
                  <a:pt x="113" y="40"/>
                  <a:pt x="113" y="90"/>
                </a:cubicBezTo>
                <a:moveTo>
                  <a:pt x="681" y="90"/>
                </a:moveTo>
                <a:cubicBezTo>
                  <a:pt x="681" y="140"/>
                  <a:pt x="655" y="182"/>
                  <a:pt x="624" y="182"/>
                </a:cubicBezTo>
                <a:cubicBezTo>
                  <a:pt x="593" y="182"/>
                  <a:pt x="567" y="140"/>
                  <a:pt x="567" y="90"/>
                </a:cubicBezTo>
                <a:cubicBezTo>
                  <a:pt x="567" y="40"/>
                  <a:pt x="593" y="0"/>
                  <a:pt x="624" y="0"/>
                </a:cubicBezTo>
                <a:cubicBezTo>
                  <a:pt x="655" y="-1"/>
                  <a:pt x="681" y="40"/>
                  <a:pt x="681" y="90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945720" y="2495520"/>
            <a:ext cx="212040" cy="252000"/>
          </a:xfrm>
          <a:custGeom>
            <a:avLst/>
            <a:gdLst/>
            <a:ahLst/>
            <a:rect l="0" t="0" r="r" b="b"/>
            <a:pathLst>
              <a:path w="589" h="700">
                <a:moveTo>
                  <a:pt x="0" y="350"/>
                </a:moveTo>
                <a:cubicBezTo>
                  <a:pt x="0" y="156"/>
                  <a:pt x="132" y="0"/>
                  <a:pt x="295" y="0"/>
                </a:cubicBezTo>
                <a:cubicBezTo>
                  <a:pt x="458" y="0"/>
                  <a:pt x="589" y="156"/>
                  <a:pt x="589" y="350"/>
                </a:cubicBezTo>
                <a:cubicBezTo>
                  <a:pt x="589" y="544"/>
                  <a:pt x="458" y="700"/>
                  <a:pt x="295" y="700"/>
                </a:cubicBezTo>
                <a:cubicBezTo>
                  <a:pt x="132" y="700"/>
                  <a:pt x="0" y="544"/>
                  <a:pt x="0" y="350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1002600" y="2681640"/>
            <a:ext cx="98280" cy="25200"/>
          </a:xfrm>
          <a:custGeom>
            <a:avLst/>
            <a:gdLst/>
            <a:ahLst/>
            <a:rect l="0" t="0" r="r" b="b"/>
            <a:pathLst>
              <a:path w="273" h="70">
                <a:moveTo>
                  <a:pt x="137" y="70"/>
                </a:moveTo>
                <a:cubicBezTo>
                  <a:pt x="41" y="70"/>
                  <a:pt x="12" y="44"/>
                  <a:pt x="7" y="40"/>
                </a:cubicBezTo>
                <a:cubicBezTo>
                  <a:pt x="-2" y="31"/>
                  <a:pt x="-2" y="16"/>
                  <a:pt x="7" y="8"/>
                </a:cubicBezTo>
                <a:cubicBezTo>
                  <a:pt x="15" y="-1"/>
                  <a:pt x="29" y="-1"/>
                  <a:pt x="38" y="7"/>
                </a:cubicBezTo>
                <a:cubicBezTo>
                  <a:pt x="40" y="8"/>
                  <a:pt x="64" y="24"/>
                  <a:pt x="137" y="24"/>
                </a:cubicBezTo>
                <a:cubicBezTo>
                  <a:pt x="213" y="24"/>
                  <a:pt x="235" y="7"/>
                  <a:pt x="235" y="7"/>
                </a:cubicBezTo>
                <a:cubicBezTo>
                  <a:pt x="244" y="-2"/>
                  <a:pt x="258" y="-2"/>
                  <a:pt x="267" y="7"/>
                </a:cubicBezTo>
                <a:cubicBezTo>
                  <a:pt x="275" y="16"/>
                  <a:pt x="275" y="31"/>
                  <a:pt x="266" y="40"/>
                </a:cubicBezTo>
                <a:cubicBezTo>
                  <a:pt x="261" y="44"/>
                  <a:pt x="232" y="70"/>
                  <a:pt x="137" y="70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937440" y="2447640"/>
            <a:ext cx="228600" cy="151200"/>
          </a:xfrm>
          <a:custGeom>
            <a:avLst/>
            <a:gdLst/>
            <a:ahLst/>
            <a:rect l="0" t="0" r="r" b="b"/>
            <a:pathLst>
              <a:path w="635" h="420">
                <a:moveTo>
                  <a:pt x="318" y="0"/>
                </a:moveTo>
                <a:cubicBezTo>
                  <a:pt x="513" y="0"/>
                  <a:pt x="635" y="162"/>
                  <a:pt x="635" y="282"/>
                </a:cubicBezTo>
                <a:cubicBezTo>
                  <a:pt x="635" y="402"/>
                  <a:pt x="611" y="450"/>
                  <a:pt x="586" y="402"/>
                </a:cubicBezTo>
                <a:lnTo>
                  <a:pt x="537" y="306"/>
                </a:lnTo>
                <a:cubicBezTo>
                  <a:pt x="537" y="306"/>
                  <a:pt x="391" y="306"/>
                  <a:pt x="342" y="258"/>
                </a:cubicBezTo>
                <a:cubicBezTo>
                  <a:pt x="342" y="258"/>
                  <a:pt x="416" y="402"/>
                  <a:pt x="269" y="258"/>
                </a:cubicBezTo>
                <a:cubicBezTo>
                  <a:pt x="269" y="258"/>
                  <a:pt x="294" y="354"/>
                  <a:pt x="146" y="234"/>
                </a:cubicBezTo>
                <a:cubicBezTo>
                  <a:pt x="146" y="234"/>
                  <a:pt x="73" y="282"/>
                  <a:pt x="49" y="402"/>
                </a:cubicBezTo>
                <a:cubicBezTo>
                  <a:pt x="42" y="435"/>
                  <a:pt x="0" y="402"/>
                  <a:pt x="0" y="282"/>
                </a:cubicBezTo>
                <a:cubicBezTo>
                  <a:pt x="0" y="162"/>
                  <a:pt x="97" y="0"/>
                  <a:pt x="318" y="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989280" y="2584440"/>
            <a:ext cx="124920" cy="37800"/>
          </a:xfrm>
          <a:custGeom>
            <a:avLst/>
            <a:gdLst/>
            <a:ahLst/>
            <a:rect l="0" t="0" r="r" b="b"/>
            <a:pathLst>
              <a:path w="347" h="105">
                <a:moveTo>
                  <a:pt x="35" y="105"/>
                </a:moveTo>
                <a:cubicBezTo>
                  <a:pt x="16" y="105"/>
                  <a:pt x="0" y="89"/>
                  <a:pt x="0" y="69"/>
                </a:cubicBezTo>
                <a:lnTo>
                  <a:pt x="0" y="35"/>
                </a:lnTo>
                <a:cubicBezTo>
                  <a:pt x="0" y="16"/>
                  <a:pt x="16" y="0"/>
                  <a:pt x="35" y="0"/>
                </a:cubicBezTo>
                <a:cubicBezTo>
                  <a:pt x="54" y="0"/>
                  <a:pt x="69" y="16"/>
                  <a:pt x="69" y="35"/>
                </a:cubicBezTo>
                <a:lnTo>
                  <a:pt x="69" y="69"/>
                </a:lnTo>
                <a:cubicBezTo>
                  <a:pt x="69" y="89"/>
                  <a:pt x="54" y="105"/>
                  <a:pt x="35" y="105"/>
                </a:cubicBezTo>
                <a:moveTo>
                  <a:pt x="312" y="105"/>
                </a:moveTo>
                <a:cubicBezTo>
                  <a:pt x="293" y="105"/>
                  <a:pt x="278" y="89"/>
                  <a:pt x="278" y="69"/>
                </a:cubicBezTo>
                <a:lnTo>
                  <a:pt x="278" y="35"/>
                </a:lnTo>
                <a:cubicBezTo>
                  <a:pt x="278" y="16"/>
                  <a:pt x="293" y="0"/>
                  <a:pt x="312" y="0"/>
                </a:cubicBezTo>
                <a:cubicBezTo>
                  <a:pt x="331" y="0"/>
                  <a:pt x="347" y="16"/>
                  <a:pt x="347" y="35"/>
                </a:cubicBezTo>
                <a:lnTo>
                  <a:pt x="347" y="69"/>
                </a:lnTo>
                <a:cubicBezTo>
                  <a:pt x="347" y="89"/>
                  <a:pt x="331" y="105"/>
                  <a:pt x="312" y="105"/>
                </a:cubicBez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1032840" y="2637360"/>
            <a:ext cx="37800" cy="19080"/>
          </a:xfrm>
          <a:custGeom>
            <a:avLst/>
            <a:gdLst/>
            <a:ahLst/>
            <a:rect l="0" t="0" r="r" b="b"/>
            <a:pathLst>
              <a:path w="105" h="53">
                <a:moveTo>
                  <a:pt x="79" y="53"/>
                </a:moveTo>
                <a:lnTo>
                  <a:pt x="26" y="53"/>
                </a:lnTo>
                <a:cubicBezTo>
                  <a:pt x="12" y="53"/>
                  <a:pt x="0" y="40"/>
                  <a:pt x="0" y="26"/>
                </a:cubicBezTo>
                <a:cubicBezTo>
                  <a:pt x="0" y="12"/>
                  <a:pt x="12" y="0"/>
                  <a:pt x="26" y="0"/>
                </a:cubicBezTo>
                <a:lnTo>
                  <a:pt x="79" y="0"/>
                </a:lnTo>
                <a:cubicBezTo>
                  <a:pt x="93" y="0"/>
                  <a:pt x="105" y="12"/>
                  <a:pt x="105" y="26"/>
                </a:cubicBezTo>
                <a:cubicBezTo>
                  <a:pt x="105" y="40"/>
                  <a:pt x="93" y="53"/>
                  <a:pt x="79" y="53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1051560" y="2870640"/>
            <a:ext cx="149400" cy="25200"/>
          </a:xfrm>
          <a:custGeom>
            <a:avLst/>
            <a:gdLst/>
            <a:ahLst/>
            <a:rect l="0" t="0" r="r" b="b"/>
            <a:pathLst>
              <a:path w="415" h="70">
                <a:moveTo>
                  <a:pt x="415" y="34"/>
                </a:moveTo>
                <a:cubicBezTo>
                  <a:pt x="415" y="53"/>
                  <a:pt x="400" y="70"/>
                  <a:pt x="381" y="70"/>
                </a:cubicBezTo>
                <a:lnTo>
                  <a:pt x="34" y="70"/>
                </a:lnTo>
                <a:cubicBezTo>
                  <a:pt x="15" y="70"/>
                  <a:pt x="0" y="53"/>
                  <a:pt x="0" y="34"/>
                </a:cubicBezTo>
                <a:cubicBezTo>
                  <a:pt x="0" y="15"/>
                  <a:pt x="15" y="0"/>
                  <a:pt x="34" y="0"/>
                </a:cubicBezTo>
                <a:lnTo>
                  <a:pt x="381" y="0"/>
                </a:lnTo>
                <a:cubicBezTo>
                  <a:pt x="400" y="0"/>
                  <a:pt x="415" y="15"/>
                  <a:pt x="415" y="34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802800" y="2721240"/>
            <a:ext cx="323640" cy="174600"/>
          </a:xfrm>
          <a:custGeom>
            <a:avLst/>
            <a:gdLst/>
            <a:ahLst/>
            <a:rect l="0" t="0" r="r" b="b"/>
            <a:pathLst>
              <a:path w="899" h="485">
                <a:moveTo>
                  <a:pt x="666" y="0"/>
                </a:moveTo>
                <a:lnTo>
                  <a:pt x="96" y="0"/>
                </a:lnTo>
                <a:cubicBezTo>
                  <a:pt x="44" y="0"/>
                  <a:pt x="-25" y="27"/>
                  <a:pt x="10" y="122"/>
                </a:cubicBezTo>
                <a:lnTo>
                  <a:pt x="117" y="416"/>
                </a:lnTo>
                <a:cubicBezTo>
                  <a:pt x="117" y="416"/>
                  <a:pt x="131" y="485"/>
                  <a:pt x="208" y="485"/>
                </a:cubicBezTo>
                <a:lnTo>
                  <a:pt x="899" y="485"/>
                </a:lnTo>
                <a:lnTo>
                  <a:pt x="761" y="96"/>
                </a:lnTo>
                <a:cubicBezTo>
                  <a:pt x="746" y="50"/>
                  <a:pt x="718" y="0"/>
                  <a:pt x="666" y="0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790560" y="2721240"/>
            <a:ext cx="323640" cy="174600"/>
          </a:xfrm>
          <a:custGeom>
            <a:avLst/>
            <a:gdLst/>
            <a:ahLst/>
            <a:rect l="0" t="0" r="r" b="b"/>
            <a:pathLst>
              <a:path w="899" h="485">
                <a:moveTo>
                  <a:pt x="665" y="0"/>
                </a:moveTo>
                <a:lnTo>
                  <a:pt x="96" y="0"/>
                </a:lnTo>
                <a:cubicBezTo>
                  <a:pt x="42" y="0"/>
                  <a:pt x="-25" y="27"/>
                  <a:pt x="9" y="122"/>
                </a:cubicBezTo>
                <a:lnTo>
                  <a:pt x="116" y="416"/>
                </a:lnTo>
                <a:cubicBezTo>
                  <a:pt x="116" y="416"/>
                  <a:pt x="130" y="485"/>
                  <a:pt x="208" y="485"/>
                </a:cubicBezTo>
                <a:lnTo>
                  <a:pt x="899" y="485"/>
                </a:lnTo>
                <a:lnTo>
                  <a:pt x="760" y="96"/>
                </a:lnTo>
                <a:cubicBezTo>
                  <a:pt x="745" y="50"/>
                  <a:pt x="718" y="0"/>
                  <a:pt x="665" y="0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818280" y="2736720"/>
            <a:ext cx="218160" cy="119520"/>
          </a:xfrm>
          <a:custGeom>
            <a:avLst/>
            <a:gdLst/>
            <a:ahLst/>
            <a:rect l="0" t="0" r="r" b="b"/>
            <a:pathLst>
              <a:path w="606" h="332">
                <a:moveTo>
                  <a:pt x="407" y="210"/>
                </a:moveTo>
                <a:cubicBezTo>
                  <a:pt x="425" y="264"/>
                  <a:pt x="410" y="318"/>
                  <a:pt x="374" y="330"/>
                </a:cubicBezTo>
                <a:cubicBezTo>
                  <a:pt x="338" y="342"/>
                  <a:pt x="294" y="308"/>
                  <a:pt x="276" y="254"/>
                </a:cubicBezTo>
                <a:cubicBezTo>
                  <a:pt x="258" y="199"/>
                  <a:pt x="272" y="144"/>
                  <a:pt x="308" y="132"/>
                </a:cubicBezTo>
                <a:cubicBezTo>
                  <a:pt x="345" y="120"/>
                  <a:pt x="389" y="156"/>
                  <a:pt x="407" y="210"/>
                </a:cubicBezTo>
                <a:moveTo>
                  <a:pt x="580" y="52"/>
                </a:moveTo>
                <a:lnTo>
                  <a:pt x="26" y="52"/>
                </a:lnTo>
                <a:cubicBezTo>
                  <a:pt x="12" y="52"/>
                  <a:pt x="0" y="41"/>
                  <a:pt x="0" y="26"/>
                </a:cubicBezTo>
                <a:cubicBezTo>
                  <a:pt x="0" y="12"/>
                  <a:pt x="12" y="0"/>
                  <a:pt x="26" y="0"/>
                </a:cubicBezTo>
                <a:lnTo>
                  <a:pt x="580" y="0"/>
                </a:lnTo>
                <a:cubicBezTo>
                  <a:pt x="594" y="0"/>
                  <a:pt x="606" y="12"/>
                  <a:pt x="606" y="26"/>
                </a:cubicBezTo>
                <a:cubicBezTo>
                  <a:pt x="606" y="41"/>
                  <a:pt x="594" y="52"/>
                  <a:pt x="580" y="52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1255680" y="2370960"/>
            <a:ext cx="326340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Parte Didáctica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747720" y="3289320"/>
            <a:ext cx="57103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Módulo: Programación – 1.º DAM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747720" y="4063320"/>
            <a:ext cx="43830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Actividad: ¡Modula y vencerás!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828360" y="2171160"/>
            <a:ext cx="162720" cy="163080"/>
          </a:xfrm>
          <a:custGeom>
            <a:avLst/>
            <a:gdLst/>
            <a:ahLst/>
            <a:rect l="0" t="0" r="r" b="b"/>
            <a:pathLst>
              <a:path w="452" h="453">
                <a:moveTo>
                  <a:pt x="6" y="242"/>
                </a:moveTo>
                <a:cubicBezTo>
                  <a:pt x="-2" y="234"/>
                  <a:pt x="-2" y="220"/>
                  <a:pt x="6" y="212"/>
                </a:cubicBezTo>
                <a:lnTo>
                  <a:pt x="211" y="7"/>
                </a:lnTo>
                <a:cubicBezTo>
                  <a:pt x="219" y="-2"/>
                  <a:pt x="233" y="-2"/>
                  <a:pt x="241" y="7"/>
                </a:cubicBezTo>
                <a:lnTo>
                  <a:pt x="446" y="212"/>
                </a:lnTo>
                <a:cubicBezTo>
                  <a:pt x="454" y="220"/>
                  <a:pt x="454" y="234"/>
                  <a:pt x="446" y="242"/>
                </a:cubicBezTo>
                <a:lnTo>
                  <a:pt x="241" y="446"/>
                </a:lnTo>
                <a:cubicBezTo>
                  <a:pt x="233" y="455"/>
                  <a:pt x="219" y="455"/>
                  <a:pt x="211" y="446"/>
                </a:cubicBezTo>
                <a:lnTo>
                  <a:pt x="6" y="242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 txBox="1"/>
          <p:nvPr/>
        </p:nvSpPr>
        <p:spPr>
          <a:xfrm>
            <a:off x="747720" y="1326960"/>
            <a:ext cx="37760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Actividad principal (II)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 txBox="1"/>
          <p:nvPr/>
        </p:nvSpPr>
        <p:spPr>
          <a:xfrm>
            <a:off x="1065240" y="2064240"/>
            <a:ext cx="948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Fase 4: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747720" y="2483280"/>
            <a:ext cx="2456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Justificación técnica: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747720" y="2892960"/>
            <a:ext cx="2992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→ ¿Recursiva o iterativa?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828360" y="3980880"/>
            <a:ext cx="162720" cy="163080"/>
          </a:xfrm>
          <a:custGeom>
            <a:avLst/>
            <a:gdLst/>
            <a:ahLst/>
            <a:rect l="0" t="0" r="r" b="b"/>
            <a:pathLst>
              <a:path w="452" h="453">
                <a:moveTo>
                  <a:pt x="6" y="241"/>
                </a:moveTo>
                <a:cubicBezTo>
                  <a:pt x="-2" y="233"/>
                  <a:pt x="-2" y="219"/>
                  <a:pt x="6" y="211"/>
                </a:cubicBezTo>
                <a:lnTo>
                  <a:pt x="211" y="7"/>
                </a:lnTo>
                <a:cubicBezTo>
                  <a:pt x="219" y="-2"/>
                  <a:pt x="233" y="-2"/>
                  <a:pt x="241" y="7"/>
                </a:cubicBezTo>
                <a:lnTo>
                  <a:pt x="446" y="211"/>
                </a:lnTo>
                <a:cubicBezTo>
                  <a:pt x="454" y="219"/>
                  <a:pt x="454" y="233"/>
                  <a:pt x="446" y="241"/>
                </a:cubicBezTo>
                <a:lnTo>
                  <a:pt x="241" y="446"/>
                </a:lnTo>
                <a:cubicBezTo>
                  <a:pt x="233" y="455"/>
                  <a:pt x="219" y="455"/>
                  <a:pt x="211" y="446"/>
                </a:cubicBezTo>
                <a:lnTo>
                  <a:pt x="6" y="241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 txBox="1"/>
          <p:nvPr/>
        </p:nvSpPr>
        <p:spPr>
          <a:xfrm>
            <a:off x="747720" y="3312000"/>
            <a:ext cx="5048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→ ¿Cómo afecta a la claridad y eficiencia?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771480" y="434304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684"/>
                </a:moveTo>
                <a:cubicBezTo>
                  <a:pt x="768" y="731"/>
                  <a:pt x="730" y="769"/>
                  <a:pt x="683" y="769"/>
                </a:cubicBezTo>
                <a:lnTo>
                  <a:pt x="85" y="769"/>
                </a:lnTo>
                <a:cubicBezTo>
                  <a:pt x="38" y="769"/>
                  <a:pt x="0" y="731"/>
                  <a:pt x="0" y="684"/>
                </a:cubicBezTo>
                <a:lnTo>
                  <a:pt x="0" y="86"/>
                </a:lnTo>
                <a:cubicBezTo>
                  <a:pt x="0" y="39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9"/>
                  <a:pt x="768" y="86"/>
                </a:cubicBezTo>
                <a:lnTo>
                  <a:pt x="768" y="684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815040" y="4389120"/>
            <a:ext cx="189720" cy="186840"/>
          </a:xfrm>
          <a:custGeom>
            <a:avLst/>
            <a:gdLst/>
            <a:ahLst/>
            <a:rect l="0" t="0" r="r" b="b"/>
            <a:pathLst>
              <a:path w="527" h="519">
                <a:moveTo>
                  <a:pt x="504" y="9"/>
                </a:moveTo>
                <a:cubicBezTo>
                  <a:pt x="479" y="-7"/>
                  <a:pt x="446" y="0"/>
                  <a:pt x="430" y="25"/>
                </a:cubicBezTo>
                <a:lnTo>
                  <a:pt x="198" y="382"/>
                </a:lnTo>
                <a:lnTo>
                  <a:pt x="90" y="283"/>
                </a:lnTo>
                <a:cubicBezTo>
                  <a:pt x="68" y="263"/>
                  <a:pt x="34" y="265"/>
                  <a:pt x="14" y="286"/>
                </a:cubicBezTo>
                <a:cubicBezTo>
                  <a:pt x="-5" y="308"/>
                  <a:pt x="-4" y="342"/>
                  <a:pt x="17" y="362"/>
                </a:cubicBezTo>
                <a:lnTo>
                  <a:pt x="172" y="505"/>
                </a:lnTo>
                <a:cubicBezTo>
                  <a:pt x="182" y="514"/>
                  <a:pt x="195" y="519"/>
                  <a:pt x="208" y="519"/>
                </a:cubicBezTo>
                <a:cubicBezTo>
                  <a:pt x="223" y="519"/>
                  <a:pt x="241" y="513"/>
                  <a:pt x="253" y="495"/>
                </a:cubicBezTo>
                <a:cubicBezTo>
                  <a:pt x="260" y="484"/>
                  <a:pt x="519" y="83"/>
                  <a:pt x="519" y="83"/>
                </a:cubicBezTo>
                <a:cubicBezTo>
                  <a:pt x="535" y="58"/>
                  <a:pt x="528" y="25"/>
                  <a:pt x="504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 txBox="1"/>
          <p:nvPr/>
        </p:nvSpPr>
        <p:spPr>
          <a:xfrm>
            <a:off x="1065240" y="3873960"/>
            <a:ext cx="948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Fase 5: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775080" y="4756680"/>
            <a:ext cx="268920" cy="268920"/>
          </a:xfrm>
          <a:custGeom>
            <a:avLst/>
            <a:gdLst/>
            <a:ahLst/>
            <a:rect l="0" t="0" r="r" b="b"/>
            <a:pathLst>
              <a:path w="747" h="747">
                <a:moveTo>
                  <a:pt x="547" y="88"/>
                </a:moveTo>
                <a:cubicBezTo>
                  <a:pt x="536" y="98"/>
                  <a:pt x="533" y="105"/>
                  <a:pt x="531" y="109"/>
                </a:cubicBezTo>
                <a:cubicBezTo>
                  <a:pt x="517" y="136"/>
                  <a:pt x="500" y="145"/>
                  <a:pt x="472" y="117"/>
                </a:cubicBezTo>
                <a:cubicBezTo>
                  <a:pt x="469" y="114"/>
                  <a:pt x="384" y="26"/>
                  <a:pt x="370" y="10"/>
                </a:cubicBezTo>
                <a:cubicBezTo>
                  <a:pt x="361" y="0"/>
                  <a:pt x="347" y="-4"/>
                  <a:pt x="336" y="4"/>
                </a:cubicBezTo>
                <a:cubicBezTo>
                  <a:pt x="328" y="11"/>
                  <a:pt x="250" y="74"/>
                  <a:pt x="229" y="100"/>
                </a:cubicBezTo>
                <a:cubicBezTo>
                  <a:pt x="212" y="121"/>
                  <a:pt x="212" y="146"/>
                  <a:pt x="227" y="161"/>
                </a:cubicBezTo>
                <a:cubicBezTo>
                  <a:pt x="234" y="168"/>
                  <a:pt x="243" y="171"/>
                  <a:pt x="252" y="174"/>
                </a:cubicBezTo>
                <a:cubicBezTo>
                  <a:pt x="263" y="177"/>
                  <a:pt x="289" y="175"/>
                  <a:pt x="304" y="190"/>
                </a:cubicBezTo>
                <a:cubicBezTo>
                  <a:pt x="329" y="214"/>
                  <a:pt x="316" y="252"/>
                  <a:pt x="285" y="284"/>
                </a:cubicBezTo>
                <a:cubicBezTo>
                  <a:pt x="253" y="315"/>
                  <a:pt x="215" y="328"/>
                  <a:pt x="191" y="304"/>
                </a:cubicBezTo>
                <a:cubicBezTo>
                  <a:pt x="176" y="289"/>
                  <a:pt x="178" y="263"/>
                  <a:pt x="174" y="251"/>
                </a:cubicBezTo>
                <a:cubicBezTo>
                  <a:pt x="171" y="242"/>
                  <a:pt x="169" y="234"/>
                  <a:pt x="162" y="227"/>
                </a:cubicBezTo>
                <a:cubicBezTo>
                  <a:pt x="146" y="211"/>
                  <a:pt x="121" y="212"/>
                  <a:pt x="101" y="228"/>
                </a:cubicBezTo>
                <a:cubicBezTo>
                  <a:pt x="75" y="250"/>
                  <a:pt x="11" y="328"/>
                  <a:pt x="5" y="336"/>
                </a:cubicBezTo>
                <a:cubicBezTo>
                  <a:pt x="-3" y="346"/>
                  <a:pt x="0" y="360"/>
                  <a:pt x="10" y="370"/>
                </a:cubicBezTo>
                <a:cubicBezTo>
                  <a:pt x="26" y="383"/>
                  <a:pt x="115" y="468"/>
                  <a:pt x="117" y="471"/>
                </a:cubicBezTo>
                <a:cubicBezTo>
                  <a:pt x="146" y="499"/>
                  <a:pt x="137" y="516"/>
                  <a:pt x="110" y="530"/>
                </a:cubicBezTo>
                <a:cubicBezTo>
                  <a:pt x="106" y="532"/>
                  <a:pt x="99" y="535"/>
                  <a:pt x="88" y="545"/>
                </a:cubicBezTo>
                <a:cubicBezTo>
                  <a:pt x="57" y="578"/>
                  <a:pt x="57" y="628"/>
                  <a:pt x="88" y="659"/>
                </a:cubicBezTo>
                <a:cubicBezTo>
                  <a:pt x="119" y="690"/>
                  <a:pt x="170" y="690"/>
                  <a:pt x="201" y="659"/>
                </a:cubicBezTo>
                <a:cubicBezTo>
                  <a:pt x="211" y="649"/>
                  <a:pt x="214" y="641"/>
                  <a:pt x="216" y="637"/>
                </a:cubicBezTo>
                <a:cubicBezTo>
                  <a:pt x="230" y="610"/>
                  <a:pt x="247" y="602"/>
                  <a:pt x="276" y="630"/>
                </a:cubicBezTo>
                <a:cubicBezTo>
                  <a:pt x="278" y="633"/>
                  <a:pt x="363" y="721"/>
                  <a:pt x="377" y="737"/>
                </a:cubicBezTo>
                <a:cubicBezTo>
                  <a:pt x="386" y="747"/>
                  <a:pt x="400" y="750"/>
                  <a:pt x="410" y="742"/>
                </a:cubicBezTo>
                <a:cubicBezTo>
                  <a:pt x="418" y="736"/>
                  <a:pt x="497" y="673"/>
                  <a:pt x="519" y="646"/>
                </a:cubicBezTo>
                <a:cubicBezTo>
                  <a:pt x="535" y="626"/>
                  <a:pt x="536" y="601"/>
                  <a:pt x="520" y="585"/>
                </a:cubicBezTo>
                <a:cubicBezTo>
                  <a:pt x="513" y="578"/>
                  <a:pt x="505" y="576"/>
                  <a:pt x="496" y="573"/>
                </a:cubicBezTo>
                <a:cubicBezTo>
                  <a:pt x="484" y="568"/>
                  <a:pt x="458" y="572"/>
                  <a:pt x="442" y="556"/>
                </a:cubicBezTo>
                <a:cubicBezTo>
                  <a:pt x="418" y="531"/>
                  <a:pt x="431" y="493"/>
                  <a:pt x="463" y="461"/>
                </a:cubicBezTo>
                <a:cubicBezTo>
                  <a:pt x="495" y="430"/>
                  <a:pt x="533" y="418"/>
                  <a:pt x="557" y="442"/>
                </a:cubicBezTo>
                <a:cubicBezTo>
                  <a:pt x="572" y="457"/>
                  <a:pt x="570" y="483"/>
                  <a:pt x="573" y="494"/>
                </a:cubicBezTo>
                <a:cubicBezTo>
                  <a:pt x="576" y="503"/>
                  <a:pt x="579" y="512"/>
                  <a:pt x="586" y="519"/>
                </a:cubicBezTo>
                <a:cubicBezTo>
                  <a:pt x="601" y="534"/>
                  <a:pt x="626" y="534"/>
                  <a:pt x="647" y="517"/>
                </a:cubicBezTo>
                <a:cubicBezTo>
                  <a:pt x="673" y="496"/>
                  <a:pt x="737" y="418"/>
                  <a:pt x="743" y="410"/>
                </a:cubicBezTo>
                <a:cubicBezTo>
                  <a:pt x="751" y="399"/>
                  <a:pt x="748" y="385"/>
                  <a:pt x="737" y="376"/>
                </a:cubicBezTo>
                <a:cubicBezTo>
                  <a:pt x="721" y="362"/>
                  <a:pt x="633" y="278"/>
                  <a:pt x="630" y="275"/>
                </a:cubicBezTo>
                <a:cubicBezTo>
                  <a:pt x="602" y="247"/>
                  <a:pt x="611" y="230"/>
                  <a:pt x="638" y="216"/>
                </a:cubicBezTo>
                <a:cubicBezTo>
                  <a:pt x="642" y="214"/>
                  <a:pt x="649" y="211"/>
                  <a:pt x="660" y="200"/>
                </a:cubicBezTo>
                <a:cubicBezTo>
                  <a:pt x="691" y="169"/>
                  <a:pt x="691" y="119"/>
                  <a:pt x="660" y="88"/>
                </a:cubicBezTo>
                <a:cubicBezTo>
                  <a:pt x="628" y="56"/>
                  <a:pt x="578" y="56"/>
                  <a:pt x="547" y="88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 txBox="1"/>
          <p:nvPr/>
        </p:nvSpPr>
        <p:spPr>
          <a:xfrm>
            <a:off x="1065240" y="4293000"/>
            <a:ext cx="2964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Demostración funcional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786600" y="5187240"/>
            <a:ext cx="245880" cy="245880"/>
          </a:xfrm>
          <a:custGeom>
            <a:avLst/>
            <a:gdLst/>
            <a:ahLst/>
            <a:rect l="0" t="0" r="r" b="b"/>
            <a:pathLst>
              <a:path w="683" h="683">
                <a:moveTo>
                  <a:pt x="619" y="0"/>
                </a:moveTo>
                <a:lnTo>
                  <a:pt x="64" y="0"/>
                </a:lnTo>
                <a:cubicBezTo>
                  <a:pt x="29" y="0"/>
                  <a:pt x="0" y="29"/>
                  <a:pt x="0" y="64"/>
                </a:cubicBezTo>
                <a:lnTo>
                  <a:pt x="0" y="619"/>
                </a:lnTo>
                <a:cubicBezTo>
                  <a:pt x="0" y="654"/>
                  <a:pt x="29" y="683"/>
                  <a:pt x="64" y="683"/>
                </a:cubicBezTo>
                <a:lnTo>
                  <a:pt x="619" y="683"/>
                </a:lnTo>
                <a:cubicBezTo>
                  <a:pt x="655" y="683"/>
                  <a:pt x="683" y="654"/>
                  <a:pt x="683" y="619"/>
                </a:cubicBezTo>
                <a:lnTo>
                  <a:pt x="683" y="64"/>
                </a:lnTo>
                <a:cubicBezTo>
                  <a:pt x="683" y="29"/>
                  <a:pt x="655" y="0"/>
                  <a:pt x="619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779040" y="5179680"/>
            <a:ext cx="261360" cy="261000"/>
          </a:xfrm>
          <a:custGeom>
            <a:avLst/>
            <a:gdLst/>
            <a:ahLst/>
            <a:rect l="0" t="0" r="r" b="b"/>
            <a:pathLst>
              <a:path w="726" h="725">
                <a:moveTo>
                  <a:pt x="640" y="0"/>
                </a:moveTo>
                <a:lnTo>
                  <a:pt x="85" y="0"/>
                </a:lnTo>
                <a:cubicBezTo>
                  <a:pt x="38" y="0"/>
                  <a:pt x="0" y="38"/>
                  <a:pt x="0" y="85"/>
                </a:cubicBezTo>
                <a:lnTo>
                  <a:pt x="0" y="640"/>
                </a:lnTo>
                <a:cubicBezTo>
                  <a:pt x="0" y="687"/>
                  <a:pt x="38" y="725"/>
                  <a:pt x="85" y="725"/>
                </a:cubicBezTo>
                <a:lnTo>
                  <a:pt x="640" y="725"/>
                </a:lnTo>
                <a:cubicBezTo>
                  <a:pt x="687" y="725"/>
                  <a:pt x="726" y="687"/>
                  <a:pt x="726" y="640"/>
                </a:cubicBezTo>
                <a:lnTo>
                  <a:pt x="726" y="85"/>
                </a:lnTo>
                <a:cubicBezTo>
                  <a:pt x="726" y="38"/>
                  <a:pt x="687" y="0"/>
                  <a:pt x="640" y="0"/>
                </a:cubicBezTo>
                <a:moveTo>
                  <a:pt x="640" y="42"/>
                </a:moveTo>
                <a:cubicBezTo>
                  <a:pt x="664" y="42"/>
                  <a:pt x="683" y="61"/>
                  <a:pt x="683" y="85"/>
                </a:cubicBezTo>
                <a:lnTo>
                  <a:pt x="683" y="170"/>
                </a:lnTo>
                <a:lnTo>
                  <a:pt x="555" y="170"/>
                </a:lnTo>
                <a:lnTo>
                  <a:pt x="555" y="42"/>
                </a:lnTo>
                <a:lnTo>
                  <a:pt x="640" y="42"/>
                </a:lnTo>
                <a:moveTo>
                  <a:pt x="555" y="383"/>
                </a:moveTo>
                <a:lnTo>
                  <a:pt x="683" y="383"/>
                </a:lnTo>
                <a:lnTo>
                  <a:pt x="683" y="512"/>
                </a:lnTo>
                <a:lnTo>
                  <a:pt x="555" y="512"/>
                </a:lnTo>
                <a:lnTo>
                  <a:pt x="555" y="383"/>
                </a:lnTo>
                <a:moveTo>
                  <a:pt x="555" y="341"/>
                </a:moveTo>
                <a:lnTo>
                  <a:pt x="555" y="213"/>
                </a:lnTo>
                <a:lnTo>
                  <a:pt x="683" y="213"/>
                </a:lnTo>
                <a:lnTo>
                  <a:pt x="683" y="341"/>
                </a:lnTo>
                <a:lnTo>
                  <a:pt x="555" y="341"/>
                </a:lnTo>
                <a:moveTo>
                  <a:pt x="512" y="42"/>
                </a:moveTo>
                <a:lnTo>
                  <a:pt x="512" y="170"/>
                </a:lnTo>
                <a:lnTo>
                  <a:pt x="385" y="170"/>
                </a:lnTo>
                <a:lnTo>
                  <a:pt x="385" y="42"/>
                </a:lnTo>
                <a:lnTo>
                  <a:pt x="512" y="42"/>
                </a:lnTo>
                <a:moveTo>
                  <a:pt x="385" y="213"/>
                </a:moveTo>
                <a:lnTo>
                  <a:pt x="512" y="213"/>
                </a:lnTo>
                <a:lnTo>
                  <a:pt x="512" y="341"/>
                </a:lnTo>
                <a:lnTo>
                  <a:pt x="385" y="341"/>
                </a:lnTo>
                <a:lnTo>
                  <a:pt x="385" y="213"/>
                </a:lnTo>
                <a:moveTo>
                  <a:pt x="385" y="383"/>
                </a:moveTo>
                <a:lnTo>
                  <a:pt x="512" y="383"/>
                </a:lnTo>
                <a:lnTo>
                  <a:pt x="512" y="512"/>
                </a:lnTo>
                <a:lnTo>
                  <a:pt x="385" y="512"/>
                </a:lnTo>
                <a:lnTo>
                  <a:pt x="385" y="383"/>
                </a:lnTo>
                <a:moveTo>
                  <a:pt x="341" y="42"/>
                </a:moveTo>
                <a:lnTo>
                  <a:pt x="341" y="170"/>
                </a:lnTo>
                <a:lnTo>
                  <a:pt x="213" y="170"/>
                </a:lnTo>
                <a:lnTo>
                  <a:pt x="213" y="42"/>
                </a:lnTo>
                <a:lnTo>
                  <a:pt x="341" y="42"/>
                </a:lnTo>
                <a:moveTo>
                  <a:pt x="213" y="213"/>
                </a:moveTo>
                <a:lnTo>
                  <a:pt x="341" y="213"/>
                </a:lnTo>
                <a:lnTo>
                  <a:pt x="341" y="341"/>
                </a:lnTo>
                <a:lnTo>
                  <a:pt x="213" y="341"/>
                </a:lnTo>
                <a:lnTo>
                  <a:pt x="213" y="213"/>
                </a:lnTo>
                <a:moveTo>
                  <a:pt x="213" y="383"/>
                </a:moveTo>
                <a:lnTo>
                  <a:pt x="341" y="383"/>
                </a:lnTo>
                <a:lnTo>
                  <a:pt x="341" y="512"/>
                </a:lnTo>
                <a:lnTo>
                  <a:pt x="213" y="512"/>
                </a:lnTo>
                <a:lnTo>
                  <a:pt x="213" y="383"/>
                </a:lnTo>
                <a:moveTo>
                  <a:pt x="43" y="85"/>
                </a:moveTo>
                <a:cubicBezTo>
                  <a:pt x="43" y="61"/>
                  <a:pt x="62" y="42"/>
                  <a:pt x="85" y="42"/>
                </a:cubicBezTo>
                <a:lnTo>
                  <a:pt x="170" y="42"/>
                </a:lnTo>
                <a:lnTo>
                  <a:pt x="170" y="170"/>
                </a:lnTo>
                <a:lnTo>
                  <a:pt x="43" y="170"/>
                </a:lnTo>
                <a:lnTo>
                  <a:pt x="43" y="85"/>
                </a:lnTo>
                <a:moveTo>
                  <a:pt x="43" y="213"/>
                </a:moveTo>
                <a:lnTo>
                  <a:pt x="170" y="213"/>
                </a:lnTo>
                <a:lnTo>
                  <a:pt x="170" y="341"/>
                </a:lnTo>
                <a:lnTo>
                  <a:pt x="43" y="341"/>
                </a:lnTo>
                <a:lnTo>
                  <a:pt x="43" y="213"/>
                </a:lnTo>
                <a:moveTo>
                  <a:pt x="43" y="383"/>
                </a:moveTo>
                <a:lnTo>
                  <a:pt x="170" y="383"/>
                </a:lnTo>
                <a:lnTo>
                  <a:pt x="170" y="512"/>
                </a:lnTo>
                <a:lnTo>
                  <a:pt x="43" y="512"/>
                </a:lnTo>
                <a:lnTo>
                  <a:pt x="43" y="383"/>
                </a:lnTo>
                <a:moveTo>
                  <a:pt x="85" y="683"/>
                </a:moveTo>
                <a:cubicBezTo>
                  <a:pt x="62" y="683"/>
                  <a:pt x="43" y="664"/>
                  <a:pt x="43" y="640"/>
                </a:cubicBezTo>
                <a:lnTo>
                  <a:pt x="43" y="555"/>
                </a:lnTo>
                <a:lnTo>
                  <a:pt x="170" y="555"/>
                </a:lnTo>
                <a:lnTo>
                  <a:pt x="170" y="683"/>
                </a:lnTo>
                <a:lnTo>
                  <a:pt x="85" y="683"/>
                </a:lnTo>
                <a:moveTo>
                  <a:pt x="213" y="683"/>
                </a:moveTo>
                <a:lnTo>
                  <a:pt x="213" y="555"/>
                </a:lnTo>
                <a:lnTo>
                  <a:pt x="341" y="555"/>
                </a:lnTo>
                <a:lnTo>
                  <a:pt x="341" y="683"/>
                </a:lnTo>
                <a:lnTo>
                  <a:pt x="213" y="683"/>
                </a:lnTo>
                <a:moveTo>
                  <a:pt x="385" y="683"/>
                </a:moveTo>
                <a:lnTo>
                  <a:pt x="385" y="555"/>
                </a:lnTo>
                <a:lnTo>
                  <a:pt x="512" y="555"/>
                </a:lnTo>
                <a:lnTo>
                  <a:pt x="512" y="683"/>
                </a:lnTo>
                <a:lnTo>
                  <a:pt x="385" y="683"/>
                </a:lnTo>
                <a:moveTo>
                  <a:pt x="640" y="683"/>
                </a:moveTo>
                <a:lnTo>
                  <a:pt x="555" y="683"/>
                </a:lnTo>
                <a:lnTo>
                  <a:pt x="555" y="555"/>
                </a:lnTo>
                <a:lnTo>
                  <a:pt x="683" y="555"/>
                </a:lnTo>
                <a:lnTo>
                  <a:pt x="683" y="640"/>
                </a:lnTo>
                <a:cubicBezTo>
                  <a:pt x="683" y="664"/>
                  <a:pt x="664" y="683"/>
                  <a:pt x="640" y="683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825120" y="5279400"/>
            <a:ext cx="46440" cy="146160"/>
          </a:xfrm>
          <a:custGeom>
            <a:avLst/>
            <a:gdLst/>
            <a:ahLst/>
            <a:rect l="0" t="0" r="r" b="b"/>
            <a:pathLst>
              <a:path w="129" h="406">
                <a:moveTo>
                  <a:pt x="129" y="406"/>
                </a:moveTo>
                <a:lnTo>
                  <a:pt x="0" y="406"/>
                </a:lnTo>
                <a:lnTo>
                  <a:pt x="0" y="42"/>
                </a:lnTo>
                <a:cubicBezTo>
                  <a:pt x="0" y="19"/>
                  <a:pt x="19" y="0"/>
                  <a:pt x="42" y="0"/>
                </a:cubicBezTo>
                <a:lnTo>
                  <a:pt x="86" y="0"/>
                </a:lnTo>
                <a:cubicBezTo>
                  <a:pt x="110" y="0"/>
                  <a:pt x="129" y="19"/>
                  <a:pt x="129" y="42"/>
                </a:cubicBezTo>
                <a:lnTo>
                  <a:pt x="129" y="406"/>
                </a:ln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947880" y="5225760"/>
            <a:ext cx="46440" cy="199800"/>
          </a:xfrm>
          <a:custGeom>
            <a:avLst/>
            <a:gdLst/>
            <a:ahLst/>
            <a:rect l="0" t="0" r="r" b="b"/>
            <a:pathLst>
              <a:path w="129" h="555">
                <a:moveTo>
                  <a:pt x="129" y="555"/>
                </a:moveTo>
                <a:lnTo>
                  <a:pt x="0" y="555"/>
                </a:lnTo>
                <a:lnTo>
                  <a:pt x="0" y="42"/>
                </a:lnTo>
                <a:cubicBezTo>
                  <a:pt x="0" y="19"/>
                  <a:pt x="19" y="0"/>
                  <a:pt x="42" y="0"/>
                </a:cubicBezTo>
                <a:lnTo>
                  <a:pt x="85" y="0"/>
                </a:lnTo>
                <a:cubicBezTo>
                  <a:pt x="110" y="0"/>
                  <a:pt x="129" y="19"/>
                  <a:pt x="129" y="42"/>
                </a:cubicBezTo>
                <a:lnTo>
                  <a:pt x="129" y="555"/>
                </a:ln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886320" y="5333040"/>
            <a:ext cx="46440" cy="92520"/>
          </a:xfrm>
          <a:custGeom>
            <a:avLst/>
            <a:gdLst/>
            <a:ahLst/>
            <a:rect l="0" t="0" r="r" b="b"/>
            <a:pathLst>
              <a:path w="129" h="257">
                <a:moveTo>
                  <a:pt x="129" y="257"/>
                </a:moveTo>
                <a:lnTo>
                  <a:pt x="0" y="257"/>
                </a:lnTo>
                <a:lnTo>
                  <a:pt x="0" y="43"/>
                </a:lnTo>
                <a:cubicBezTo>
                  <a:pt x="0" y="19"/>
                  <a:pt x="20" y="0"/>
                  <a:pt x="44" y="0"/>
                </a:cubicBezTo>
                <a:lnTo>
                  <a:pt x="87" y="0"/>
                </a:lnTo>
                <a:cubicBezTo>
                  <a:pt x="110" y="0"/>
                  <a:pt x="129" y="19"/>
                  <a:pt x="129" y="43"/>
                </a:cubicBezTo>
                <a:lnTo>
                  <a:pt x="129" y="257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1065240" y="4702680"/>
            <a:ext cx="6206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Presentación visual de la arquitectura del proyecto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1065240" y="5121720"/>
            <a:ext cx="5678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Uso de esquemas, diagramas o pseudocódigo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946800" y="1728720"/>
            <a:ext cx="66240" cy="66240"/>
          </a:xfrm>
          <a:custGeom>
            <a:avLst/>
            <a:gdLst/>
            <a:ahLst/>
            <a:rect l="0" t="0" r="r" b="b"/>
            <a:pathLst>
              <a:path w="184" h="184">
                <a:moveTo>
                  <a:pt x="184" y="117"/>
                </a:moveTo>
                <a:lnTo>
                  <a:pt x="118" y="184"/>
                </a:lnTo>
                <a:lnTo>
                  <a:pt x="0" y="67"/>
                </a:lnTo>
                <a:lnTo>
                  <a:pt x="68" y="0"/>
                </a:lnTo>
                <a:lnTo>
                  <a:pt x="184" y="117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972000" y="1753560"/>
            <a:ext cx="113040" cy="112680"/>
          </a:xfrm>
          <a:custGeom>
            <a:avLst/>
            <a:gdLst/>
            <a:ahLst/>
            <a:rect l="0" t="0" r="r" b="b"/>
            <a:pathLst>
              <a:path w="314" h="313">
                <a:moveTo>
                  <a:pt x="287" y="152"/>
                </a:moveTo>
                <a:lnTo>
                  <a:pt x="148" y="14"/>
                </a:lnTo>
                <a:cubicBezTo>
                  <a:pt x="129" y="-4"/>
                  <a:pt x="99" y="-4"/>
                  <a:pt x="81" y="14"/>
                </a:cubicBezTo>
                <a:lnTo>
                  <a:pt x="14" y="81"/>
                </a:lnTo>
                <a:cubicBezTo>
                  <a:pt x="-4" y="99"/>
                  <a:pt x="-4" y="129"/>
                  <a:pt x="14" y="147"/>
                </a:cubicBezTo>
                <a:lnTo>
                  <a:pt x="153" y="286"/>
                </a:lnTo>
                <a:cubicBezTo>
                  <a:pt x="189" y="323"/>
                  <a:pt x="249" y="323"/>
                  <a:pt x="287" y="286"/>
                </a:cubicBezTo>
                <a:cubicBezTo>
                  <a:pt x="324" y="249"/>
                  <a:pt x="323" y="189"/>
                  <a:pt x="287" y="152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781560" y="1563480"/>
            <a:ext cx="228960" cy="228960"/>
          </a:xfrm>
          <a:custGeom>
            <a:avLst/>
            <a:gdLst/>
            <a:ahLst/>
            <a:rect l="0" t="0" r="r" b="b"/>
            <a:pathLst>
              <a:path w="636" h="636">
                <a:moveTo>
                  <a:pt x="636" y="317"/>
                </a:moveTo>
                <a:cubicBezTo>
                  <a:pt x="636" y="338"/>
                  <a:pt x="634" y="359"/>
                  <a:pt x="630" y="379"/>
                </a:cubicBezTo>
                <a:cubicBezTo>
                  <a:pt x="626" y="400"/>
                  <a:pt x="620" y="419"/>
                  <a:pt x="612" y="440"/>
                </a:cubicBezTo>
                <a:cubicBezTo>
                  <a:pt x="604" y="459"/>
                  <a:pt x="594" y="477"/>
                  <a:pt x="583" y="495"/>
                </a:cubicBezTo>
                <a:cubicBezTo>
                  <a:pt x="571" y="512"/>
                  <a:pt x="558" y="528"/>
                  <a:pt x="543" y="543"/>
                </a:cubicBezTo>
                <a:cubicBezTo>
                  <a:pt x="528" y="557"/>
                  <a:pt x="512" y="571"/>
                  <a:pt x="495" y="582"/>
                </a:cubicBezTo>
                <a:cubicBezTo>
                  <a:pt x="478" y="594"/>
                  <a:pt x="459" y="603"/>
                  <a:pt x="440" y="611"/>
                </a:cubicBezTo>
                <a:cubicBezTo>
                  <a:pt x="421" y="619"/>
                  <a:pt x="401" y="625"/>
                  <a:pt x="381" y="630"/>
                </a:cubicBezTo>
                <a:cubicBezTo>
                  <a:pt x="360" y="634"/>
                  <a:pt x="339" y="636"/>
                  <a:pt x="319" y="636"/>
                </a:cubicBezTo>
                <a:cubicBezTo>
                  <a:pt x="298" y="636"/>
                  <a:pt x="277" y="634"/>
                  <a:pt x="257" y="630"/>
                </a:cubicBezTo>
                <a:cubicBezTo>
                  <a:pt x="236" y="625"/>
                  <a:pt x="216" y="619"/>
                  <a:pt x="197" y="611"/>
                </a:cubicBezTo>
                <a:cubicBezTo>
                  <a:pt x="178" y="603"/>
                  <a:pt x="160" y="594"/>
                  <a:pt x="142" y="582"/>
                </a:cubicBezTo>
                <a:cubicBezTo>
                  <a:pt x="125" y="571"/>
                  <a:pt x="109" y="557"/>
                  <a:pt x="94" y="543"/>
                </a:cubicBezTo>
                <a:cubicBezTo>
                  <a:pt x="79" y="528"/>
                  <a:pt x="66" y="512"/>
                  <a:pt x="55" y="495"/>
                </a:cubicBezTo>
                <a:cubicBezTo>
                  <a:pt x="42" y="477"/>
                  <a:pt x="32" y="459"/>
                  <a:pt x="24" y="440"/>
                </a:cubicBezTo>
                <a:cubicBezTo>
                  <a:pt x="16" y="419"/>
                  <a:pt x="10" y="400"/>
                  <a:pt x="6" y="379"/>
                </a:cubicBezTo>
                <a:cubicBezTo>
                  <a:pt x="2" y="359"/>
                  <a:pt x="0" y="338"/>
                  <a:pt x="0" y="317"/>
                </a:cubicBezTo>
                <a:cubicBezTo>
                  <a:pt x="0" y="296"/>
                  <a:pt x="2" y="276"/>
                  <a:pt x="6" y="255"/>
                </a:cubicBezTo>
                <a:cubicBezTo>
                  <a:pt x="10" y="235"/>
                  <a:pt x="16" y="215"/>
                  <a:pt x="24" y="196"/>
                </a:cubicBezTo>
                <a:cubicBezTo>
                  <a:pt x="32" y="176"/>
                  <a:pt x="42" y="158"/>
                  <a:pt x="55" y="141"/>
                </a:cubicBezTo>
                <a:cubicBezTo>
                  <a:pt x="66" y="123"/>
                  <a:pt x="79" y="107"/>
                  <a:pt x="94" y="93"/>
                </a:cubicBezTo>
                <a:cubicBezTo>
                  <a:pt x="109" y="78"/>
                  <a:pt x="125" y="65"/>
                  <a:pt x="142" y="53"/>
                </a:cubicBezTo>
                <a:cubicBezTo>
                  <a:pt x="160" y="42"/>
                  <a:pt x="178" y="32"/>
                  <a:pt x="197" y="24"/>
                </a:cubicBezTo>
                <a:cubicBezTo>
                  <a:pt x="216" y="16"/>
                  <a:pt x="236" y="10"/>
                  <a:pt x="257" y="6"/>
                </a:cubicBezTo>
                <a:cubicBezTo>
                  <a:pt x="277" y="2"/>
                  <a:pt x="298" y="0"/>
                  <a:pt x="319" y="0"/>
                </a:cubicBezTo>
                <a:cubicBezTo>
                  <a:pt x="339" y="0"/>
                  <a:pt x="360" y="2"/>
                  <a:pt x="381" y="6"/>
                </a:cubicBezTo>
                <a:cubicBezTo>
                  <a:pt x="401" y="10"/>
                  <a:pt x="421" y="16"/>
                  <a:pt x="440" y="24"/>
                </a:cubicBezTo>
                <a:cubicBezTo>
                  <a:pt x="459" y="32"/>
                  <a:pt x="478" y="42"/>
                  <a:pt x="495" y="53"/>
                </a:cubicBezTo>
                <a:cubicBezTo>
                  <a:pt x="512" y="65"/>
                  <a:pt x="528" y="78"/>
                  <a:pt x="543" y="93"/>
                </a:cubicBezTo>
                <a:cubicBezTo>
                  <a:pt x="558" y="107"/>
                  <a:pt x="571" y="123"/>
                  <a:pt x="583" y="141"/>
                </a:cubicBezTo>
                <a:cubicBezTo>
                  <a:pt x="594" y="158"/>
                  <a:pt x="604" y="176"/>
                  <a:pt x="612" y="196"/>
                </a:cubicBezTo>
                <a:cubicBezTo>
                  <a:pt x="620" y="215"/>
                  <a:pt x="626" y="235"/>
                  <a:pt x="630" y="255"/>
                </a:cubicBezTo>
                <a:cubicBezTo>
                  <a:pt x="634" y="276"/>
                  <a:pt x="636" y="296"/>
                  <a:pt x="636" y="317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815400" y="1597320"/>
            <a:ext cx="161280" cy="161280"/>
          </a:xfrm>
          <a:custGeom>
            <a:avLst/>
            <a:gdLst/>
            <a:ahLst/>
            <a:rect l="0" t="0" r="r" b="b"/>
            <a:pathLst>
              <a:path w="448" h="448">
                <a:moveTo>
                  <a:pt x="448" y="223"/>
                </a:moveTo>
                <a:cubicBezTo>
                  <a:pt x="448" y="238"/>
                  <a:pt x="447" y="253"/>
                  <a:pt x="444" y="268"/>
                </a:cubicBezTo>
                <a:cubicBezTo>
                  <a:pt x="441" y="282"/>
                  <a:pt x="437" y="296"/>
                  <a:pt x="431" y="310"/>
                </a:cubicBezTo>
                <a:cubicBezTo>
                  <a:pt x="425" y="323"/>
                  <a:pt x="419" y="336"/>
                  <a:pt x="410" y="348"/>
                </a:cubicBezTo>
                <a:cubicBezTo>
                  <a:pt x="402" y="360"/>
                  <a:pt x="393" y="372"/>
                  <a:pt x="383" y="382"/>
                </a:cubicBezTo>
                <a:cubicBezTo>
                  <a:pt x="372" y="393"/>
                  <a:pt x="361" y="402"/>
                  <a:pt x="349" y="410"/>
                </a:cubicBezTo>
                <a:cubicBezTo>
                  <a:pt x="337" y="418"/>
                  <a:pt x="324" y="425"/>
                  <a:pt x="310" y="431"/>
                </a:cubicBezTo>
                <a:cubicBezTo>
                  <a:pt x="297" y="436"/>
                  <a:pt x="283" y="440"/>
                  <a:pt x="268" y="443"/>
                </a:cubicBezTo>
                <a:cubicBezTo>
                  <a:pt x="254" y="446"/>
                  <a:pt x="239" y="448"/>
                  <a:pt x="225" y="448"/>
                </a:cubicBezTo>
                <a:cubicBezTo>
                  <a:pt x="210" y="448"/>
                  <a:pt x="195" y="446"/>
                  <a:pt x="180" y="443"/>
                </a:cubicBezTo>
                <a:cubicBezTo>
                  <a:pt x="166" y="440"/>
                  <a:pt x="152" y="436"/>
                  <a:pt x="138" y="431"/>
                </a:cubicBezTo>
                <a:cubicBezTo>
                  <a:pt x="125" y="425"/>
                  <a:pt x="112" y="418"/>
                  <a:pt x="99" y="410"/>
                </a:cubicBezTo>
                <a:cubicBezTo>
                  <a:pt x="87" y="402"/>
                  <a:pt x="76" y="393"/>
                  <a:pt x="66" y="382"/>
                </a:cubicBezTo>
                <a:cubicBezTo>
                  <a:pt x="55" y="372"/>
                  <a:pt x="46" y="360"/>
                  <a:pt x="38" y="348"/>
                </a:cubicBezTo>
                <a:cubicBezTo>
                  <a:pt x="30" y="336"/>
                  <a:pt x="23" y="323"/>
                  <a:pt x="17" y="310"/>
                </a:cubicBezTo>
                <a:cubicBezTo>
                  <a:pt x="12" y="296"/>
                  <a:pt x="7" y="282"/>
                  <a:pt x="4" y="268"/>
                </a:cubicBezTo>
                <a:cubicBezTo>
                  <a:pt x="2" y="253"/>
                  <a:pt x="0" y="238"/>
                  <a:pt x="0" y="223"/>
                </a:cubicBezTo>
                <a:cubicBezTo>
                  <a:pt x="0" y="208"/>
                  <a:pt x="2" y="194"/>
                  <a:pt x="4" y="180"/>
                </a:cubicBezTo>
                <a:cubicBezTo>
                  <a:pt x="7" y="165"/>
                  <a:pt x="12" y="151"/>
                  <a:pt x="17" y="138"/>
                </a:cubicBezTo>
                <a:cubicBezTo>
                  <a:pt x="23" y="124"/>
                  <a:pt x="30" y="111"/>
                  <a:pt x="38" y="99"/>
                </a:cubicBezTo>
                <a:cubicBezTo>
                  <a:pt x="46" y="87"/>
                  <a:pt x="55" y="76"/>
                  <a:pt x="66" y="65"/>
                </a:cubicBezTo>
                <a:cubicBezTo>
                  <a:pt x="76" y="55"/>
                  <a:pt x="87" y="46"/>
                  <a:pt x="99" y="37"/>
                </a:cubicBezTo>
                <a:cubicBezTo>
                  <a:pt x="112" y="29"/>
                  <a:pt x="125" y="22"/>
                  <a:pt x="138" y="17"/>
                </a:cubicBezTo>
                <a:cubicBezTo>
                  <a:pt x="152" y="11"/>
                  <a:pt x="166" y="7"/>
                  <a:pt x="180" y="4"/>
                </a:cubicBezTo>
                <a:cubicBezTo>
                  <a:pt x="195" y="1"/>
                  <a:pt x="210" y="0"/>
                  <a:pt x="225" y="0"/>
                </a:cubicBezTo>
                <a:cubicBezTo>
                  <a:pt x="239" y="0"/>
                  <a:pt x="254" y="1"/>
                  <a:pt x="268" y="4"/>
                </a:cubicBezTo>
                <a:cubicBezTo>
                  <a:pt x="283" y="7"/>
                  <a:pt x="297" y="11"/>
                  <a:pt x="310" y="17"/>
                </a:cubicBezTo>
                <a:cubicBezTo>
                  <a:pt x="324" y="22"/>
                  <a:pt x="337" y="29"/>
                  <a:pt x="349" y="37"/>
                </a:cubicBezTo>
                <a:cubicBezTo>
                  <a:pt x="361" y="46"/>
                  <a:pt x="372" y="55"/>
                  <a:pt x="383" y="65"/>
                </a:cubicBezTo>
                <a:cubicBezTo>
                  <a:pt x="393" y="76"/>
                  <a:pt x="402" y="87"/>
                  <a:pt x="410" y="99"/>
                </a:cubicBezTo>
                <a:cubicBezTo>
                  <a:pt x="419" y="111"/>
                  <a:pt x="425" y="124"/>
                  <a:pt x="431" y="138"/>
                </a:cubicBezTo>
                <a:cubicBezTo>
                  <a:pt x="437" y="151"/>
                  <a:pt x="441" y="165"/>
                  <a:pt x="444" y="180"/>
                </a:cubicBezTo>
                <a:cubicBezTo>
                  <a:pt x="447" y="194"/>
                  <a:pt x="448" y="208"/>
                  <a:pt x="448" y="223"/>
                </a:cubicBezTo>
                <a:close/>
              </a:path>
            </a:pathLst>
          </a:custGeom>
          <a:solidFill>
            <a:srgbClr val="bbdd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747720" y="736560"/>
            <a:ext cx="66196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2.9 Evaluación: instrumentos y criterios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1047600" y="2238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8"/>
                  <a:pt x="200" y="248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 txBox="1"/>
          <p:nvPr/>
        </p:nvSpPr>
        <p:spPr>
          <a:xfrm>
            <a:off x="1096920" y="1510560"/>
            <a:ext cx="13705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Criterios: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1047600" y="27241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3"/>
                  <a:pt x="17" y="199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1300320" y="2083320"/>
            <a:ext cx="4538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Diseño modular claro (SRP, cohesión)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1047600" y="32000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1300320" y="2568960"/>
            <a:ext cx="4696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Correcta implementación de funciones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1047600" y="36860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 txBox="1"/>
          <p:nvPr/>
        </p:nvSpPr>
        <p:spPr>
          <a:xfrm>
            <a:off x="1300320" y="3045240"/>
            <a:ext cx="4235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Justificación de decisiones técnicas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1047600" y="41716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 txBox="1"/>
          <p:nvPr/>
        </p:nvSpPr>
        <p:spPr>
          <a:xfrm>
            <a:off x="1300320" y="3530880"/>
            <a:ext cx="3400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Funcionamiento del sistema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905400" y="4676760"/>
            <a:ext cx="138240" cy="133560"/>
          </a:xfrm>
          <a:custGeom>
            <a:avLst/>
            <a:gdLst/>
            <a:ahLst/>
            <a:rect l="0" t="0" r="r" b="b"/>
            <a:pathLst>
              <a:path w="384" h="371">
                <a:moveTo>
                  <a:pt x="370" y="219"/>
                </a:moveTo>
                <a:lnTo>
                  <a:pt x="158" y="13"/>
                </a:lnTo>
                <a:cubicBezTo>
                  <a:pt x="149" y="5"/>
                  <a:pt x="137" y="0"/>
                  <a:pt x="124" y="0"/>
                </a:cubicBezTo>
                <a:cubicBezTo>
                  <a:pt x="98" y="0"/>
                  <a:pt x="77" y="20"/>
                  <a:pt x="77" y="45"/>
                </a:cubicBezTo>
                <a:cubicBezTo>
                  <a:pt x="77" y="58"/>
                  <a:pt x="83" y="69"/>
                  <a:pt x="91" y="77"/>
                </a:cubicBezTo>
                <a:lnTo>
                  <a:pt x="0" y="166"/>
                </a:lnTo>
                <a:lnTo>
                  <a:pt x="212" y="371"/>
                </a:lnTo>
                <a:lnTo>
                  <a:pt x="303" y="283"/>
                </a:lnTo>
                <a:cubicBezTo>
                  <a:pt x="311" y="292"/>
                  <a:pt x="323" y="297"/>
                  <a:pt x="336" y="297"/>
                </a:cubicBezTo>
                <a:cubicBezTo>
                  <a:pt x="363" y="297"/>
                  <a:pt x="384" y="276"/>
                  <a:pt x="384" y="251"/>
                </a:cubicBezTo>
                <a:cubicBezTo>
                  <a:pt x="384" y="239"/>
                  <a:pt x="379" y="227"/>
                  <a:pt x="370" y="219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789480" y="4676760"/>
            <a:ext cx="254160" cy="295560"/>
          </a:xfrm>
          <a:custGeom>
            <a:avLst/>
            <a:gdLst/>
            <a:ahLst/>
            <a:rect l="0" t="0" r="r" b="b"/>
            <a:pathLst>
              <a:path w="706" h="821">
                <a:moveTo>
                  <a:pt x="447" y="0"/>
                </a:moveTo>
                <a:lnTo>
                  <a:pt x="94" y="0"/>
                </a:lnTo>
                <a:cubicBezTo>
                  <a:pt x="42" y="0"/>
                  <a:pt x="0" y="40"/>
                  <a:pt x="0" y="91"/>
                </a:cubicBezTo>
                <a:lnTo>
                  <a:pt x="0" y="730"/>
                </a:lnTo>
                <a:cubicBezTo>
                  <a:pt x="0" y="780"/>
                  <a:pt x="42" y="821"/>
                  <a:pt x="94" y="821"/>
                </a:cubicBezTo>
                <a:lnTo>
                  <a:pt x="612" y="821"/>
                </a:lnTo>
                <a:cubicBezTo>
                  <a:pt x="664" y="821"/>
                  <a:pt x="706" y="780"/>
                  <a:pt x="706" y="730"/>
                </a:cubicBezTo>
                <a:lnTo>
                  <a:pt x="706" y="250"/>
                </a:lnTo>
                <a:lnTo>
                  <a:pt x="494" y="250"/>
                </a:lnTo>
                <a:cubicBezTo>
                  <a:pt x="471" y="250"/>
                  <a:pt x="447" y="227"/>
                  <a:pt x="447" y="205"/>
                </a:cubicBezTo>
                <a:lnTo>
                  <a:pt x="447" y="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823320" y="4676760"/>
            <a:ext cx="220320" cy="237960"/>
          </a:xfrm>
          <a:custGeom>
            <a:avLst/>
            <a:gdLst/>
            <a:ahLst/>
            <a:rect l="0" t="0" r="r" b="b"/>
            <a:pathLst>
              <a:path w="612" h="661">
                <a:moveTo>
                  <a:pt x="352" y="0"/>
                </a:moveTo>
                <a:lnTo>
                  <a:pt x="305" y="0"/>
                </a:lnTo>
                <a:lnTo>
                  <a:pt x="305" y="205"/>
                </a:lnTo>
                <a:cubicBezTo>
                  <a:pt x="305" y="255"/>
                  <a:pt x="348" y="296"/>
                  <a:pt x="399" y="296"/>
                </a:cubicBezTo>
                <a:lnTo>
                  <a:pt x="612" y="296"/>
                </a:lnTo>
                <a:lnTo>
                  <a:pt x="612" y="250"/>
                </a:lnTo>
                <a:lnTo>
                  <a:pt x="399" y="250"/>
                </a:lnTo>
                <a:cubicBezTo>
                  <a:pt x="376" y="250"/>
                  <a:pt x="352" y="227"/>
                  <a:pt x="352" y="205"/>
                </a:cubicBezTo>
                <a:lnTo>
                  <a:pt x="352" y="0"/>
                </a:lnTo>
                <a:moveTo>
                  <a:pt x="235" y="182"/>
                </a:moveTo>
                <a:cubicBezTo>
                  <a:pt x="235" y="194"/>
                  <a:pt x="224" y="205"/>
                  <a:pt x="211" y="205"/>
                </a:cubicBezTo>
                <a:lnTo>
                  <a:pt x="23" y="205"/>
                </a:lnTo>
                <a:cubicBezTo>
                  <a:pt x="10" y="205"/>
                  <a:pt x="0" y="194"/>
                  <a:pt x="0" y="182"/>
                </a:cubicBezTo>
                <a:cubicBezTo>
                  <a:pt x="0" y="169"/>
                  <a:pt x="10" y="159"/>
                  <a:pt x="23" y="159"/>
                </a:cubicBezTo>
                <a:lnTo>
                  <a:pt x="211" y="159"/>
                </a:lnTo>
                <a:cubicBezTo>
                  <a:pt x="224" y="159"/>
                  <a:pt x="235" y="169"/>
                  <a:pt x="235" y="182"/>
                </a:cubicBezTo>
                <a:moveTo>
                  <a:pt x="235" y="273"/>
                </a:moveTo>
                <a:cubicBezTo>
                  <a:pt x="235" y="286"/>
                  <a:pt x="224" y="296"/>
                  <a:pt x="211" y="296"/>
                </a:cubicBezTo>
                <a:lnTo>
                  <a:pt x="23" y="296"/>
                </a:lnTo>
                <a:cubicBezTo>
                  <a:pt x="10" y="296"/>
                  <a:pt x="0" y="286"/>
                  <a:pt x="0" y="273"/>
                </a:cubicBezTo>
                <a:cubicBezTo>
                  <a:pt x="0" y="260"/>
                  <a:pt x="10" y="250"/>
                  <a:pt x="23" y="250"/>
                </a:cubicBezTo>
                <a:lnTo>
                  <a:pt x="211" y="250"/>
                </a:lnTo>
                <a:cubicBezTo>
                  <a:pt x="224" y="250"/>
                  <a:pt x="235" y="260"/>
                  <a:pt x="235" y="273"/>
                </a:cubicBezTo>
                <a:moveTo>
                  <a:pt x="518" y="364"/>
                </a:moveTo>
                <a:cubicBezTo>
                  <a:pt x="518" y="377"/>
                  <a:pt x="508" y="387"/>
                  <a:pt x="495" y="387"/>
                </a:cubicBezTo>
                <a:lnTo>
                  <a:pt x="23" y="387"/>
                </a:lnTo>
                <a:cubicBezTo>
                  <a:pt x="10" y="387"/>
                  <a:pt x="0" y="377"/>
                  <a:pt x="0" y="364"/>
                </a:cubicBezTo>
                <a:cubicBezTo>
                  <a:pt x="0" y="352"/>
                  <a:pt x="10" y="341"/>
                  <a:pt x="23" y="341"/>
                </a:cubicBezTo>
                <a:lnTo>
                  <a:pt x="495" y="341"/>
                </a:lnTo>
                <a:cubicBezTo>
                  <a:pt x="508" y="341"/>
                  <a:pt x="518" y="352"/>
                  <a:pt x="518" y="364"/>
                </a:cubicBezTo>
                <a:moveTo>
                  <a:pt x="518" y="455"/>
                </a:moveTo>
                <a:cubicBezTo>
                  <a:pt x="518" y="468"/>
                  <a:pt x="508" y="478"/>
                  <a:pt x="495" y="478"/>
                </a:cubicBezTo>
                <a:lnTo>
                  <a:pt x="23" y="478"/>
                </a:lnTo>
                <a:cubicBezTo>
                  <a:pt x="10" y="478"/>
                  <a:pt x="0" y="468"/>
                  <a:pt x="0" y="455"/>
                </a:cubicBezTo>
                <a:cubicBezTo>
                  <a:pt x="0" y="443"/>
                  <a:pt x="10" y="432"/>
                  <a:pt x="23" y="432"/>
                </a:cubicBezTo>
                <a:lnTo>
                  <a:pt x="495" y="432"/>
                </a:lnTo>
                <a:cubicBezTo>
                  <a:pt x="508" y="432"/>
                  <a:pt x="518" y="443"/>
                  <a:pt x="518" y="455"/>
                </a:cubicBezTo>
                <a:moveTo>
                  <a:pt x="518" y="547"/>
                </a:moveTo>
                <a:cubicBezTo>
                  <a:pt x="518" y="560"/>
                  <a:pt x="508" y="570"/>
                  <a:pt x="495" y="570"/>
                </a:cubicBezTo>
                <a:lnTo>
                  <a:pt x="23" y="570"/>
                </a:lnTo>
                <a:cubicBezTo>
                  <a:pt x="10" y="570"/>
                  <a:pt x="0" y="560"/>
                  <a:pt x="0" y="547"/>
                </a:cubicBezTo>
                <a:cubicBezTo>
                  <a:pt x="0" y="534"/>
                  <a:pt x="10" y="524"/>
                  <a:pt x="23" y="524"/>
                </a:cubicBezTo>
                <a:lnTo>
                  <a:pt x="495" y="524"/>
                </a:lnTo>
                <a:cubicBezTo>
                  <a:pt x="508" y="524"/>
                  <a:pt x="518" y="534"/>
                  <a:pt x="518" y="547"/>
                </a:cubicBezTo>
                <a:moveTo>
                  <a:pt x="518" y="638"/>
                </a:moveTo>
                <a:cubicBezTo>
                  <a:pt x="518" y="651"/>
                  <a:pt x="508" y="661"/>
                  <a:pt x="495" y="661"/>
                </a:cubicBezTo>
                <a:lnTo>
                  <a:pt x="23" y="661"/>
                </a:lnTo>
                <a:cubicBezTo>
                  <a:pt x="10" y="661"/>
                  <a:pt x="0" y="651"/>
                  <a:pt x="0" y="638"/>
                </a:cubicBezTo>
                <a:cubicBezTo>
                  <a:pt x="0" y="626"/>
                  <a:pt x="10" y="616"/>
                  <a:pt x="23" y="616"/>
                </a:cubicBezTo>
                <a:lnTo>
                  <a:pt x="495" y="616"/>
                </a:lnTo>
                <a:cubicBezTo>
                  <a:pt x="508" y="616"/>
                  <a:pt x="518" y="626"/>
                  <a:pt x="518" y="638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958680" y="4832280"/>
            <a:ext cx="84960" cy="82440"/>
          </a:xfrm>
          <a:custGeom>
            <a:avLst/>
            <a:gdLst/>
            <a:ahLst/>
            <a:rect l="0" t="0" r="r" b="b"/>
            <a:pathLst>
              <a:path w="236" h="229">
                <a:moveTo>
                  <a:pt x="236" y="0"/>
                </a:moveTo>
                <a:lnTo>
                  <a:pt x="97" y="0"/>
                </a:lnTo>
                <a:cubicBezTo>
                  <a:pt x="90" y="0"/>
                  <a:pt x="75" y="4"/>
                  <a:pt x="67" y="14"/>
                </a:cubicBezTo>
                <a:lnTo>
                  <a:pt x="11" y="81"/>
                </a:lnTo>
                <a:cubicBezTo>
                  <a:pt x="-4" y="100"/>
                  <a:pt x="-4" y="130"/>
                  <a:pt x="11" y="149"/>
                </a:cubicBezTo>
                <a:lnTo>
                  <a:pt x="67" y="215"/>
                </a:lnTo>
                <a:cubicBezTo>
                  <a:pt x="75" y="225"/>
                  <a:pt x="90" y="229"/>
                  <a:pt x="97" y="229"/>
                </a:cubicBezTo>
                <a:cubicBezTo>
                  <a:pt x="97" y="229"/>
                  <a:pt x="180" y="229"/>
                  <a:pt x="236" y="229"/>
                </a:cubicBezTo>
                <a:lnTo>
                  <a:pt x="236" y="0"/>
                </a:ln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957240" y="4832280"/>
            <a:ext cx="119880" cy="66240"/>
          </a:xfrm>
          <a:custGeom>
            <a:avLst/>
            <a:gdLst/>
            <a:ahLst/>
            <a:rect l="0" t="0" r="r" b="b"/>
            <a:pathLst>
              <a:path w="333" h="184">
                <a:moveTo>
                  <a:pt x="286" y="0"/>
                </a:moveTo>
                <a:cubicBezTo>
                  <a:pt x="286" y="0"/>
                  <a:pt x="96" y="0"/>
                  <a:pt x="95" y="0"/>
                </a:cubicBezTo>
                <a:cubicBezTo>
                  <a:pt x="88" y="0"/>
                  <a:pt x="74" y="4"/>
                  <a:pt x="66" y="11"/>
                </a:cubicBezTo>
                <a:lnTo>
                  <a:pt x="11" y="65"/>
                </a:lnTo>
                <a:cubicBezTo>
                  <a:pt x="-4" y="80"/>
                  <a:pt x="-4" y="103"/>
                  <a:pt x="11" y="118"/>
                </a:cubicBezTo>
                <a:lnTo>
                  <a:pt x="66" y="173"/>
                </a:lnTo>
                <a:cubicBezTo>
                  <a:pt x="74" y="180"/>
                  <a:pt x="88" y="184"/>
                  <a:pt x="95" y="184"/>
                </a:cubicBezTo>
                <a:cubicBezTo>
                  <a:pt x="96" y="184"/>
                  <a:pt x="286" y="184"/>
                  <a:pt x="286" y="184"/>
                </a:cubicBezTo>
                <a:cubicBezTo>
                  <a:pt x="312" y="184"/>
                  <a:pt x="333" y="163"/>
                  <a:pt x="333" y="138"/>
                </a:cubicBezTo>
                <a:lnTo>
                  <a:pt x="333" y="46"/>
                </a:lnTo>
                <a:cubicBezTo>
                  <a:pt x="333" y="21"/>
                  <a:pt x="312" y="0"/>
                  <a:pt x="286" y="0"/>
                </a:cubicBezTo>
                <a:close/>
              </a:path>
            </a:pathLst>
          </a:custGeom>
          <a:solidFill>
            <a:srgbClr val="744ea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 txBox="1"/>
          <p:nvPr/>
        </p:nvSpPr>
        <p:spPr>
          <a:xfrm>
            <a:off x="1300320" y="4016880"/>
            <a:ext cx="3168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Presentación clara y visual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1047600" y="5343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 txBox="1"/>
          <p:nvPr/>
        </p:nvSpPr>
        <p:spPr>
          <a:xfrm>
            <a:off x="1096920" y="4615560"/>
            <a:ext cx="20638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Instrumentos: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1047600" y="5829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 txBox="1"/>
          <p:nvPr/>
        </p:nvSpPr>
        <p:spPr>
          <a:xfrm>
            <a:off x="1300320" y="5188320"/>
            <a:ext cx="2090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Rúbrica por fases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1047600" y="6314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8"/>
                  <a:pt x="65" y="18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 txBox="1"/>
          <p:nvPr/>
        </p:nvSpPr>
        <p:spPr>
          <a:xfrm>
            <a:off x="1300320" y="5673960"/>
            <a:ext cx="2418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Observación directa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1047600" y="6791040"/>
            <a:ext cx="95400" cy="66960"/>
          </a:xfrm>
          <a:custGeom>
            <a:avLst/>
            <a:gdLst/>
            <a:ahLst/>
            <a:rect l="0" t="0" r="r" b="b"/>
            <a:pathLst>
              <a:path w="265" h="18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55" y="185"/>
                  <a:pt x="255" y="186"/>
                  <a:pt x="254" y="186"/>
                </a:cubicBezTo>
                <a:lnTo>
                  <a:pt x="11" y="186"/>
                </a:lnTo>
                <a:cubicBezTo>
                  <a:pt x="11" y="186"/>
                  <a:pt x="10" y="185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 txBox="1"/>
          <p:nvPr/>
        </p:nvSpPr>
        <p:spPr>
          <a:xfrm>
            <a:off x="1300320" y="6159960"/>
            <a:ext cx="2223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entregado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1300320" y="6636240"/>
            <a:ext cx="3415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Presentación oral o grabada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771480" y="28098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815040" y="2855520"/>
            <a:ext cx="189720" cy="186840"/>
          </a:xfrm>
          <a:custGeom>
            <a:avLst/>
            <a:gdLst/>
            <a:ahLst/>
            <a:rect l="0" t="0" r="r" b="b"/>
            <a:pathLst>
              <a:path w="527" h="519">
                <a:moveTo>
                  <a:pt x="504" y="9"/>
                </a:moveTo>
                <a:cubicBezTo>
                  <a:pt x="479" y="-7"/>
                  <a:pt x="446" y="0"/>
                  <a:pt x="430" y="25"/>
                </a:cubicBezTo>
                <a:lnTo>
                  <a:pt x="198" y="384"/>
                </a:lnTo>
                <a:lnTo>
                  <a:pt x="90" y="285"/>
                </a:lnTo>
                <a:cubicBezTo>
                  <a:pt x="68" y="265"/>
                  <a:pt x="34" y="266"/>
                  <a:pt x="14" y="287"/>
                </a:cubicBezTo>
                <a:cubicBezTo>
                  <a:pt x="-5" y="309"/>
                  <a:pt x="-4" y="343"/>
                  <a:pt x="17" y="363"/>
                </a:cubicBezTo>
                <a:lnTo>
                  <a:pt x="172" y="505"/>
                </a:lnTo>
                <a:cubicBezTo>
                  <a:pt x="182" y="514"/>
                  <a:pt x="195" y="519"/>
                  <a:pt x="208" y="519"/>
                </a:cubicBezTo>
                <a:cubicBezTo>
                  <a:pt x="223" y="519"/>
                  <a:pt x="241" y="513"/>
                  <a:pt x="253" y="495"/>
                </a:cubicBezTo>
                <a:cubicBezTo>
                  <a:pt x="260" y="484"/>
                  <a:pt x="519" y="84"/>
                  <a:pt x="519" y="84"/>
                </a:cubicBezTo>
                <a:cubicBezTo>
                  <a:pt x="535" y="58"/>
                  <a:pt x="528" y="25"/>
                  <a:pt x="504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 txBox="1"/>
          <p:nvPr/>
        </p:nvSpPr>
        <p:spPr>
          <a:xfrm>
            <a:off x="747720" y="2022480"/>
            <a:ext cx="67334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2.10 Inclusión y atención a la diversidad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771480" y="32288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409"/>
                  <a:pt x="765" y="434"/>
                  <a:pt x="761" y="458"/>
                </a:cubicBezTo>
                <a:cubicBezTo>
                  <a:pt x="756" y="483"/>
                  <a:pt x="748" y="507"/>
                  <a:pt x="739" y="530"/>
                </a:cubicBezTo>
                <a:cubicBezTo>
                  <a:pt x="729" y="554"/>
                  <a:pt x="717" y="576"/>
                  <a:pt x="703" y="597"/>
                </a:cubicBezTo>
                <a:cubicBezTo>
                  <a:pt x="689" y="618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29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29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8"/>
                  <a:pt x="64" y="597"/>
                </a:cubicBezTo>
                <a:cubicBezTo>
                  <a:pt x="50" y="576"/>
                  <a:pt x="38" y="554"/>
                  <a:pt x="29" y="530"/>
                </a:cubicBezTo>
                <a:cubicBezTo>
                  <a:pt x="19" y="507"/>
                  <a:pt x="12" y="483"/>
                  <a:pt x="7" y="458"/>
                </a:cubicBezTo>
                <a:cubicBezTo>
                  <a:pt x="2" y="434"/>
                  <a:pt x="0" y="409"/>
                  <a:pt x="0" y="384"/>
                </a:cubicBezTo>
                <a:cubicBezTo>
                  <a:pt x="0" y="358"/>
                  <a:pt x="2" y="333"/>
                  <a:pt x="7" y="309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3"/>
                  <a:pt x="50" y="191"/>
                  <a:pt x="64" y="170"/>
                </a:cubicBezTo>
                <a:cubicBezTo>
                  <a:pt x="78" y="149"/>
                  <a:pt x="94" y="130"/>
                  <a:pt x="112" y="112"/>
                </a:cubicBezTo>
                <a:cubicBezTo>
                  <a:pt x="130" y="94"/>
                  <a:pt x="149" y="79"/>
                  <a:pt x="170" y="65"/>
                </a:cubicBezTo>
                <a:cubicBezTo>
                  <a:pt x="191" y="51"/>
                  <a:pt x="213" y="39"/>
                  <a:pt x="236" y="29"/>
                </a:cubicBezTo>
                <a:cubicBezTo>
                  <a:pt x="260" y="19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19"/>
                  <a:pt x="530" y="29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4"/>
                  <a:pt x="656" y="112"/>
                </a:cubicBezTo>
                <a:cubicBezTo>
                  <a:pt x="673" y="130"/>
                  <a:pt x="689" y="149"/>
                  <a:pt x="703" y="170"/>
                </a:cubicBezTo>
                <a:cubicBezTo>
                  <a:pt x="717" y="191"/>
                  <a:pt x="729" y="213"/>
                  <a:pt x="739" y="237"/>
                </a:cubicBezTo>
                <a:cubicBezTo>
                  <a:pt x="748" y="260"/>
                  <a:pt x="756" y="284"/>
                  <a:pt x="761" y="309"/>
                </a:cubicBezTo>
                <a:cubicBezTo>
                  <a:pt x="765" y="333"/>
                  <a:pt x="768" y="358"/>
                  <a:pt x="768" y="384"/>
                </a:cubicBez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798120" y="3255480"/>
            <a:ext cx="222840" cy="223200"/>
          </a:xfrm>
          <a:custGeom>
            <a:avLst/>
            <a:gdLst/>
            <a:ahLst/>
            <a:rect l="0" t="0" r="r" b="b"/>
            <a:pathLst>
              <a:path w="619" h="620">
                <a:moveTo>
                  <a:pt x="619" y="310"/>
                </a:moveTo>
                <a:cubicBezTo>
                  <a:pt x="619" y="330"/>
                  <a:pt x="617" y="350"/>
                  <a:pt x="613" y="370"/>
                </a:cubicBezTo>
                <a:cubicBezTo>
                  <a:pt x="609" y="390"/>
                  <a:pt x="604" y="409"/>
                  <a:pt x="596" y="428"/>
                </a:cubicBezTo>
                <a:cubicBezTo>
                  <a:pt x="588" y="447"/>
                  <a:pt x="579" y="464"/>
                  <a:pt x="567" y="481"/>
                </a:cubicBezTo>
                <a:cubicBezTo>
                  <a:pt x="555" y="498"/>
                  <a:pt x="542" y="514"/>
                  <a:pt x="528" y="528"/>
                </a:cubicBezTo>
                <a:cubicBezTo>
                  <a:pt x="513" y="543"/>
                  <a:pt x="498" y="556"/>
                  <a:pt x="481" y="567"/>
                </a:cubicBezTo>
                <a:cubicBezTo>
                  <a:pt x="464" y="579"/>
                  <a:pt x="446" y="588"/>
                  <a:pt x="428" y="596"/>
                </a:cubicBezTo>
                <a:cubicBezTo>
                  <a:pt x="409" y="604"/>
                  <a:pt x="389" y="610"/>
                  <a:pt x="370" y="614"/>
                </a:cubicBezTo>
                <a:cubicBezTo>
                  <a:pt x="350" y="618"/>
                  <a:pt x="330" y="620"/>
                  <a:pt x="309" y="620"/>
                </a:cubicBezTo>
                <a:cubicBezTo>
                  <a:pt x="289" y="620"/>
                  <a:pt x="269" y="618"/>
                  <a:pt x="249" y="614"/>
                </a:cubicBezTo>
                <a:cubicBezTo>
                  <a:pt x="229" y="610"/>
                  <a:pt x="210" y="604"/>
                  <a:pt x="191" y="596"/>
                </a:cubicBezTo>
                <a:cubicBezTo>
                  <a:pt x="172" y="588"/>
                  <a:pt x="154" y="579"/>
                  <a:pt x="138" y="567"/>
                </a:cubicBezTo>
                <a:cubicBezTo>
                  <a:pt x="121" y="556"/>
                  <a:pt x="105" y="543"/>
                  <a:pt x="91" y="528"/>
                </a:cubicBezTo>
                <a:cubicBezTo>
                  <a:pt x="76" y="514"/>
                  <a:pt x="64" y="498"/>
                  <a:pt x="52" y="481"/>
                </a:cubicBezTo>
                <a:cubicBezTo>
                  <a:pt x="41" y="464"/>
                  <a:pt x="32" y="447"/>
                  <a:pt x="24" y="428"/>
                </a:cubicBezTo>
                <a:cubicBezTo>
                  <a:pt x="16" y="409"/>
                  <a:pt x="10" y="390"/>
                  <a:pt x="6" y="370"/>
                </a:cubicBezTo>
                <a:cubicBezTo>
                  <a:pt x="2" y="350"/>
                  <a:pt x="0" y="330"/>
                  <a:pt x="0" y="310"/>
                </a:cubicBezTo>
                <a:cubicBezTo>
                  <a:pt x="0" y="289"/>
                  <a:pt x="2" y="269"/>
                  <a:pt x="6" y="249"/>
                </a:cubicBezTo>
                <a:cubicBezTo>
                  <a:pt x="10" y="229"/>
                  <a:pt x="16" y="210"/>
                  <a:pt x="24" y="191"/>
                </a:cubicBezTo>
                <a:cubicBezTo>
                  <a:pt x="32" y="173"/>
                  <a:pt x="41" y="155"/>
                  <a:pt x="52" y="138"/>
                </a:cubicBezTo>
                <a:cubicBezTo>
                  <a:pt x="64" y="121"/>
                  <a:pt x="76" y="105"/>
                  <a:pt x="91" y="91"/>
                </a:cubicBezTo>
                <a:cubicBezTo>
                  <a:pt x="105" y="77"/>
                  <a:pt x="121" y="64"/>
                  <a:pt x="138" y="53"/>
                </a:cubicBezTo>
                <a:cubicBezTo>
                  <a:pt x="154" y="41"/>
                  <a:pt x="172" y="32"/>
                  <a:pt x="191" y="24"/>
                </a:cubicBezTo>
                <a:cubicBezTo>
                  <a:pt x="210" y="16"/>
                  <a:pt x="229" y="10"/>
                  <a:pt x="249" y="6"/>
                </a:cubicBezTo>
                <a:cubicBezTo>
                  <a:pt x="269" y="2"/>
                  <a:pt x="289" y="0"/>
                  <a:pt x="309" y="0"/>
                </a:cubicBezTo>
                <a:cubicBezTo>
                  <a:pt x="330" y="0"/>
                  <a:pt x="350" y="2"/>
                  <a:pt x="370" y="6"/>
                </a:cubicBezTo>
                <a:cubicBezTo>
                  <a:pt x="389" y="10"/>
                  <a:pt x="409" y="16"/>
                  <a:pt x="428" y="24"/>
                </a:cubicBezTo>
                <a:cubicBezTo>
                  <a:pt x="446" y="32"/>
                  <a:pt x="464" y="41"/>
                  <a:pt x="481" y="53"/>
                </a:cubicBezTo>
                <a:cubicBezTo>
                  <a:pt x="498" y="64"/>
                  <a:pt x="513" y="77"/>
                  <a:pt x="528" y="91"/>
                </a:cubicBezTo>
                <a:cubicBezTo>
                  <a:pt x="542" y="105"/>
                  <a:pt x="555" y="121"/>
                  <a:pt x="567" y="138"/>
                </a:cubicBezTo>
                <a:cubicBezTo>
                  <a:pt x="579" y="155"/>
                  <a:pt x="588" y="173"/>
                  <a:pt x="596" y="191"/>
                </a:cubicBezTo>
                <a:cubicBezTo>
                  <a:pt x="604" y="210"/>
                  <a:pt x="609" y="229"/>
                  <a:pt x="613" y="249"/>
                </a:cubicBezTo>
                <a:cubicBezTo>
                  <a:pt x="617" y="269"/>
                  <a:pt x="619" y="289"/>
                  <a:pt x="619" y="310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809640" y="3267000"/>
            <a:ext cx="199800" cy="200160"/>
          </a:xfrm>
          <a:custGeom>
            <a:avLst/>
            <a:gdLst/>
            <a:ahLst/>
            <a:rect l="0" t="0" r="r" b="b"/>
            <a:pathLst>
              <a:path w="555" h="556">
                <a:moveTo>
                  <a:pt x="555" y="279"/>
                </a:moveTo>
                <a:cubicBezTo>
                  <a:pt x="555" y="297"/>
                  <a:pt x="554" y="315"/>
                  <a:pt x="550" y="333"/>
                </a:cubicBezTo>
                <a:cubicBezTo>
                  <a:pt x="546" y="350"/>
                  <a:pt x="541" y="368"/>
                  <a:pt x="534" y="385"/>
                </a:cubicBezTo>
                <a:cubicBezTo>
                  <a:pt x="527" y="401"/>
                  <a:pt x="519" y="417"/>
                  <a:pt x="509" y="432"/>
                </a:cubicBezTo>
                <a:cubicBezTo>
                  <a:pt x="499" y="448"/>
                  <a:pt x="487" y="462"/>
                  <a:pt x="474" y="474"/>
                </a:cubicBezTo>
                <a:cubicBezTo>
                  <a:pt x="461" y="487"/>
                  <a:pt x="447" y="499"/>
                  <a:pt x="432" y="509"/>
                </a:cubicBezTo>
                <a:cubicBezTo>
                  <a:pt x="417" y="519"/>
                  <a:pt x="401" y="528"/>
                  <a:pt x="384" y="535"/>
                </a:cubicBezTo>
                <a:cubicBezTo>
                  <a:pt x="367" y="541"/>
                  <a:pt x="350" y="547"/>
                  <a:pt x="332" y="550"/>
                </a:cubicBezTo>
                <a:cubicBezTo>
                  <a:pt x="314" y="554"/>
                  <a:pt x="296" y="556"/>
                  <a:pt x="278" y="556"/>
                </a:cubicBezTo>
                <a:cubicBezTo>
                  <a:pt x="260" y="556"/>
                  <a:pt x="241" y="554"/>
                  <a:pt x="223" y="550"/>
                </a:cubicBezTo>
                <a:cubicBezTo>
                  <a:pt x="205" y="547"/>
                  <a:pt x="188" y="541"/>
                  <a:pt x="171" y="535"/>
                </a:cubicBezTo>
                <a:cubicBezTo>
                  <a:pt x="154" y="528"/>
                  <a:pt x="138" y="519"/>
                  <a:pt x="123" y="509"/>
                </a:cubicBezTo>
                <a:cubicBezTo>
                  <a:pt x="108" y="499"/>
                  <a:pt x="94" y="487"/>
                  <a:pt x="81" y="474"/>
                </a:cubicBezTo>
                <a:cubicBezTo>
                  <a:pt x="68" y="462"/>
                  <a:pt x="57" y="448"/>
                  <a:pt x="47" y="432"/>
                </a:cubicBezTo>
                <a:cubicBezTo>
                  <a:pt x="37" y="417"/>
                  <a:pt x="28" y="401"/>
                  <a:pt x="21" y="385"/>
                </a:cubicBezTo>
                <a:cubicBezTo>
                  <a:pt x="14" y="368"/>
                  <a:pt x="9" y="350"/>
                  <a:pt x="6" y="333"/>
                </a:cubicBezTo>
                <a:cubicBezTo>
                  <a:pt x="2" y="315"/>
                  <a:pt x="0" y="297"/>
                  <a:pt x="0" y="279"/>
                </a:cubicBezTo>
                <a:cubicBezTo>
                  <a:pt x="0" y="260"/>
                  <a:pt x="2" y="242"/>
                  <a:pt x="6" y="224"/>
                </a:cubicBezTo>
                <a:cubicBezTo>
                  <a:pt x="9" y="207"/>
                  <a:pt x="14" y="189"/>
                  <a:pt x="21" y="172"/>
                </a:cubicBezTo>
                <a:cubicBezTo>
                  <a:pt x="28" y="156"/>
                  <a:pt x="37" y="140"/>
                  <a:pt x="47" y="125"/>
                </a:cubicBezTo>
                <a:cubicBezTo>
                  <a:pt x="57" y="109"/>
                  <a:pt x="68" y="95"/>
                  <a:pt x="81" y="83"/>
                </a:cubicBezTo>
                <a:cubicBezTo>
                  <a:pt x="94" y="70"/>
                  <a:pt x="108" y="57"/>
                  <a:pt x="123" y="47"/>
                </a:cubicBezTo>
                <a:cubicBezTo>
                  <a:pt x="138" y="37"/>
                  <a:pt x="154" y="28"/>
                  <a:pt x="171" y="22"/>
                </a:cubicBezTo>
                <a:cubicBezTo>
                  <a:pt x="188" y="15"/>
                  <a:pt x="205" y="9"/>
                  <a:pt x="223" y="6"/>
                </a:cubicBezTo>
                <a:cubicBezTo>
                  <a:pt x="241" y="2"/>
                  <a:pt x="260" y="0"/>
                  <a:pt x="278" y="0"/>
                </a:cubicBezTo>
                <a:cubicBezTo>
                  <a:pt x="296" y="0"/>
                  <a:pt x="314" y="2"/>
                  <a:pt x="332" y="6"/>
                </a:cubicBezTo>
                <a:cubicBezTo>
                  <a:pt x="350" y="9"/>
                  <a:pt x="367" y="15"/>
                  <a:pt x="384" y="22"/>
                </a:cubicBezTo>
                <a:cubicBezTo>
                  <a:pt x="401" y="28"/>
                  <a:pt x="417" y="37"/>
                  <a:pt x="432" y="47"/>
                </a:cubicBezTo>
                <a:cubicBezTo>
                  <a:pt x="447" y="57"/>
                  <a:pt x="461" y="70"/>
                  <a:pt x="474" y="83"/>
                </a:cubicBezTo>
                <a:cubicBezTo>
                  <a:pt x="487" y="95"/>
                  <a:pt x="499" y="109"/>
                  <a:pt x="509" y="125"/>
                </a:cubicBezTo>
                <a:cubicBezTo>
                  <a:pt x="519" y="140"/>
                  <a:pt x="527" y="156"/>
                  <a:pt x="534" y="172"/>
                </a:cubicBezTo>
                <a:cubicBezTo>
                  <a:pt x="541" y="189"/>
                  <a:pt x="546" y="207"/>
                  <a:pt x="550" y="224"/>
                </a:cubicBezTo>
                <a:cubicBezTo>
                  <a:pt x="554" y="242"/>
                  <a:pt x="555" y="260"/>
                  <a:pt x="555" y="279"/>
                </a:cubicBezTo>
                <a:close/>
              </a:path>
            </a:pathLst>
          </a:custGeom>
          <a:solidFill>
            <a:srgbClr val="f5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832680" y="3290040"/>
            <a:ext cx="153720" cy="154080"/>
          </a:xfrm>
          <a:custGeom>
            <a:avLst/>
            <a:gdLst/>
            <a:ahLst/>
            <a:rect l="0" t="0" r="r" b="b"/>
            <a:pathLst>
              <a:path w="427" h="428">
                <a:moveTo>
                  <a:pt x="214" y="0"/>
                </a:moveTo>
                <a:lnTo>
                  <a:pt x="247" y="136"/>
                </a:lnTo>
                <a:lnTo>
                  <a:pt x="365" y="64"/>
                </a:lnTo>
                <a:lnTo>
                  <a:pt x="293" y="182"/>
                </a:lnTo>
                <a:lnTo>
                  <a:pt x="427" y="215"/>
                </a:lnTo>
                <a:lnTo>
                  <a:pt x="293" y="247"/>
                </a:lnTo>
                <a:lnTo>
                  <a:pt x="365" y="365"/>
                </a:lnTo>
                <a:lnTo>
                  <a:pt x="247" y="293"/>
                </a:lnTo>
                <a:lnTo>
                  <a:pt x="214" y="428"/>
                </a:lnTo>
                <a:lnTo>
                  <a:pt x="182" y="293"/>
                </a:lnTo>
                <a:lnTo>
                  <a:pt x="64" y="365"/>
                </a:lnTo>
                <a:lnTo>
                  <a:pt x="135" y="247"/>
                </a:lnTo>
                <a:lnTo>
                  <a:pt x="0" y="215"/>
                </a:lnTo>
                <a:lnTo>
                  <a:pt x="135" y="182"/>
                </a:lnTo>
                <a:lnTo>
                  <a:pt x="64" y="64"/>
                </a:lnTo>
                <a:lnTo>
                  <a:pt x="182" y="136"/>
                </a:lnTo>
                <a:lnTo>
                  <a:pt x="214" y="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904320" y="3362040"/>
            <a:ext cx="67680" cy="67680"/>
          </a:xfrm>
          <a:custGeom>
            <a:avLst/>
            <a:gdLst/>
            <a:ahLst/>
            <a:rect l="0" t="0" r="r" b="b"/>
            <a:pathLst>
              <a:path w="188" h="188">
                <a:moveTo>
                  <a:pt x="0" y="72"/>
                </a:moveTo>
                <a:lnTo>
                  <a:pt x="188" y="188"/>
                </a:lnTo>
                <a:lnTo>
                  <a:pt x="74" y="0"/>
                </a:lnTo>
                <a:lnTo>
                  <a:pt x="0" y="72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847080" y="3304800"/>
            <a:ext cx="67680" cy="67680"/>
          </a:xfrm>
          <a:custGeom>
            <a:avLst/>
            <a:gdLst/>
            <a:ahLst/>
            <a:rect l="0" t="0" r="r" b="b"/>
            <a:pathLst>
              <a:path w="188" h="188">
                <a:moveTo>
                  <a:pt x="188" y="115"/>
                </a:moveTo>
                <a:lnTo>
                  <a:pt x="0" y="0"/>
                </a:lnTo>
                <a:lnTo>
                  <a:pt x="115" y="188"/>
                </a:lnTo>
                <a:lnTo>
                  <a:pt x="188" y="115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885960" y="3343680"/>
            <a:ext cx="47160" cy="47160"/>
          </a:xfrm>
          <a:custGeom>
            <a:avLst/>
            <a:gdLst/>
            <a:ahLst/>
            <a:rect l="0" t="0" r="r" b="b"/>
            <a:pathLst>
              <a:path w="131" h="131">
                <a:moveTo>
                  <a:pt x="131" y="66"/>
                </a:moveTo>
                <a:cubicBezTo>
                  <a:pt x="131" y="74"/>
                  <a:pt x="130" y="83"/>
                  <a:pt x="126" y="91"/>
                </a:cubicBezTo>
                <a:cubicBezTo>
                  <a:pt x="123" y="99"/>
                  <a:pt x="118" y="106"/>
                  <a:pt x="112" y="112"/>
                </a:cubicBezTo>
                <a:cubicBezTo>
                  <a:pt x="106" y="118"/>
                  <a:pt x="99" y="123"/>
                  <a:pt x="91" y="126"/>
                </a:cubicBezTo>
                <a:cubicBezTo>
                  <a:pt x="83" y="129"/>
                  <a:pt x="75" y="131"/>
                  <a:pt x="65" y="131"/>
                </a:cubicBezTo>
                <a:cubicBezTo>
                  <a:pt x="57" y="131"/>
                  <a:pt x="48" y="129"/>
                  <a:pt x="40" y="126"/>
                </a:cubicBezTo>
                <a:cubicBezTo>
                  <a:pt x="32" y="123"/>
                  <a:pt x="25" y="118"/>
                  <a:pt x="19" y="112"/>
                </a:cubicBezTo>
                <a:cubicBezTo>
                  <a:pt x="13" y="106"/>
                  <a:pt x="8" y="99"/>
                  <a:pt x="5" y="91"/>
                </a:cubicBezTo>
                <a:cubicBezTo>
                  <a:pt x="2" y="83"/>
                  <a:pt x="0" y="74"/>
                  <a:pt x="0" y="66"/>
                </a:cubicBezTo>
                <a:cubicBezTo>
                  <a:pt x="0" y="57"/>
                  <a:pt x="2" y="49"/>
                  <a:pt x="5" y="41"/>
                </a:cubicBezTo>
                <a:cubicBezTo>
                  <a:pt x="8" y="33"/>
                  <a:pt x="13" y="26"/>
                  <a:pt x="19" y="20"/>
                </a:cubicBezTo>
                <a:cubicBezTo>
                  <a:pt x="25" y="14"/>
                  <a:pt x="32" y="9"/>
                  <a:pt x="40" y="5"/>
                </a:cubicBezTo>
                <a:cubicBezTo>
                  <a:pt x="48" y="1"/>
                  <a:pt x="57" y="0"/>
                  <a:pt x="65" y="0"/>
                </a:cubicBezTo>
                <a:cubicBezTo>
                  <a:pt x="75" y="0"/>
                  <a:pt x="83" y="1"/>
                  <a:pt x="91" y="5"/>
                </a:cubicBezTo>
                <a:cubicBezTo>
                  <a:pt x="99" y="9"/>
                  <a:pt x="106" y="14"/>
                  <a:pt x="112" y="20"/>
                </a:cubicBezTo>
                <a:cubicBezTo>
                  <a:pt x="118" y="26"/>
                  <a:pt x="123" y="33"/>
                  <a:pt x="126" y="41"/>
                </a:cubicBezTo>
                <a:cubicBezTo>
                  <a:pt x="130" y="49"/>
                  <a:pt x="131" y="57"/>
                  <a:pt x="131" y="66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896760" y="3354480"/>
            <a:ext cx="25560" cy="25560"/>
          </a:xfrm>
          <a:custGeom>
            <a:avLst/>
            <a:gdLst/>
            <a:ahLst/>
            <a:rect l="0" t="0" r="r" b="b"/>
            <a:pathLst>
              <a:path w="71" h="71">
                <a:moveTo>
                  <a:pt x="71" y="36"/>
                </a:moveTo>
                <a:cubicBezTo>
                  <a:pt x="71" y="40"/>
                  <a:pt x="71" y="45"/>
                  <a:pt x="69" y="49"/>
                </a:cubicBezTo>
                <a:cubicBezTo>
                  <a:pt x="67" y="53"/>
                  <a:pt x="63" y="57"/>
                  <a:pt x="60" y="61"/>
                </a:cubicBezTo>
                <a:cubicBezTo>
                  <a:pt x="57" y="64"/>
                  <a:pt x="53" y="66"/>
                  <a:pt x="49" y="68"/>
                </a:cubicBezTo>
                <a:cubicBezTo>
                  <a:pt x="44" y="70"/>
                  <a:pt x="40" y="71"/>
                  <a:pt x="35" y="71"/>
                </a:cubicBezTo>
                <a:cubicBezTo>
                  <a:pt x="31" y="71"/>
                  <a:pt x="26" y="70"/>
                  <a:pt x="22" y="68"/>
                </a:cubicBezTo>
                <a:cubicBezTo>
                  <a:pt x="18" y="66"/>
                  <a:pt x="14" y="64"/>
                  <a:pt x="10" y="61"/>
                </a:cubicBezTo>
                <a:cubicBezTo>
                  <a:pt x="7" y="57"/>
                  <a:pt x="5" y="53"/>
                  <a:pt x="3" y="49"/>
                </a:cubicBezTo>
                <a:cubicBezTo>
                  <a:pt x="1" y="45"/>
                  <a:pt x="0" y="40"/>
                  <a:pt x="0" y="36"/>
                </a:cubicBezTo>
                <a:cubicBezTo>
                  <a:pt x="0" y="31"/>
                  <a:pt x="1" y="26"/>
                  <a:pt x="3" y="21"/>
                </a:cubicBezTo>
                <a:cubicBezTo>
                  <a:pt x="5" y="17"/>
                  <a:pt x="7" y="13"/>
                  <a:pt x="10" y="10"/>
                </a:cubicBezTo>
                <a:cubicBezTo>
                  <a:pt x="14" y="7"/>
                  <a:pt x="18" y="4"/>
                  <a:pt x="22" y="2"/>
                </a:cubicBezTo>
                <a:cubicBezTo>
                  <a:pt x="26" y="0"/>
                  <a:pt x="31" y="0"/>
                  <a:pt x="35" y="0"/>
                </a:cubicBezTo>
                <a:cubicBezTo>
                  <a:pt x="40" y="0"/>
                  <a:pt x="44" y="0"/>
                  <a:pt x="49" y="2"/>
                </a:cubicBezTo>
                <a:cubicBezTo>
                  <a:pt x="53" y="4"/>
                  <a:pt x="57" y="7"/>
                  <a:pt x="60" y="10"/>
                </a:cubicBezTo>
                <a:cubicBezTo>
                  <a:pt x="63" y="13"/>
                  <a:pt x="67" y="17"/>
                  <a:pt x="69" y="21"/>
                </a:cubicBezTo>
                <a:cubicBezTo>
                  <a:pt x="71" y="26"/>
                  <a:pt x="71" y="31"/>
                  <a:pt x="71" y="36"/>
                </a:cubicBezTo>
                <a:close/>
              </a:path>
            </a:pathLst>
          </a:custGeom>
          <a:solidFill>
            <a:srgbClr val="f5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 txBox="1"/>
          <p:nvPr/>
        </p:nvSpPr>
        <p:spPr>
          <a:xfrm>
            <a:off x="1065240" y="2759400"/>
            <a:ext cx="3818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Código base parcial disponible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771480" y="3662640"/>
            <a:ext cx="276480" cy="236880"/>
          </a:xfrm>
          <a:custGeom>
            <a:avLst/>
            <a:gdLst/>
            <a:ahLst/>
            <a:rect l="0" t="0" r="r" b="b"/>
            <a:pathLst>
              <a:path w="768" h="658">
                <a:moveTo>
                  <a:pt x="383" y="0"/>
                </a:moveTo>
                <a:cubicBezTo>
                  <a:pt x="171" y="0"/>
                  <a:pt x="0" y="148"/>
                  <a:pt x="0" y="329"/>
                </a:cubicBezTo>
                <a:cubicBezTo>
                  <a:pt x="0" y="352"/>
                  <a:pt x="2" y="374"/>
                  <a:pt x="7" y="396"/>
                </a:cubicBezTo>
                <a:cubicBezTo>
                  <a:pt x="45" y="461"/>
                  <a:pt x="72" y="420"/>
                  <a:pt x="191" y="360"/>
                </a:cubicBezTo>
                <a:cubicBezTo>
                  <a:pt x="314" y="299"/>
                  <a:pt x="191" y="445"/>
                  <a:pt x="149" y="530"/>
                </a:cubicBezTo>
                <a:cubicBezTo>
                  <a:pt x="136" y="557"/>
                  <a:pt x="143" y="579"/>
                  <a:pt x="161" y="597"/>
                </a:cubicBezTo>
                <a:cubicBezTo>
                  <a:pt x="224" y="635"/>
                  <a:pt x="300" y="658"/>
                  <a:pt x="383" y="658"/>
                </a:cubicBezTo>
                <a:cubicBezTo>
                  <a:pt x="596" y="658"/>
                  <a:pt x="768" y="511"/>
                  <a:pt x="768" y="329"/>
                </a:cubicBezTo>
                <a:cubicBezTo>
                  <a:pt x="768" y="148"/>
                  <a:pt x="596" y="0"/>
                  <a:pt x="383" y="0"/>
                </a:cubicBezTo>
                <a:moveTo>
                  <a:pt x="444" y="522"/>
                </a:moveTo>
                <a:cubicBezTo>
                  <a:pt x="436" y="550"/>
                  <a:pt x="392" y="563"/>
                  <a:pt x="346" y="549"/>
                </a:cubicBezTo>
                <a:cubicBezTo>
                  <a:pt x="300" y="536"/>
                  <a:pt x="269" y="502"/>
                  <a:pt x="278" y="473"/>
                </a:cubicBezTo>
                <a:cubicBezTo>
                  <a:pt x="286" y="444"/>
                  <a:pt x="330" y="432"/>
                  <a:pt x="376" y="445"/>
                </a:cubicBezTo>
                <a:cubicBezTo>
                  <a:pt x="422" y="459"/>
                  <a:pt x="452" y="493"/>
                  <a:pt x="444" y="522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/>
          <p:nvPr/>
        </p:nvSpPr>
        <p:spPr>
          <a:xfrm>
            <a:off x="825120" y="369972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4"/>
                </a:moveTo>
                <a:cubicBezTo>
                  <a:pt x="129" y="73"/>
                  <a:pt x="127" y="82"/>
                  <a:pt x="124" y="90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7" y="121"/>
                  <a:pt x="89" y="124"/>
                </a:cubicBezTo>
                <a:cubicBezTo>
                  <a:pt x="81" y="127"/>
                  <a:pt x="73" y="129"/>
                  <a:pt x="65" y="129"/>
                </a:cubicBezTo>
                <a:cubicBezTo>
                  <a:pt x="55" y="129"/>
                  <a:pt x="47" y="127"/>
                  <a:pt x="39" y="124"/>
                </a:cubicBezTo>
                <a:cubicBezTo>
                  <a:pt x="31" y="121"/>
                  <a:pt x="25" y="116"/>
                  <a:pt x="19" y="110"/>
                </a:cubicBezTo>
                <a:cubicBezTo>
                  <a:pt x="13" y="104"/>
                  <a:pt x="8" y="97"/>
                  <a:pt x="5" y="90"/>
                </a:cubicBezTo>
                <a:cubicBezTo>
                  <a:pt x="1" y="82"/>
                  <a:pt x="0" y="73"/>
                  <a:pt x="0" y="64"/>
                </a:cubicBezTo>
                <a:cubicBezTo>
                  <a:pt x="0" y="56"/>
                  <a:pt x="1" y="47"/>
                  <a:pt x="5" y="40"/>
                </a:cubicBezTo>
                <a:cubicBezTo>
                  <a:pt x="8" y="32"/>
                  <a:pt x="13" y="25"/>
                  <a:pt x="19" y="19"/>
                </a:cubicBezTo>
                <a:cubicBezTo>
                  <a:pt x="25" y="13"/>
                  <a:pt x="31" y="8"/>
                  <a:pt x="39" y="5"/>
                </a:cubicBezTo>
                <a:cubicBezTo>
                  <a:pt x="47" y="2"/>
                  <a:pt x="55" y="0"/>
                  <a:pt x="65" y="0"/>
                </a:cubicBezTo>
                <a:cubicBezTo>
                  <a:pt x="73" y="0"/>
                  <a:pt x="81" y="2"/>
                  <a:pt x="89" y="5"/>
                </a:cubicBezTo>
                <a:cubicBezTo>
                  <a:pt x="97" y="8"/>
                  <a:pt x="104" y="13"/>
                  <a:pt x="110" y="19"/>
                </a:cubicBezTo>
                <a:cubicBezTo>
                  <a:pt x="116" y="25"/>
                  <a:pt x="121" y="32"/>
                  <a:pt x="124" y="40"/>
                </a:cubicBezTo>
                <a:cubicBezTo>
                  <a:pt x="127" y="47"/>
                  <a:pt x="129" y="56"/>
                  <a:pt x="129" y="64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901800" y="368424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4"/>
                </a:moveTo>
                <a:cubicBezTo>
                  <a:pt x="129" y="73"/>
                  <a:pt x="127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6" y="121"/>
                  <a:pt x="88" y="124"/>
                </a:cubicBezTo>
                <a:cubicBezTo>
                  <a:pt x="81" y="128"/>
                  <a:pt x="72" y="129"/>
                  <a:pt x="64" y="129"/>
                </a:cubicBezTo>
                <a:cubicBezTo>
                  <a:pt x="55" y="129"/>
                  <a:pt x="47" y="128"/>
                  <a:pt x="39" y="124"/>
                </a:cubicBezTo>
                <a:cubicBezTo>
                  <a:pt x="32" y="121"/>
                  <a:pt x="25" y="116"/>
                  <a:pt x="19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1"/>
                  <a:pt x="0" y="73"/>
                  <a:pt x="0" y="64"/>
                </a:cubicBezTo>
                <a:cubicBezTo>
                  <a:pt x="0" y="56"/>
                  <a:pt x="2" y="48"/>
                  <a:pt x="5" y="40"/>
                </a:cubicBezTo>
                <a:cubicBezTo>
                  <a:pt x="8" y="32"/>
                  <a:pt x="13" y="25"/>
                  <a:pt x="19" y="19"/>
                </a:cubicBezTo>
                <a:cubicBezTo>
                  <a:pt x="25" y="13"/>
                  <a:pt x="32" y="9"/>
                  <a:pt x="39" y="5"/>
                </a:cubicBezTo>
                <a:cubicBezTo>
                  <a:pt x="47" y="2"/>
                  <a:pt x="55" y="0"/>
                  <a:pt x="64" y="0"/>
                </a:cubicBezTo>
                <a:cubicBezTo>
                  <a:pt x="72" y="0"/>
                  <a:pt x="81" y="2"/>
                  <a:pt x="88" y="5"/>
                </a:cubicBezTo>
                <a:cubicBezTo>
                  <a:pt x="96" y="9"/>
                  <a:pt x="104" y="13"/>
                  <a:pt x="110" y="19"/>
                </a:cubicBezTo>
                <a:cubicBezTo>
                  <a:pt x="116" y="25"/>
                  <a:pt x="121" y="32"/>
                  <a:pt x="124" y="40"/>
                </a:cubicBezTo>
                <a:cubicBezTo>
                  <a:pt x="127" y="48"/>
                  <a:pt x="129" y="56"/>
                  <a:pt x="129" y="64"/>
                </a:cubicBez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/>
          <p:nvPr/>
        </p:nvSpPr>
        <p:spPr>
          <a:xfrm>
            <a:off x="970920" y="373032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4"/>
                </a:moveTo>
                <a:cubicBezTo>
                  <a:pt x="129" y="73"/>
                  <a:pt x="127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5"/>
                  <a:pt x="97" y="121"/>
                  <a:pt x="89" y="124"/>
                </a:cubicBezTo>
                <a:cubicBezTo>
                  <a:pt x="81" y="128"/>
                  <a:pt x="73" y="129"/>
                  <a:pt x="65" y="129"/>
                </a:cubicBezTo>
                <a:cubicBezTo>
                  <a:pt x="56" y="129"/>
                  <a:pt x="48" y="128"/>
                  <a:pt x="40" y="124"/>
                </a:cubicBezTo>
                <a:cubicBezTo>
                  <a:pt x="31" y="121"/>
                  <a:pt x="25" y="115"/>
                  <a:pt x="19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1" y="81"/>
                  <a:pt x="0" y="73"/>
                  <a:pt x="0" y="64"/>
                </a:cubicBezTo>
                <a:cubicBezTo>
                  <a:pt x="0" y="56"/>
                  <a:pt x="1" y="48"/>
                  <a:pt x="5" y="40"/>
                </a:cubicBezTo>
                <a:cubicBezTo>
                  <a:pt x="8" y="32"/>
                  <a:pt x="13" y="25"/>
                  <a:pt x="19" y="19"/>
                </a:cubicBezTo>
                <a:cubicBezTo>
                  <a:pt x="25" y="13"/>
                  <a:pt x="31" y="8"/>
                  <a:pt x="40" y="5"/>
                </a:cubicBezTo>
                <a:cubicBezTo>
                  <a:pt x="48" y="2"/>
                  <a:pt x="56" y="0"/>
                  <a:pt x="65" y="0"/>
                </a:cubicBezTo>
                <a:cubicBezTo>
                  <a:pt x="73" y="0"/>
                  <a:pt x="81" y="2"/>
                  <a:pt x="89" y="5"/>
                </a:cubicBezTo>
                <a:cubicBezTo>
                  <a:pt x="97" y="8"/>
                  <a:pt x="104" y="13"/>
                  <a:pt x="110" y="19"/>
                </a:cubicBezTo>
                <a:cubicBezTo>
                  <a:pt x="116" y="25"/>
                  <a:pt x="121" y="32"/>
                  <a:pt x="124" y="40"/>
                </a:cubicBezTo>
                <a:cubicBezTo>
                  <a:pt x="127" y="48"/>
                  <a:pt x="129" y="56"/>
                  <a:pt x="129" y="6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963000" y="379944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4"/>
                  <a:pt x="128" y="82"/>
                  <a:pt x="124" y="90"/>
                </a:cubicBezTo>
                <a:cubicBezTo>
                  <a:pt x="121" y="97"/>
                  <a:pt x="117" y="104"/>
                  <a:pt x="111" y="110"/>
                </a:cubicBezTo>
                <a:cubicBezTo>
                  <a:pt x="105" y="116"/>
                  <a:pt x="98" y="121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8" y="127"/>
                  <a:pt x="40" y="124"/>
                </a:cubicBezTo>
                <a:cubicBezTo>
                  <a:pt x="32" y="121"/>
                  <a:pt x="25" y="116"/>
                  <a:pt x="19" y="110"/>
                </a:cubicBezTo>
                <a:cubicBezTo>
                  <a:pt x="13" y="104"/>
                  <a:pt x="9" y="97"/>
                  <a:pt x="5" y="90"/>
                </a:cubicBezTo>
                <a:cubicBezTo>
                  <a:pt x="2" y="82"/>
                  <a:pt x="0" y="74"/>
                  <a:pt x="0" y="65"/>
                </a:cubicBezTo>
                <a:cubicBezTo>
                  <a:pt x="0" y="57"/>
                  <a:pt x="2" y="47"/>
                  <a:pt x="5" y="40"/>
                </a:cubicBezTo>
                <a:cubicBezTo>
                  <a:pt x="9" y="32"/>
                  <a:pt x="13" y="25"/>
                  <a:pt x="19" y="19"/>
                </a:cubicBezTo>
                <a:cubicBezTo>
                  <a:pt x="25" y="13"/>
                  <a:pt x="32" y="8"/>
                  <a:pt x="40" y="5"/>
                </a:cubicBezTo>
                <a:cubicBezTo>
                  <a:pt x="48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8"/>
                  <a:pt x="105" y="13"/>
                  <a:pt x="111" y="19"/>
                </a:cubicBezTo>
                <a:cubicBezTo>
                  <a:pt x="117" y="25"/>
                  <a:pt x="121" y="32"/>
                  <a:pt x="124" y="40"/>
                </a:cubicBezTo>
                <a:cubicBezTo>
                  <a:pt x="128" y="47"/>
                  <a:pt x="129" y="57"/>
                  <a:pt x="129" y="65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 txBox="1"/>
          <p:nvPr/>
        </p:nvSpPr>
        <p:spPr>
          <a:xfrm>
            <a:off x="1065240" y="3178440"/>
            <a:ext cx="3728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Tutoría individual por equipos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794520" y="4057560"/>
            <a:ext cx="230400" cy="192240"/>
          </a:xfrm>
          <a:custGeom>
            <a:avLst/>
            <a:gdLst/>
            <a:ahLst/>
            <a:rect l="0" t="0" r="r" b="b"/>
            <a:pathLst>
              <a:path w="640" h="534">
                <a:moveTo>
                  <a:pt x="320" y="0"/>
                </a:moveTo>
                <a:cubicBezTo>
                  <a:pt x="144" y="0"/>
                  <a:pt x="0" y="143"/>
                  <a:pt x="0" y="320"/>
                </a:cubicBezTo>
                <a:lnTo>
                  <a:pt x="0" y="512"/>
                </a:lnTo>
                <a:lnTo>
                  <a:pt x="65" y="512"/>
                </a:lnTo>
                <a:lnTo>
                  <a:pt x="65" y="320"/>
                </a:lnTo>
                <a:cubicBezTo>
                  <a:pt x="65" y="171"/>
                  <a:pt x="177" y="60"/>
                  <a:pt x="320" y="60"/>
                </a:cubicBezTo>
                <a:cubicBezTo>
                  <a:pt x="464" y="60"/>
                  <a:pt x="576" y="171"/>
                  <a:pt x="576" y="320"/>
                </a:cubicBezTo>
                <a:lnTo>
                  <a:pt x="576" y="534"/>
                </a:lnTo>
                <a:lnTo>
                  <a:pt x="640" y="512"/>
                </a:lnTo>
                <a:lnTo>
                  <a:pt x="640" y="320"/>
                </a:lnTo>
                <a:cubicBezTo>
                  <a:pt x="640" y="143"/>
                  <a:pt x="497" y="0"/>
                  <a:pt x="320" y="0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771480" y="4180320"/>
            <a:ext cx="276480" cy="100080"/>
          </a:xfrm>
          <a:custGeom>
            <a:avLst/>
            <a:gdLst/>
            <a:ahLst/>
            <a:rect l="0" t="0" r="r" b="b"/>
            <a:pathLst>
              <a:path w="768" h="278">
                <a:moveTo>
                  <a:pt x="128" y="235"/>
                </a:moveTo>
                <a:cubicBezTo>
                  <a:pt x="128" y="259"/>
                  <a:pt x="108" y="278"/>
                  <a:pt x="85" y="278"/>
                </a:cubicBezTo>
                <a:lnTo>
                  <a:pt x="42" y="278"/>
                </a:lnTo>
                <a:cubicBezTo>
                  <a:pt x="19" y="278"/>
                  <a:pt x="0" y="259"/>
                  <a:pt x="0" y="235"/>
                </a:cubicBezTo>
                <a:lnTo>
                  <a:pt x="0" y="42"/>
                </a:lnTo>
                <a:cubicBezTo>
                  <a:pt x="0" y="19"/>
                  <a:pt x="19" y="0"/>
                  <a:pt x="42" y="0"/>
                </a:cubicBezTo>
                <a:lnTo>
                  <a:pt x="85" y="0"/>
                </a:lnTo>
                <a:cubicBezTo>
                  <a:pt x="108" y="0"/>
                  <a:pt x="128" y="19"/>
                  <a:pt x="128" y="42"/>
                </a:cubicBezTo>
                <a:lnTo>
                  <a:pt x="128" y="235"/>
                </a:lnTo>
                <a:moveTo>
                  <a:pt x="768" y="235"/>
                </a:moveTo>
                <a:cubicBezTo>
                  <a:pt x="768" y="259"/>
                  <a:pt x="749" y="278"/>
                  <a:pt x="725" y="278"/>
                </a:cubicBezTo>
                <a:lnTo>
                  <a:pt x="683" y="278"/>
                </a:lnTo>
                <a:cubicBezTo>
                  <a:pt x="659" y="278"/>
                  <a:pt x="640" y="259"/>
                  <a:pt x="640" y="235"/>
                </a:cubicBezTo>
                <a:lnTo>
                  <a:pt x="640" y="42"/>
                </a:lnTo>
                <a:cubicBezTo>
                  <a:pt x="640" y="19"/>
                  <a:pt x="659" y="0"/>
                  <a:pt x="683" y="0"/>
                </a:cubicBezTo>
                <a:lnTo>
                  <a:pt x="725" y="0"/>
                </a:lnTo>
                <a:cubicBezTo>
                  <a:pt x="749" y="0"/>
                  <a:pt x="768" y="19"/>
                  <a:pt x="768" y="42"/>
                </a:cubicBezTo>
                <a:lnTo>
                  <a:pt x="768" y="235"/>
                </a:ln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808560" y="4134240"/>
            <a:ext cx="177840" cy="199080"/>
          </a:xfrm>
          <a:custGeom>
            <a:avLst/>
            <a:gdLst/>
            <a:ahLst/>
            <a:rect l="0" t="0" r="r" b="b"/>
            <a:pathLst>
              <a:path w="494" h="553">
                <a:moveTo>
                  <a:pt x="305" y="0"/>
                </a:moveTo>
                <a:lnTo>
                  <a:pt x="170" y="28"/>
                </a:lnTo>
                <a:cubicBezTo>
                  <a:pt x="160" y="30"/>
                  <a:pt x="152" y="40"/>
                  <a:pt x="152" y="50"/>
                </a:cubicBezTo>
                <a:lnTo>
                  <a:pt x="152" y="396"/>
                </a:lnTo>
                <a:cubicBezTo>
                  <a:pt x="139" y="391"/>
                  <a:pt x="124" y="388"/>
                  <a:pt x="108" y="388"/>
                </a:cubicBezTo>
                <a:cubicBezTo>
                  <a:pt x="49" y="388"/>
                  <a:pt x="0" y="425"/>
                  <a:pt x="0" y="471"/>
                </a:cubicBezTo>
                <a:cubicBezTo>
                  <a:pt x="0" y="518"/>
                  <a:pt x="49" y="553"/>
                  <a:pt x="108" y="553"/>
                </a:cubicBezTo>
                <a:cubicBezTo>
                  <a:pt x="166" y="553"/>
                  <a:pt x="215" y="512"/>
                  <a:pt x="216" y="470"/>
                </a:cubicBezTo>
                <a:lnTo>
                  <a:pt x="216" y="136"/>
                </a:lnTo>
                <a:lnTo>
                  <a:pt x="306" y="117"/>
                </a:lnTo>
                <a:cubicBezTo>
                  <a:pt x="316" y="116"/>
                  <a:pt x="323" y="106"/>
                  <a:pt x="323" y="96"/>
                </a:cubicBezTo>
                <a:lnTo>
                  <a:pt x="323" y="14"/>
                </a:lnTo>
                <a:cubicBezTo>
                  <a:pt x="323" y="5"/>
                  <a:pt x="315" y="-2"/>
                  <a:pt x="305" y="0"/>
                </a:cubicBezTo>
                <a:moveTo>
                  <a:pt x="477" y="67"/>
                </a:moveTo>
                <a:lnTo>
                  <a:pt x="384" y="86"/>
                </a:lnTo>
                <a:cubicBezTo>
                  <a:pt x="375" y="88"/>
                  <a:pt x="366" y="97"/>
                  <a:pt x="366" y="107"/>
                </a:cubicBezTo>
                <a:lnTo>
                  <a:pt x="366" y="350"/>
                </a:lnTo>
                <a:cubicBezTo>
                  <a:pt x="366" y="347"/>
                  <a:pt x="347" y="345"/>
                  <a:pt x="336" y="345"/>
                </a:cubicBezTo>
                <a:cubicBezTo>
                  <a:pt x="293" y="345"/>
                  <a:pt x="258" y="372"/>
                  <a:pt x="258" y="407"/>
                </a:cubicBezTo>
                <a:cubicBezTo>
                  <a:pt x="258" y="441"/>
                  <a:pt x="294" y="468"/>
                  <a:pt x="337" y="468"/>
                </a:cubicBezTo>
                <a:cubicBezTo>
                  <a:pt x="380" y="468"/>
                  <a:pt x="415" y="441"/>
                  <a:pt x="415" y="407"/>
                </a:cubicBezTo>
                <a:lnTo>
                  <a:pt x="415" y="165"/>
                </a:lnTo>
                <a:lnTo>
                  <a:pt x="477" y="153"/>
                </a:lnTo>
                <a:cubicBezTo>
                  <a:pt x="487" y="151"/>
                  <a:pt x="494" y="141"/>
                  <a:pt x="494" y="131"/>
                </a:cubicBezTo>
                <a:lnTo>
                  <a:pt x="494" y="82"/>
                </a:lnTo>
                <a:cubicBezTo>
                  <a:pt x="494" y="72"/>
                  <a:pt x="487" y="65"/>
                  <a:pt x="477" y="67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 txBox="1"/>
          <p:nvPr/>
        </p:nvSpPr>
        <p:spPr>
          <a:xfrm>
            <a:off x="1065240" y="3588120"/>
            <a:ext cx="5694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Soporte gráfico alternativo para ideas técnicas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/>
          <p:nvPr/>
        </p:nvSpPr>
        <p:spPr>
          <a:xfrm>
            <a:off x="871200" y="4471920"/>
            <a:ext cx="169200" cy="202680"/>
          </a:xfrm>
          <a:custGeom>
            <a:avLst/>
            <a:gdLst/>
            <a:ahLst/>
            <a:rect l="0" t="0" r="r" b="b"/>
            <a:pathLst>
              <a:path w="470" h="563">
                <a:moveTo>
                  <a:pt x="342" y="429"/>
                </a:moveTo>
                <a:lnTo>
                  <a:pt x="342" y="387"/>
                </a:lnTo>
                <a:cubicBezTo>
                  <a:pt x="363" y="365"/>
                  <a:pt x="404" y="326"/>
                  <a:pt x="414" y="275"/>
                </a:cubicBezTo>
                <a:cubicBezTo>
                  <a:pt x="417" y="277"/>
                  <a:pt x="415" y="278"/>
                  <a:pt x="419" y="278"/>
                </a:cubicBezTo>
                <a:cubicBezTo>
                  <a:pt x="435" y="278"/>
                  <a:pt x="445" y="257"/>
                  <a:pt x="445" y="231"/>
                </a:cubicBezTo>
                <a:cubicBezTo>
                  <a:pt x="445" y="206"/>
                  <a:pt x="431" y="184"/>
                  <a:pt x="415" y="183"/>
                </a:cubicBezTo>
                <a:cubicBezTo>
                  <a:pt x="419" y="172"/>
                  <a:pt x="420" y="158"/>
                  <a:pt x="420" y="139"/>
                </a:cubicBezTo>
                <a:cubicBezTo>
                  <a:pt x="420" y="76"/>
                  <a:pt x="366" y="0"/>
                  <a:pt x="244" y="0"/>
                </a:cubicBezTo>
                <a:cubicBezTo>
                  <a:pt x="135" y="0"/>
                  <a:pt x="67" y="76"/>
                  <a:pt x="67" y="139"/>
                </a:cubicBezTo>
                <a:cubicBezTo>
                  <a:pt x="67" y="157"/>
                  <a:pt x="68" y="172"/>
                  <a:pt x="70" y="184"/>
                </a:cubicBezTo>
                <a:cubicBezTo>
                  <a:pt x="56" y="186"/>
                  <a:pt x="44" y="207"/>
                  <a:pt x="44" y="231"/>
                </a:cubicBezTo>
                <a:cubicBezTo>
                  <a:pt x="44" y="257"/>
                  <a:pt x="57" y="278"/>
                  <a:pt x="73" y="278"/>
                </a:cubicBezTo>
                <a:cubicBezTo>
                  <a:pt x="76" y="278"/>
                  <a:pt x="72" y="277"/>
                  <a:pt x="75" y="275"/>
                </a:cubicBezTo>
                <a:cubicBezTo>
                  <a:pt x="85" y="326"/>
                  <a:pt x="128" y="365"/>
                  <a:pt x="149" y="387"/>
                </a:cubicBezTo>
                <a:lnTo>
                  <a:pt x="149" y="427"/>
                </a:lnTo>
                <a:cubicBezTo>
                  <a:pt x="64" y="437"/>
                  <a:pt x="0" y="483"/>
                  <a:pt x="0" y="528"/>
                </a:cubicBezTo>
                <a:lnTo>
                  <a:pt x="0" y="546"/>
                </a:lnTo>
                <a:cubicBezTo>
                  <a:pt x="0" y="563"/>
                  <a:pt x="17" y="563"/>
                  <a:pt x="35" y="563"/>
                </a:cubicBezTo>
                <a:lnTo>
                  <a:pt x="435" y="563"/>
                </a:lnTo>
                <a:cubicBezTo>
                  <a:pt x="452" y="563"/>
                  <a:pt x="470" y="563"/>
                  <a:pt x="470" y="546"/>
                </a:cubicBezTo>
                <a:lnTo>
                  <a:pt x="470" y="528"/>
                </a:lnTo>
                <a:cubicBezTo>
                  <a:pt x="470" y="486"/>
                  <a:pt x="406" y="443"/>
                  <a:pt x="342" y="429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779040" y="4533480"/>
            <a:ext cx="169200" cy="202320"/>
          </a:xfrm>
          <a:custGeom>
            <a:avLst/>
            <a:gdLst/>
            <a:ahLst/>
            <a:rect l="0" t="0" r="r" b="b"/>
            <a:pathLst>
              <a:path w="470" h="562">
                <a:moveTo>
                  <a:pt x="341" y="429"/>
                </a:moveTo>
                <a:lnTo>
                  <a:pt x="341" y="387"/>
                </a:lnTo>
                <a:cubicBezTo>
                  <a:pt x="362" y="365"/>
                  <a:pt x="403" y="325"/>
                  <a:pt x="414" y="275"/>
                </a:cubicBezTo>
                <a:cubicBezTo>
                  <a:pt x="417" y="276"/>
                  <a:pt x="415" y="277"/>
                  <a:pt x="419" y="277"/>
                </a:cubicBezTo>
                <a:cubicBezTo>
                  <a:pt x="435" y="277"/>
                  <a:pt x="446" y="256"/>
                  <a:pt x="446" y="230"/>
                </a:cubicBezTo>
                <a:cubicBezTo>
                  <a:pt x="446" y="205"/>
                  <a:pt x="432" y="184"/>
                  <a:pt x="416" y="184"/>
                </a:cubicBezTo>
                <a:cubicBezTo>
                  <a:pt x="419" y="173"/>
                  <a:pt x="420" y="158"/>
                  <a:pt x="420" y="139"/>
                </a:cubicBezTo>
                <a:cubicBezTo>
                  <a:pt x="420" y="76"/>
                  <a:pt x="365" y="0"/>
                  <a:pt x="243" y="0"/>
                </a:cubicBezTo>
                <a:cubicBezTo>
                  <a:pt x="135" y="0"/>
                  <a:pt x="68" y="76"/>
                  <a:pt x="68" y="139"/>
                </a:cubicBezTo>
                <a:cubicBezTo>
                  <a:pt x="68" y="157"/>
                  <a:pt x="69" y="173"/>
                  <a:pt x="71" y="184"/>
                </a:cubicBezTo>
                <a:cubicBezTo>
                  <a:pt x="56" y="186"/>
                  <a:pt x="44" y="206"/>
                  <a:pt x="44" y="230"/>
                </a:cubicBezTo>
                <a:cubicBezTo>
                  <a:pt x="44" y="256"/>
                  <a:pt x="57" y="277"/>
                  <a:pt x="73" y="277"/>
                </a:cubicBezTo>
                <a:cubicBezTo>
                  <a:pt x="77" y="277"/>
                  <a:pt x="72" y="276"/>
                  <a:pt x="75" y="275"/>
                </a:cubicBezTo>
                <a:cubicBezTo>
                  <a:pt x="85" y="325"/>
                  <a:pt x="128" y="365"/>
                  <a:pt x="149" y="387"/>
                </a:cubicBezTo>
                <a:lnTo>
                  <a:pt x="149" y="426"/>
                </a:lnTo>
                <a:cubicBezTo>
                  <a:pt x="64" y="437"/>
                  <a:pt x="0" y="482"/>
                  <a:pt x="0" y="528"/>
                </a:cubicBezTo>
                <a:lnTo>
                  <a:pt x="0" y="545"/>
                </a:lnTo>
                <a:cubicBezTo>
                  <a:pt x="0" y="562"/>
                  <a:pt x="17" y="562"/>
                  <a:pt x="35" y="562"/>
                </a:cubicBezTo>
                <a:lnTo>
                  <a:pt x="435" y="562"/>
                </a:lnTo>
                <a:cubicBezTo>
                  <a:pt x="452" y="562"/>
                  <a:pt x="470" y="562"/>
                  <a:pt x="470" y="545"/>
                </a:cubicBezTo>
                <a:lnTo>
                  <a:pt x="470" y="528"/>
                </a:lnTo>
                <a:cubicBezTo>
                  <a:pt x="470" y="485"/>
                  <a:pt x="405" y="443"/>
                  <a:pt x="341" y="429"/>
                </a:cubicBez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 txBox="1"/>
          <p:nvPr/>
        </p:nvSpPr>
        <p:spPr>
          <a:xfrm>
            <a:off x="1065240" y="4007160"/>
            <a:ext cx="5774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Recursos auditivos o visuales complementarios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 txBox="1"/>
          <p:nvPr/>
        </p:nvSpPr>
        <p:spPr>
          <a:xfrm>
            <a:off x="1065240" y="4416840"/>
            <a:ext cx="5131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Adaptación de roles dentro de los grupos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779040" y="2467440"/>
            <a:ext cx="192240" cy="192240"/>
          </a:xfrm>
          <a:custGeom>
            <a:avLst/>
            <a:gdLst/>
            <a:ahLst/>
            <a:rect l="0" t="0" r="r" b="b"/>
            <a:pathLst>
              <a:path w="534" h="534">
                <a:moveTo>
                  <a:pt x="0" y="149"/>
                </a:moveTo>
                <a:lnTo>
                  <a:pt x="170" y="0"/>
                </a:lnTo>
                <a:lnTo>
                  <a:pt x="512" y="21"/>
                </a:lnTo>
                <a:lnTo>
                  <a:pt x="534" y="363"/>
                </a:lnTo>
                <a:lnTo>
                  <a:pt x="385" y="534"/>
                </a:lnTo>
                <a:cubicBezTo>
                  <a:pt x="385" y="534"/>
                  <a:pt x="385" y="406"/>
                  <a:pt x="257" y="277"/>
                </a:cubicBezTo>
                <a:cubicBezTo>
                  <a:pt x="128" y="149"/>
                  <a:pt x="0" y="149"/>
                  <a:pt x="0" y="149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778680" y="2553120"/>
            <a:ext cx="108000" cy="106560"/>
          </a:xfrm>
          <a:custGeom>
            <a:avLst/>
            <a:gdLst/>
            <a:ahLst/>
            <a:rect l="0" t="0" r="r" b="b"/>
            <a:pathLst>
              <a:path w="300" h="296">
                <a:moveTo>
                  <a:pt x="0" y="296"/>
                </a:moveTo>
                <a:cubicBezTo>
                  <a:pt x="0" y="296"/>
                  <a:pt x="0" y="125"/>
                  <a:pt x="64" y="60"/>
                </a:cubicBezTo>
                <a:cubicBezTo>
                  <a:pt x="129" y="-4"/>
                  <a:pt x="300" y="0"/>
                  <a:pt x="300" y="0"/>
                </a:cubicBezTo>
                <a:cubicBezTo>
                  <a:pt x="300" y="0"/>
                  <a:pt x="300" y="168"/>
                  <a:pt x="236" y="232"/>
                </a:cubicBezTo>
                <a:cubicBezTo>
                  <a:pt x="172" y="296"/>
                  <a:pt x="0" y="296"/>
                  <a:pt x="0" y="29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809640" y="2567160"/>
            <a:ext cx="61920" cy="61560"/>
          </a:xfrm>
          <a:custGeom>
            <a:avLst/>
            <a:gdLst/>
            <a:ahLst/>
            <a:rect l="0" t="0" r="r" b="b"/>
            <a:pathLst>
              <a:path w="172" h="171">
                <a:moveTo>
                  <a:pt x="172" y="85"/>
                </a:moveTo>
                <a:cubicBezTo>
                  <a:pt x="172" y="97"/>
                  <a:pt x="170" y="108"/>
                  <a:pt x="165" y="119"/>
                </a:cubicBezTo>
                <a:cubicBezTo>
                  <a:pt x="161" y="129"/>
                  <a:pt x="155" y="138"/>
                  <a:pt x="147" y="146"/>
                </a:cubicBezTo>
                <a:cubicBezTo>
                  <a:pt x="139" y="154"/>
                  <a:pt x="129" y="160"/>
                  <a:pt x="119" y="165"/>
                </a:cubicBezTo>
                <a:cubicBezTo>
                  <a:pt x="109" y="169"/>
                  <a:pt x="98" y="171"/>
                  <a:pt x="86" y="171"/>
                </a:cubicBezTo>
                <a:cubicBezTo>
                  <a:pt x="75" y="171"/>
                  <a:pt x="64" y="169"/>
                  <a:pt x="54" y="165"/>
                </a:cubicBezTo>
                <a:cubicBezTo>
                  <a:pt x="42" y="160"/>
                  <a:pt x="33" y="154"/>
                  <a:pt x="25" y="146"/>
                </a:cubicBezTo>
                <a:cubicBezTo>
                  <a:pt x="17" y="138"/>
                  <a:pt x="11" y="129"/>
                  <a:pt x="7" y="119"/>
                </a:cubicBezTo>
                <a:cubicBezTo>
                  <a:pt x="2" y="108"/>
                  <a:pt x="0" y="97"/>
                  <a:pt x="0" y="85"/>
                </a:cubicBezTo>
                <a:cubicBezTo>
                  <a:pt x="0" y="74"/>
                  <a:pt x="2" y="63"/>
                  <a:pt x="7" y="52"/>
                </a:cubicBezTo>
                <a:cubicBezTo>
                  <a:pt x="11" y="42"/>
                  <a:pt x="17" y="33"/>
                  <a:pt x="25" y="25"/>
                </a:cubicBezTo>
                <a:cubicBezTo>
                  <a:pt x="33" y="17"/>
                  <a:pt x="42" y="11"/>
                  <a:pt x="54" y="6"/>
                </a:cubicBezTo>
                <a:cubicBezTo>
                  <a:pt x="64" y="2"/>
                  <a:pt x="75" y="0"/>
                  <a:pt x="86" y="0"/>
                </a:cubicBezTo>
                <a:cubicBezTo>
                  <a:pt x="98" y="0"/>
                  <a:pt x="109" y="2"/>
                  <a:pt x="119" y="6"/>
                </a:cubicBezTo>
                <a:cubicBezTo>
                  <a:pt x="129" y="11"/>
                  <a:pt x="139" y="17"/>
                  <a:pt x="147" y="25"/>
                </a:cubicBezTo>
                <a:cubicBezTo>
                  <a:pt x="155" y="33"/>
                  <a:pt x="161" y="42"/>
                  <a:pt x="165" y="52"/>
                </a:cubicBezTo>
                <a:cubicBezTo>
                  <a:pt x="170" y="63"/>
                  <a:pt x="172" y="74"/>
                  <a:pt x="172" y="85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838800" y="2390760"/>
            <a:ext cx="209160" cy="208800"/>
          </a:xfrm>
          <a:custGeom>
            <a:avLst/>
            <a:gdLst/>
            <a:ahLst/>
            <a:rect l="0" t="0" r="r" b="b"/>
            <a:pathLst>
              <a:path w="581" h="580">
                <a:moveTo>
                  <a:pt x="581" y="0"/>
                </a:moveTo>
                <a:cubicBezTo>
                  <a:pt x="581" y="0"/>
                  <a:pt x="368" y="0"/>
                  <a:pt x="111" y="214"/>
                </a:cubicBezTo>
                <a:cubicBezTo>
                  <a:pt x="-17" y="320"/>
                  <a:pt x="-17" y="512"/>
                  <a:pt x="26" y="555"/>
                </a:cubicBezTo>
                <a:cubicBezTo>
                  <a:pt x="68" y="597"/>
                  <a:pt x="260" y="597"/>
                  <a:pt x="368" y="469"/>
                </a:cubicBezTo>
                <a:cubicBezTo>
                  <a:pt x="581" y="214"/>
                  <a:pt x="581" y="0"/>
                  <a:pt x="581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950400" y="2428920"/>
            <a:ext cx="59040" cy="59040"/>
          </a:xfrm>
          <a:custGeom>
            <a:avLst/>
            <a:gdLst/>
            <a:ahLst/>
            <a:rect l="0" t="0" r="r" b="b"/>
            <a:pathLst>
              <a:path w="164" h="164">
                <a:moveTo>
                  <a:pt x="79" y="0"/>
                </a:moveTo>
                <a:cubicBezTo>
                  <a:pt x="44" y="0"/>
                  <a:pt x="14" y="21"/>
                  <a:pt x="0" y="50"/>
                </a:cubicBezTo>
                <a:cubicBezTo>
                  <a:pt x="11" y="46"/>
                  <a:pt x="23" y="43"/>
                  <a:pt x="36" y="43"/>
                </a:cubicBezTo>
                <a:cubicBezTo>
                  <a:pt x="84" y="43"/>
                  <a:pt x="122" y="81"/>
                  <a:pt x="122" y="128"/>
                </a:cubicBezTo>
                <a:cubicBezTo>
                  <a:pt x="122" y="141"/>
                  <a:pt x="119" y="153"/>
                  <a:pt x="114" y="164"/>
                </a:cubicBezTo>
                <a:cubicBezTo>
                  <a:pt x="144" y="151"/>
                  <a:pt x="164" y="120"/>
                  <a:pt x="164" y="85"/>
                </a:cubicBezTo>
                <a:cubicBezTo>
                  <a:pt x="164" y="38"/>
                  <a:pt x="126" y="0"/>
                  <a:pt x="79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832680" y="2489760"/>
            <a:ext cx="115920" cy="115920"/>
          </a:xfrm>
          <a:custGeom>
            <a:avLst/>
            <a:gdLst/>
            <a:ahLst/>
            <a:rect l="0" t="0" r="r" b="b"/>
            <a:pathLst>
              <a:path w="322" h="322">
                <a:moveTo>
                  <a:pt x="0" y="322"/>
                </a:moveTo>
                <a:cubicBezTo>
                  <a:pt x="0" y="322"/>
                  <a:pt x="0" y="236"/>
                  <a:pt x="21" y="215"/>
                </a:cubicBezTo>
                <a:cubicBezTo>
                  <a:pt x="43" y="193"/>
                  <a:pt x="300" y="-21"/>
                  <a:pt x="321" y="2"/>
                </a:cubicBezTo>
                <a:cubicBezTo>
                  <a:pt x="342" y="23"/>
                  <a:pt x="129" y="279"/>
                  <a:pt x="108" y="300"/>
                </a:cubicBezTo>
                <a:cubicBezTo>
                  <a:pt x="85" y="322"/>
                  <a:pt x="0" y="322"/>
                  <a:pt x="0" y="322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 txBox="1"/>
          <p:nvPr/>
        </p:nvSpPr>
        <p:spPr>
          <a:xfrm>
            <a:off x="747720" y="1603440"/>
            <a:ext cx="52462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2.11 Actividades de ampliación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1047600" y="30668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 txBox="1"/>
          <p:nvPr/>
        </p:nvSpPr>
        <p:spPr>
          <a:xfrm>
            <a:off x="1065240" y="2340360"/>
            <a:ext cx="3197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Para alumnado avanzado: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 txBox="1"/>
          <p:nvPr/>
        </p:nvSpPr>
        <p:spPr>
          <a:xfrm>
            <a:off x="1300320" y="2912040"/>
            <a:ext cx="4651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Añadir testing unitario a sus funciones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"/>
          <p:cNvSpPr/>
          <p:nvPr/>
        </p:nvSpPr>
        <p:spPr>
          <a:xfrm>
            <a:off x="1047600" y="4028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"/>
          <p:cNvSpPr txBox="1"/>
          <p:nvPr/>
        </p:nvSpPr>
        <p:spPr>
          <a:xfrm>
            <a:off x="1300320" y="3387960"/>
            <a:ext cx="4028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Refactorizar código con patrones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1047600" y="4514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4"/>
                </a:cubicBezTo>
                <a:cubicBezTo>
                  <a:pt x="168" y="261"/>
                  <a:pt x="151" y="265"/>
                  <a:pt x="133" y="265"/>
                </a:cubicBezTo>
                <a:cubicBezTo>
                  <a:pt x="115" y="265"/>
                  <a:pt x="98" y="261"/>
                  <a:pt x="82" y="254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 txBox="1"/>
          <p:nvPr/>
        </p:nvSpPr>
        <p:spPr>
          <a:xfrm>
            <a:off x="1300320" y="3873960"/>
            <a:ext cx="3876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Modularizar el sistema en capas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"/>
          <p:cNvSpPr/>
          <p:nvPr/>
        </p:nvSpPr>
        <p:spPr>
          <a:xfrm>
            <a:off x="1047600" y="50004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"/>
          <p:cNvSpPr txBox="1"/>
          <p:nvPr/>
        </p:nvSpPr>
        <p:spPr>
          <a:xfrm>
            <a:off x="1300320" y="4359600"/>
            <a:ext cx="3200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Crear librerías reutilizables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"/>
          <p:cNvSpPr txBox="1"/>
          <p:nvPr/>
        </p:nvSpPr>
        <p:spPr>
          <a:xfrm>
            <a:off x="1300320" y="4845600"/>
            <a:ext cx="5173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Simular APIs o puntos de entrada externos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780840" y="161892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895"/>
                </a:moveTo>
                <a:cubicBezTo>
                  <a:pt x="1006" y="957"/>
                  <a:pt x="956" y="1007"/>
                  <a:pt x="895" y="1007"/>
                </a:cubicBezTo>
                <a:lnTo>
                  <a:pt x="112" y="1007"/>
                </a:lnTo>
                <a:cubicBezTo>
                  <a:pt x="50" y="1007"/>
                  <a:pt x="0" y="957"/>
                  <a:pt x="0" y="895"/>
                </a:cubicBezTo>
                <a:lnTo>
                  <a:pt x="0" y="113"/>
                </a:lnTo>
                <a:cubicBezTo>
                  <a:pt x="0" y="51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1"/>
                  <a:pt x="1006" y="113"/>
                </a:cubicBezTo>
                <a:lnTo>
                  <a:pt x="1006" y="895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838440" y="1679040"/>
            <a:ext cx="248760" cy="244440"/>
          </a:xfrm>
          <a:custGeom>
            <a:avLst/>
            <a:gdLst/>
            <a:ahLst/>
            <a:rect l="0" t="0" r="r" b="b"/>
            <a:pathLst>
              <a:path w="691" h="679">
                <a:moveTo>
                  <a:pt x="659" y="11"/>
                </a:moveTo>
                <a:cubicBezTo>
                  <a:pt x="627" y="-10"/>
                  <a:pt x="583" y="-1"/>
                  <a:pt x="562" y="32"/>
                </a:cubicBezTo>
                <a:lnTo>
                  <a:pt x="258" y="501"/>
                </a:lnTo>
                <a:lnTo>
                  <a:pt x="118" y="370"/>
                </a:lnTo>
                <a:cubicBezTo>
                  <a:pt x="89" y="344"/>
                  <a:pt x="44" y="346"/>
                  <a:pt x="18" y="374"/>
                </a:cubicBezTo>
                <a:cubicBezTo>
                  <a:pt x="-8" y="403"/>
                  <a:pt x="-6" y="448"/>
                  <a:pt x="22" y="474"/>
                </a:cubicBezTo>
                <a:lnTo>
                  <a:pt x="224" y="660"/>
                </a:lnTo>
                <a:cubicBezTo>
                  <a:pt x="238" y="673"/>
                  <a:pt x="255" y="679"/>
                  <a:pt x="272" y="679"/>
                </a:cubicBezTo>
                <a:cubicBezTo>
                  <a:pt x="290" y="679"/>
                  <a:pt x="315" y="671"/>
                  <a:pt x="330" y="647"/>
                </a:cubicBezTo>
                <a:cubicBezTo>
                  <a:pt x="340" y="633"/>
                  <a:pt x="679" y="108"/>
                  <a:pt x="679" y="108"/>
                </a:cubicBezTo>
                <a:cubicBezTo>
                  <a:pt x="700" y="75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910080" y="2541600"/>
            <a:ext cx="91080" cy="56520"/>
          </a:xfrm>
          <a:custGeom>
            <a:avLst/>
            <a:gdLst/>
            <a:ahLst/>
            <a:rect l="0" t="0" r="r" b="b"/>
            <a:pathLst>
              <a:path w="253" h="157">
                <a:moveTo>
                  <a:pt x="253" y="44"/>
                </a:moveTo>
                <a:cubicBezTo>
                  <a:pt x="253" y="50"/>
                  <a:pt x="251" y="58"/>
                  <a:pt x="250" y="64"/>
                </a:cubicBezTo>
                <a:cubicBezTo>
                  <a:pt x="238" y="110"/>
                  <a:pt x="188" y="162"/>
                  <a:pt x="117" y="157"/>
                </a:cubicBezTo>
                <a:cubicBezTo>
                  <a:pt x="52" y="153"/>
                  <a:pt x="0" y="122"/>
                  <a:pt x="0" y="79"/>
                </a:cubicBezTo>
                <a:cubicBezTo>
                  <a:pt x="0" y="35"/>
                  <a:pt x="52" y="0"/>
                  <a:pt x="117" y="0"/>
                </a:cubicBezTo>
                <a:cubicBezTo>
                  <a:pt x="182" y="0"/>
                  <a:pt x="252" y="0"/>
                  <a:pt x="253" y="4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883800" y="2544120"/>
            <a:ext cx="116280" cy="36000"/>
          </a:xfrm>
          <a:custGeom>
            <a:avLst/>
            <a:gdLst/>
            <a:ahLst/>
            <a:rect l="0" t="0" r="r" b="b"/>
            <a:pathLst>
              <a:path w="323" h="100">
                <a:moveTo>
                  <a:pt x="189" y="0"/>
                </a:moveTo>
                <a:cubicBezTo>
                  <a:pt x="155" y="0"/>
                  <a:pt x="76" y="9"/>
                  <a:pt x="58" y="9"/>
                </a:cubicBezTo>
                <a:cubicBezTo>
                  <a:pt x="26" y="9"/>
                  <a:pt x="0" y="29"/>
                  <a:pt x="0" y="55"/>
                </a:cubicBezTo>
                <a:cubicBezTo>
                  <a:pt x="0" y="67"/>
                  <a:pt x="6" y="78"/>
                  <a:pt x="16" y="86"/>
                </a:cubicBezTo>
                <a:cubicBezTo>
                  <a:pt x="16" y="86"/>
                  <a:pt x="38" y="107"/>
                  <a:pt x="76" y="97"/>
                </a:cubicBezTo>
                <a:cubicBezTo>
                  <a:pt x="93" y="92"/>
                  <a:pt x="121" y="59"/>
                  <a:pt x="169" y="54"/>
                </a:cubicBezTo>
                <a:cubicBezTo>
                  <a:pt x="193" y="51"/>
                  <a:pt x="238" y="70"/>
                  <a:pt x="319" y="70"/>
                </a:cubicBezTo>
                <a:cubicBezTo>
                  <a:pt x="322" y="63"/>
                  <a:pt x="323" y="58"/>
                  <a:pt x="323" y="58"/>
                </a:cubicBezTo>
                <a:cubicBezTo>
                  <a:pt x="323" y="13"/>
                  <a:pt x="254" y="0"/>
                  <a:pt x="18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775800" y="2382480"/>
            <a:ext cx="266760" cy="189720"/>
          </a:xfrm>
          <a:custGeom>
            <a:avLst/>
            <a:gdLst/>
            <a:ahLst/>
            <a:rect l="0" t="0" r="r" b="b"/>
            <a:pathLst>
              <a:path w="741" h="527">
                <a:moveTo>
                  <a:pt x="623" y="506"/>
                </a:moveTo>
                <a:cubicBezTo>
                  <a:pt x="623" y="506"/>
                  <a:pt x="669" y="497"/>
                  <a:pt x="698" y="458"/>
                </a:cubicBezTo>
                <a:cubicBezTo>
                  <a:pt x="732" y="414"/>
                  <a:pt x="728" y="366"/>
                  <a:pt x="728" y="366"/>
                </a:cubicBezTo>
                <a:cubicBezTo>
                  <a:pt x="762" y="302"/>
                  <a:pt x="717" y="242"/>
                  <a:pt x="717" y="242"/>
                </a:cubicBezTo>
                <a:cubicBezTo>
                  <a:pt x="712" y="175"/>
                  <a:pt x="671" y="147"/>
                  <a:pt x="671" y="147"/>
                </a:cubicBezTo>
                <a:cubicBezTo>
                  <a:pt x="644" y="82"/>
                  <a:pt x="584" y="65"/>
                  <a:pt x="584" y="65"/>
                </a:cubicBezTo>
                <a:cubicBezTo>
                  <a:pt x="537" y="10"/>
                  <a:pt x="453" y="12"/>
                  <a:pt x="453" y="12"/>
                </a:cubicBezTo>
                <a:cubicBezTo>
                  <a:pt x="453" y="12"/>
                  <a:pt x="374" y="-17"/>
                  <a:pt x="266" y="15"/>
                </a:cubicBezTo>
                <a:cubicBezTo>
                  <a:pt x="249" y="21"/>
                  <a:pt x="189" y="33"/>
                  <a:pt x="146" y="60"/>
                </a:cubicBezTo>
                <a:cubicBezTo>
                  <a:pt x="9" y="144"/>
                  <a:pt x="-2" y="275"/>
                  <a:pt x="0" y="296"/>
                </a:cubicBezTo>
                <a:cubicBezTo>
                  <a:pt x="11" y="415"/>
                  <a:pt x="94" y="436"/>
                  <a:pt x="147" y="449"/>
                </a:cubicBezTo>
                <a:cubicBezTo>
                  <a:pt x="160" y="482"/>
                  <a:pt x="206" y="546"/>
                  <a:pt x="288" y="522"/>
                </a:cubicBezTo>
                <a:cubicBezTo>
                  <a:pt x="389" y="505"/>
                  <a:pt x="433" y="474"/>
                  <a:pt x="458" y="474"/>
                </a:cubicBezTo>
                <a:cubicBezTo>
                  <a:pt x="482" y="474"/>
                  <a:pt x="552" y="501"/>
                  <a:pt x="623" y="506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790560" y="2399760"/>
            <a:ext cx="231120" cy="148680"/>
          </a:xfrm>
          <a:custGeom>
            <a:avLst/>
            <a:gdLst/>
            <a:ahLst/>
            <a:rect l="0" t="0" r="r" b="b"/>
            <a:pathLst>
              <a:path w="642" h="413">
                <a:moveTo>
                  <a:pt x="326" y="266"/>
                </a:moveTo>
                <a:cubicBezTo>
                  <a:pt x="375" y="239"/>
                  <a:pt x="402" y="242"/>
                  <a:pt x="426" y="244"/>
                </a:cubicBezTo>
                <a:cubicBezTo>
                  <a:pt x="433" y="245"/>
                  <a:pt x="441" y="245"/>
                  <a:pt x="448" y="245"/>
                </a:cubicBezTo>
                <a:cubicBezTo>
                  <a:pt x="490" y="244"/>
                  <a:pt x="524" y="226"/>
                  <a:pt x="540" y="209"/>
                </a:cubicBezTo>
                <a:cubicBezTo>
                  <a:pt x="543" y="205"/>
                  <a:pt x="543" y="198"/>
                  <a:pt x="539" y="194"/>
                </a:cubicBezTo>
                <a:cubicBezTo>
                  <a:pt x="534" y="190"/>
                  <a:pt x="527" y="191"/>
                  <a:pt x="523" y="195"/>
                </a:cubicBezTo>
                <a:cubicBezTo>
                  <a:pt x="512" y="208"/>
                  <a:pt x="483" y="223"/>
                  <a:pt x="447" y="224"/>
                </a:cubicBezTo>
                <a:cubicBezTo>
                  <a:pt x="441" y="224"/>
                  <a:pt x="435" y="223"/>
                  <a:pt x="428" y="223"/>
                </a:cubicBezTo>
                <a:cubicBezTo>
                  <a:pt x="402" y="220"/>
                  <a:pt x="371" y="218"/>
                  <a:pt x="316" y="247"/>
                </a:cubicBezTo>
                <a:cubicBezTo>
                  <a:pt x="301" y="255"/>
                  <a:pt x="282" y="258"/>
                  <a:pt x="261" y="260"/>
                </a:cubicBezTo>
                <a:cubicBezTo>
                  <a:pt x="214" y="192"/>
                  <a:pt x="242" y="134"/>
                  <a:pt x="250" y="119"/>
                </a:cubicBezTo>
                <a:cubicBezTo>
                  <a:pt x="251" y="119"/>
                  <a:pt x="252" y="119"/>
                  <a:pt x="253" y="119"/>
                </a:cubicBezTo>
                <a:cubicBezTo>
                  <a:pt x="261" y="119"/>
                  <a:pt x="270" y="117"/>
                  <a:pt x="277" y="112"/>
                </a:cubicBezTo>
                <a:cubicBezTo>
                  <a:pt x="283" y="109"/>
                  <a:pt x="284" y="103"/>
                  <a:pt x="282" y="98"/>
                </a:cubicBezTo>
                <a:cubicBezTo>
                  <a:pt x="279" y="93"/>
                  <a:pt x="272" y="91"/>
                  <a:pt x="267" y="94"/>
                </a:cubicBezTo>
                <a:cubicBezTo>
                  <a:pt x="253" y="102"/>
                  <a:pt x="235" y="97"/>
                  <a:pt x="227" y="84"/>
                </a:cubicBezTo>
                <a:cubicBezTo>
                  <a:pt x="224" y="79"/>
                  <a:pt x="217" y="77"/>
                  <a:pt x="212" y="81"/>
                </a:cubicBezTo>
                <a:cubicBezTo>
                  <a:pt x="207" y="84"/>
                  <a:pt x="206" y="90"/>
                  <a:pt x="209" y="95"/>
                </a:cubicBezTo>
                <a:cubicBezTo>
                  <a:pt x="214" y="103"/>
                  <a:pt x="221" y="109"/>
                  <a:pt x="229" y="113"/>
                </a:cubicBezTo>
                <a:cubicBezTo>
                  <a:pt x="218" y="137"/>
                  <a:pt x="197" y="196"/>
                  <a:pt x="237" y="262"/>
                </a:cubicBezTo>
                <a:cubicBezTo>
                  <a:pt x="209" y="265"/>
                  <a:pt x="181" y="269"/>
                  <a:pt x="159" y="283"/>
                </a:cubicBezTo>
                <a:cubicBezTo>
                  <a:pt x="144" y="293"/>
                  <a:pt x="130" y="306"/>
                  <a:pt x="119" y="322"/>
                </a:cubicBezTo>
                <a:cubicBezTo>
                  <a:pt x="105" y="319"/>
                  <a:pt x="56" y="307"/>
                  <a:pt x="47" y="253"/>
                </a:cubicBezTo>
                <a:cubicBezTo>
                  <a:pt x="53" y="249"/>
                  <a:pt x="57" y="243"/>
                  <a:pt x="60" y="236"/>
                </a:cubicBezTo>
                <a:cubicBezTo>
                  <a:pt x="62" y="231"/>
                  <a:pt x="59" y="225"/>
                  <a:pt x="54" y="223"/>
                </a:cubicBezTo>
                <a:cubicBezTo>
                  <a:pt x="48" y="220"/>
                  <a:pt x="41" y="223"/>
                  <a:pt x="39" y="229"/>
                </a:cubicBezTo>
                <a:cubicBezTo>
                  <a:pt x="37" y="233"/>
                  <a:pt x="34" y="237"/>
                  <a:pt x="29" y="238"/>
                </a:cubicBezTo>
                <a:cubicBezTo>
                  <a:pt x="25" y="240"/>
                  <a:pt x="20" y="239"/>
                  <a:pt x="16" y="237"/>
                </a:cubicBezTo>
                <a:cubicBezTo>
                  <a:pt x="10" y="234"/>
                  <a:pt x="4" y="236"/>
                  <a:pt x="1" y="241"/>
                </a:cubicBezTo>
                <a:cubicBezTo>
                  <a:pt x="-2" y="246"/>
                  <a:pt x="0" y="253"/>
                  <a:pt x="5" y="255"/>
                </a:cubicBezTo>
                <a:cubicBezTo>
                  <a:pt x="11" y="259"/>
                  <a:pt x="18" y="261"/>
                  <a:pt x="24" y="261"/>
                </a:cubicBezTo>
                <a:cubicBezTo>
                  <a:pt x="25" y="261"/>
                  <a:pt x="26" y="260"/>
                  <a:pt x="26" y="260"/>
                </a:cubicBezTo>
                <a:cubicBezTo>
                  <a:pt x="37" y="312"/>
                  <a:pt x="78" y="334"/>
                  <a:pt x="107" y="341"/>
                </a:cubicBezTo>
                <a:cubicBezTo>
                  <a:pt x="103" y="349"/>
                  <a:pt x="101" y="358"/>
                  <a:pt x="100" y="366"/>
                </a:cubicBezTo>
                <a:cubicBezTo>
                  <a:pt x="99" y="372"/>
                  <a:pt x="104" y="377"/>
                  <a:pt x="110" y="378"/>
                </a:cubicBezTo>
                <a:lnTo>
                  <a:pt x="111" y="378"/>
                </a:lnTo>
                <a:cubicBezTo>
                  <a:pt x="116" y="378"/>
                  <a:pt x="121" y="374"/>
                  <a:pt x="121" y="368"/>
                </a:cubicBezTo>
                <a:cubicBezTo>
                  <a:pt x="124" y="342"/>
                  <a:pt x="148" y="315"/>
                  <a:pt x="170" y="301"/>
                </a:cubicBezTo>
                <a:cubicBezTo>
                  <a:pt x="191" y="288"/>
                  <a:pt x="221" y="285"/>
                  <a:pt x="250" y="283"/>
                </a:cubicBezTo>
                <a:cubicBezTo>
                  <a:pt x="278" y="280"/>
                  <a:pt x="305" y="277"/>
                  <a:pt x="326" y="266"/>
                </a:cubicBezTo>
                <a:moveTo>
                  <a:pt x="600" y="234"/>
                </a:moveTo>
                <a:cubicBezTo>
                  <a:pt x="597" y="239"/>
                  <a:pt x="599" y="246"/>
                  <a:pt x="604" y="249"/>
                </a:cubicBezTo>
                <a:cubicBezTo>
                  <a:pt x="606" y="249"/>
                  <a:pt x="608" y="250"/>
                  <a:pt x="609" y="250"/>
                </a:cubicBezTo>
                <a:cubicBezTo>
                  <a:pt x="613" y="250"/>
                  <a:pt x="617" y="248"/>
                  <a:pt x="619" y="244"/>
                </a:cubicBezTo>
                <a:cubicBezTo>
                  <a:pt x="619" y="244"/>
                  <a:pt x="658" y="171"/>
                  <a:pt x="585" y="121"/>
                </a:cubicBezTo>
                <a:cubicBezTo>
                  <a:pt x="580" y="118"/>
                  <a:pt x="574" y="119"/>
                  <a:pt x="570" y="124"/>
                </a:cubicBezTo>
                <a:cubicBezTo>
                  <a:pt x="567" y="129"/>
                  <a:pt x="568" y="136"/>
                  <a:pt x="573" y="140"/>
                </a:cubicBezTo>
                <a:cubicBezTo>
                  <a:pt x="630" y="178"/>
                  <a:pt x="601" y="232"/>
                  <a:pt x="600" y="234"/>
                </a:cubicBezTo>
                <a:moveTo>
                  <a:pt x="158" y="61"/>
                </a:moveTo>
                <a:cubicBezTo>
                  <a:pt x="161" y="61"/>
                  <a:pt x="165" y="59"/>
                  <a:pt x="167" y="57"/>
                </a:cubicBezTo>
                <a:cubicBezTo>
                  <a:pt x="198" y="14"/>
                  <a:pt x="240" y="28"/>
                  <a:pt x="242" y="29"/>
                </a:cubicBezTo>
                <a:cubicBezTo>
                  <a:pt x="248" y="31"/>
                  <a:pt x="254" y="28"/>
                  <a:pt x="256" y="23"/>
                </a:cubicBezTo>
                <a:cubicBezTo>
                  <a:pt x="258" y="17"/>
                  <a:pt x="255" y="11"/>
                  <a:pt x="250" y="9"/>
                </a:cubicBezTo>
                <a:cubicBezTo>
                  <a:pt x="229" y="1"/>
                  <a:pt x="182" y="-1"/>
                  <a:pt x="149" y="44"/>
                </a:cubicBezTo>
                <a:cubicBezTo>
                  <a:pt x="146" y="49"/>
                  <a:pt x="147" y="56"/>
                  <a:pt x="152" y="59"/>
                </a:cubicBezTo>
                <a:cubicBezTo>
                  <a:pt x="154" y="60"/>
                  <a:pt x="156" y="61"/>
                  <a:pt x="158" y="61"/>
                </a:cubicBezTo>
                <a:moveTo>
                  <a:pt x="437" y="21"/>
                </a:moveTo>
                <a:cubicBezTo>
                  <a:pt x="484" y="17"/>
                  <a:pt x="506" y="51"/>
                  <a:pt x="507" y="53"/>
                </a:cubicBezTo>
                <a:cubicBezTo>
                  <a:pt x="509" y="56"/>
                  <a:pt x="512" y="58"/>
                  <a:pt x="516" y="58"/>
                </a:cubicBezTo>
                <a:cubicBezTo>
                  <a:pt x="518" y="58"/>
                  <a:pt x="520" y="58"/>
                  <a:pt x="521" y="57"/>
                </a:cubicBezTo>
                <a:cubicBezTo>
                  <a:pt x="526" y="54"/>
                  <a:pt x="528" y="47"/>
                  <a:pt x="525" y="42"/>
                </a:cubicBezTo>
                <a:cubicBezTo>
                  <a:pt x="524" y="40"/>
                  <a:pt x="497" y="-5"/>
                  <a:pt x="435" y="0"/>
                </a:cubicBezTo>
                <a:cubicBezTo>
                  <a:pt x="429" y="0"/>
                  <a:pt x="425" y="5"/>
                  <a:pt x="425" y="11"/>
                </a:cubicBezTo>
                <a:cubicBezTo>
                  <a:pt x="426" y="17"/>
                  <a:pt x="431" y="21"/>
                  <a:pt x="437" y="21"/>
                </a:cubicBezTo>
                <a:moveTo>
                  <a:pt x="632" y="333"/>
                </a:moveTo>
                <a:cubicBezTo>
                  <a:pt x="627" y="333"/>
                  <a:pt x="621" y="337"/>
                  <a:pt x="620" y="343"/>
                </a:cubicBezTo>
                <a:cubicBezTo>
                  <a:pt x="620" y="343"/>
                  <a:pt x="617" y="380"/>
                  <a:pt x="580" y="392"/>
                </a:cubicBezTo>
                <a:cubicBezTo>
                  <a:pt x="574" y="394"/>
                  <a:pt x="571" y="400"/>
                  <a:pt x="573" y="405"/>
                </a:cubicBezTo>
                <a:cubicBezTo>
                  <a:pt x="574" y="410"/>
                  <a:pt x="578" y="413"/>
                  <a:pt x="583" y="413"/>
                </a:cubicBezTo>
                <a:cubicBezTo>
                  <a:pt x="584" y="413"/>
                  <a:pt x="585" y="412"/>
                  <a:pt x="586" y="412"/>
                </a:cubicBezTo>
                <a:cubicBezTo>
                  <a:pt x="637" y="395"/>
                  <a:pt x="641" y="347"/>
                  <a:pt x="642" y="345"/>
                </a:cubicBezTo>
                <a:cubicBezTo>
                  <a:pt x="642" y="339"/>
                  <a:pt x="638" y="334"/>
                  <a:pt x="632" y="33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824760" y="2402280"/>
            <a:ext cx="174600" cy="144000"/>
          </a:xfrm>
          <a:custGeom>
            <a:avLst/>
            <a:gdLst/>
            <a:ahLst/>
            <a:rect l="0" t="0" r="r" b="b"/>
            <a:pathLst>
              <a:path w="485" h="400">
                <a:moveTo>
                  <a:pt x="8" y="223"/>
                </a:moveTo>
                <a:cubicBezTo>
                  <a:pt x="7" y="228"/>
                  <a:pt x="10" y="234"/>
                  <a:pt x="16" y="236"/>
                </a:cubicBezTo>
                <a:cubicBezTo>
                  <a:pt x="17" y="236"/>
                  <a:pt x="18" y="236"/>
                  <a:pt x="19" y="236"/>
                </a:cubicBezTo>
                <a:cubicBezTo>
                  <a:pt x="23" y="236"/>
                  <a:pt x="28" y="233"/>
                  <a:pt x="29" y="228"/>
                </a:cubicBezTo>
                <a:cubicBezTo>
                  <a:pt x="33" y="213"/>
                  <a:pt x="49" y="203"/>
                  <a:pt x="64" y="207"/>
                </a:cubicBezTo>
                <a:cubicBezTo>
                  <a:pt x="70" y="208"/>
                  <a:pt x="75" y="204"/>
                  <a:pt x="77" y="198"/>
                </a:cubicBezTo>
                <a:cubicBezTo>
                  <a:pt x="78" y="193"/>
                  <a:pt x="74" y="187"/>
                  <a:pt x="68" y="186"/>
                </a:cubicBezTo>
                <a:cubicBezTo>
                  <a:pt x="59" y="184"/>
                  <a:pt x="50" y="185"/>
                  <a:pt x="42" y="188"/>
                </a:cubicBezTo>
                <a:cubicBezTo>
                  <a:pt x="17" y="145"/>
                  <a:pt x="22" y="103"/>
                  <a:pt x="22" y="103"/>
                </a:cubicBezTo>
                <a:cubicBezTo>
                  <a:pt x="23" y="97"/>
                  <a:pt x="18" y="92"/>
                  <a:pt x="13" y="91"/>
                </a:cubicBezTo>
                <a:cubicBezTo>
                  <a:pt x="7" y="90"/>
                  <a:pt x="2" y="94"/>
                  <a:pt x="1" y="100"/>
                </a:cubicBezTo>
                <a:cubicBezTo>
                  <a:pt x="0" y="102"/>
                  <a:pt x="-5" y="149"/>
                  <a:pt x="23" y="198"/>
                </a:cubicBezTo>
                <a:cubicBezTo>
                  <a:pt x="16" y="205"/>
                  <a:pt x="11" y="213"/>
                  <a:pt x="8" y="223"/>
                </a:cubicBezTo>
                <a:moveTo>
                  <a:pt x="246" y="170"/>
                </a:moveTo>
                <a:cubicBezTo>
                  <a:pt x="255" y="162"/>
                  <a:pt x="269" y="162"/>
                  <a:pt x="277" y="170"/>
                </a:cubicBezTo>
                <a:cubicBezTo>
                  <a:pt x="280" y="172"/>
                  <a:pt x="282" y="173"/>
                  <a:pt x="285" y="173"/>
                </a:cubicBezTo>
                <a:cubicBezTo>
                  <a:pt x="288" y="173"/>
                  <a:pt x="290" y="172"/>
                  <a:pt x="293" y="170"/>
                </a:cubicBezTo>
                <a:cubicBezTo>
                  <a:pt x="297" y="166"/>
                  <a:pt x="297" y="159"/>
                  <a:pt x="292" y="155"/>
                </a:cubicBezTo>
                <a:cubicBezTo>
                  <a:pt x="287" y="150"/>
                  <a:pt x="282" y="147"/>
                  <a:pt x="275" y="145"/>
                </a:cubicBezTo>
                <a:cubicBezTo>
                  <a:pt x="282" y="123"/>
                  <a:pt x="279" y="114"/>
                  <a:pt x="273" y="96"/>
                </a:cubicBezTo>
                <a:cubicBezTo>
                  <a:pt x="272" y="93"/>
                  <a:pt x="271" y="89"/>
                  <a:pt x="270" y="85"/>
                </a:cubicBezTo>
                <a:lnTo>
                  <a:pt x="269" y="83"/>
                </a:lnTo>
                <a:cubicBezTo>
                  <a:pt x="262" y="57"/>
                  <a:pt x="256" y="40"/>
                  <a:pt x="271" y="16"/>
                </a:cubicBezTo>
                <a:cubicBezTo>
                  <a:pt x="274" y="11"/>
                  <a:pt x="273" y="5"/>
                  <a:pt x="268" y="2"/>
                </a:cubicBezTo>
                <a:cubicBezTo>
                  <a:pt x="263" y="-1"/>
                  <a:pt x="256" y="0"/>
                  <a:pt x="253" y="5"/>
                </a:cubicBezTo>
                <a:cubicBezTo>
                  <a:pt x="233" y="37"/>
                  <a:pt x="241" y="61"/>
                  <a:pt x="249" y="89"/>
                </a:cubicBezTo>
                <a:lnTo>
                  <a:pt x="250" y="91"/>
                </a:lnTo>
                <a:cubicBezTo>
                  <a:pt x="251" y="96"/>
                  <a:pt x="252" y="99"/>
                  <a:pt x="253" y="102"/>
                </a:cubicBezTo>
                <a:cubicBezTo>
                  <a:pt x="258" y="119"/>
                  <a:pt x="260" y="124"/>
                  <a:pt x="253" y="144"/>
                </a:cubicBezTo>
                <a:cubicBezTo>
                  <a:pt x="246" y="145"/>
                  <a:pt x="238" y="149"/>
                  <a:pt x="232" y="154"/>
                </a:cubicBezTo>
                <a:cubicBezTo>
                  <a:pt x="228" y="158"/>
                  <a:pt x="227" y="165"/>
                  <a:pt x="231" y="169"/>
                </a:cubicBezTo>
                <a:cubicBezTo>
                  <a:pt x="235" y="174"/>
                  <a:pt x="242" y="174"/>
                  <a:pt x="246" y="170"/>
                </a:cubicBezTo>
                <a:moveTo>
                  <a:pt x="383" y="106"/>
                </a:moveTo>
                <a:cubicBezTo>
                  <a:pt x="389" y="106"/>
                  <a:pt x="396" y="105"/>
                  <a:pt x="401" y="102"/>
                </a:cubicBezTo>
                <a:cubicBezTo>
                  <a:pt x="407" y="100"/>
                  <a:pt x="409" y="93"/>
                  <a:pt x="407" y="88"/>
                </a:cubicBezTo>
                <a:cubicBezTo>
                  <a:pt x="404" y="83"/>
                  <a:pt x="398" y="81"/>
                  <a:pt x="392" y="83"/>
                </a:cubicBezTo>
                <a:cubicBezTo>
                  <a:pt x="382" y="88"/>
                  <a:pt x="367" y="84"/>
                  <a:pt x="362" y="73"/>
                </a:cubicBezTo>
                <a:cubicBezTo>
                  <a:pt x="359" y="68"/>
                  <a:pt x="353" y="66"/>
                  <a:pt x="347" y="69"/>
                </a:cubicBezTo>
                <a:cubicBezTo>
                  <a:pt x="342" y="72"/>
                  <a:pt x="340" y="78"/>
                  <a:pt x="343" y="83"/>
                </a:cubicBezTo>
                <a:cubicBezTo>
                  <a:pt x="347" y="90"/>
                  <a:pt x="353" y="96"/>
                  <a:pt x="359" y="100"/>
                </a:cubicBezTo>
                <a:cubicBezTo>
                  <a:pt x="348" y="128"/>
                  <a:pt x="354" y="157"/>
                  <a:pt x="360" y="173"/>
                </a:cubicBezTo>
                <a:cubicBezTo>
                  <a:pt x="361" y="178"/>
                  <a:pt x="365" y="180"/>
                  <a:pt x="370" y="180"/>
                </a:cubicBezTo>
                <a:cubicBezTo>
                  <a:pt x="371" y="180"/>
                  <a:pt x="373" y="180"/>
                  <a:pt x="374" y="180"/>
                </a:cubicBezTo>
                <a:cubicBezTo>
                  <a:pt x="380" y="178"/>
                  <a:pt x="383" y="172"/>
                  <a:pt x="381" y="166"/>
                </a:cubicBezTo>
                <a:cubicBezTo>
                  <a:pt x="377" y="156"/>
                  <a:pt x="369" y="129"/>
                  <a:pt x="381" y="106"/>
                </a:cubicBezTo>
                <a:cubicBezTo>
                  <a:pt x="382" y="106"/>
                  <a:pt x="382" y="106"/>
                  <a:pt x="383" y="106"/>
                </a:cubicBezTo>
                <a:moveTo>
                  <a:pt x="485" y="307"/>
                </a:moveTo>
                <a:cubicBezTo>
                  <a:pt x="485" y="301"/>
                  <a:pt x="480" y="297"/>
                  <a:pt x="474" y="297"/>
                </a:cubicBezTo>
                <a:cubicBezTo>
                  <a:pt x="452" y="299"/>
                  <a:pt x="434" y="283"/>
                  <a:pt x="433" y="261"/>
                </a:cubicBezTo>
                <a:cubicBezTo>
                  <a:pt x="432" y="255"/>
                  <a:pt x="427" y="251"/>
                  <a:pt x="421" y="251"/>
                </a:cubicBezTo>
                <a:cubicBezTo>
                  <a:pt x="415" y="252"/>
                  <a:pt x="411" y="257"/>
                  <a:pt x="411" y="263"/>
                </a:cubicBezTo>
                <a:cubicBezTo>
                  <a:pt x="412" y="275"/>
                  <a:pt x="417" y="286"/>
                  <a:pt x="424" y="296"/>
                </a:cubicBezTo>
                <a:cubicBezTo>
                  <a:pt x="407" y="317"/>
                  <a:pt x="385" y="323"/>
                  <a:pt x="372" y="324"/>
                </a:cubicBezTo>
                <a:cubicBezTo>
                  <a:pt x="360" y="325"/>
                  <a:pt x="350" y="324"/>
                  <a:pt x="339" y="323"/>
                </a:cubicBezTo>
                <a:cubicBezTo>
                  <a:pt x="329" y="322"/>
                  <a:pt x="317" y="320"/>
                  <a:pt x="303" y="321"/>
                </a:cubicBezTo>
                <a:cubicBezTo>
                  <a:pt x="303" y="315"/>
                  <a:pt x="301" y="305"/>
                  <a:pt x="296" y="297"/>
                </a:cubicBezTo>
                <a:cubicBezTo>
                  <a:pt x="293" y="292"/>
                  <a:pt x="287" y="291"/>
                  <a:pt x="282" y="294"/>
                </a:cubicBezTo>
                <a:cubicBezTo>
                  <a:pt x="277" y="297"/>
                  <a:pt x="275" y="304"/>
                  <a:pt x="278" y="309"/>
                </a:cubicBezTo>
                <a:cubicBezTo>
                  <a:pt x="281" y="314"/>
                  <a:pt x="282" y="322"/>
                  <a:pt x="282" y="325"/>
                </a:cubicBezTo>
                <a:cubicBezTo>
                  <a:pt x="271" y="329"/>
                  <a:pt x="262" y="335"/>
                  <a:pt x="253" y="340"/>
                </a:cubicBezTo>
                <a:cubicBezTo>
                  <a:pt x="238" y="350"/>
                  <a:pt x="227" y="358"/>
                  <a:pt x="209" y="354"/>
                </a:cubicBezTo>
                <a:cubicBezTo>
                  <a:pt x="193" y="350"/>
                  <a:pt x="176" y="349"/>
                  <a:pt x="163" y="351"/>
                </a:cubicBezTo>
                <a:cubicBezTo>
                  <a:pt x="161" y="346"/>
                  <a:pt x="157" y="339"/>
                  <a:pt x="152" y="335"/>
                </a:cubicBezTo>
                <a:cubicBezTo>
                  <a:pt x="148" y="330"/>
                  <a:pt x="141" y="331"/>
                  <a:pt x="137" y="335"/>
                </a:cubicBezTo>
                <a:cubicBezTo>
                  <a:pt x="133" y="339"/>
                  <a:pt x="133" y="346"/>
                  <a:pt x="137" y="350"/>
                </a:cubicBezTo>
                <a:cubicBezTo>
                  <a:pt x="139" y="352"/>
                  <a:pt x="141" y="354"/>
                  <a:pt x="142" y="357"/>
                </a:cubicBezTo>
                <a:cubicBezTo>
                  <a:pt x="118" y="366"/>
                  <a:pt x="107" y="383"/>
                  <a:pt x="106" y="383"/>
                </a:cubicBezTo>
                <a:cubicBezTo>
                  <a:pt x="103" y="388"/>
                  <a:pt x="104" y="395"/>
                  <a:pt x="108" y="398"/>
                </a:cubicBezTo>
                <a:cubicBezTo>
                  <a:pt x="110" y="400"/>
                  <a:pt x="113" y="400"/>
                  <a:pt x="115" y="400"/>
                </a:cubicBezTo>
                <a:cubicBezTo>
                  <a:pt x="118" y="400"/>
                  <a:pt x="121" y="399"/>
                  <a:pt x="123" y="396"/>
                </a:cubicBezTo>
                <a:cubicBezTo>
                  <a:pt x="123" y="396"/>
                  <a:pt x="135" y="380"/>
                  <a:pt x="158" y="374"/>
                </a:cubicBezTo>
                <a:cubicBezTo>
                  <a:pt x="170" y="370"/>
                  <a:pt x="187" y="371"/>
                  <a:pt x="204" y="374"/>
                </a:cubicBezTo>
                <a:cubicBezTo>
                  <a:pt x="209" y="376"/>
                  <a:pt x="213" y="376"/>
                  <a:pt x="217" y="376"/>
                </a:cubicBezTo>
                <a:cubicBezTo>
                  <a:pt x="219" y="381"/>
                  <a:pt x="220" y="386"/>
                  <a:pt x="220" y="388"/>
                </a:cubicBezTo>
                <a:cubicBezTo>
                  <a:pt x="220" y="394"/>
                  <a:pt x="225" y="398"/>
                  <a:pt x="231" y="398"/>
                </a:cubicBezTo>
                <a:cubicBezTo>
                  <a:pt x="237" y="398"/>
                  <a:pt x="242" y="393"/>
                  <a:pt x="241" y="387"/>
                </a:cubicBezTo>
                <a:cubicBezTo>
                  <a:pt x="241" y="386"/>
                  <a:pt x="241" y="380"/>
                  <a:pt x="239" y="372"/>
                </a:cubicBezTo>
                <a:cubicBezTo>
                  <a:pt x="248" y="369"/>
                  <a:pt x="257" y="363"/>
                  <a:pt x="265" y="358"/>
                </a:cubicBezTo>
                <a:cubicBezTo>
                  <a:pt x="277" y="350"/>
                  <a:pt x="289" y="343"/>
                  <a:pt x="304" y="342"/>
                </a:cubicBezTo>
                <a:cubicBezTo>
                  <a:pt x="316" y="342"/>
                  <a:pt x="327" y="343"/>
                  <a:pt x="337" y="344"/>
                </a:cubicBezTo>
                <a:cubicBezTo>
                  <a:pt x="347" y="345"/>
                  <a:pt x="357" y="346"/>
                  <a:pt x="368" y="345"/>
                </a:cubicBezTo>
                <a:cubicBezTo>
                  <a:pt x="370" y="351"/>
                  <a:pt x="370" y="358"/>
                  <a:pt x="369" y="360"/>
                </a:cubicBezTo>
                <a:cubicBezTo>
                  <a:pt x="369" y="366"/>
                  <a:pt x="374" y="372"/>
                  <a:pt x="380" y="372"/>
                </a:cubicBezTo>
                <a:lnTo>
                  <a:pt x="381" y="372"/>
                </a:lnTo>
                <a:cubicBezTo>
                  <a:pt x="386" y="372"/>
                  <a:pt x="391" y="368"/>
                  <a:pt x="391" y="363"/>
                </a:cubicBezTo>
                <a:cubicBezTo>
                  <a:pt x="392" y="362"/>
                  <a:pt x="393" y="352"/>
                  <a:pt x="390" y="342"/>
                </a:cubicBezTo>
                <a:cubicBezTo>
                  <a:pt x="406" y="338"/>
                  <a:pt x="424" y="329"/>
                  <a:pt x="440" y="311"/>
                </a:cubicBezTo>
                <a:cubicBezTo>
                  <a:pt x="449" y="316"/>
                  <a:pt x="460" y="320"/>
                  <a:pt x="471" y="320"/>
                </a:cubicBezTo>
                <a:cubicBezTo>
                  <a:pt x="473" y="320"/>
                  <a:pt x="474" y="320"/>
                  <a:pt x="475" y="320"/>
                </a:cubicBezTo>
                <a:cubicBezTo>
                  <a:pt x="481" y="319"/>
                  <a:pt x="486" y="314"/>
                  <a:pt x="485" y="307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"/>
          <p:cNvSpPr txBox="1"/>
          <p:nvPr/>
        </p:nvSpPr>
        <p:spPr>
          <a:xfrm>
            <a:off x="1160280" y="1555560"/>
            <a:ext cx="11019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Cierre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"/>
          <p:cNvSpPr txBox="1"/>
          <p:nvPr/>
        </p:nvSpPr>
        <p:spPr>
          <a:xfrm>
            <a:off x="1065240" y="2302200"/>
            <a:ext cx="2957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Esta propuesta impulsa: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"/>
          <p:cNvSpPr txBox="1"/>
          <p:nvPr/>
        </p:nvSpPr>
        <p:spPr>
          <a:xfrm>
            <a:off x="1300320" y="2864160"/>
            <a:ext cx="2669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Pensamiento modular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0" name=""/>
          <p:cNvSpPr txBox="1"/>
          <p:nvPr/>
        </p:nvSpPr>
        <p:spPr>
          <a:xfrm>
            <a:off x="1300320" y="3350160"/>
            <a:ext cx="4118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Elección consciente entre técnicas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"/>
          <p:cNvSpPr txBox="1"/>
          <p:nvPr/>
        </p:nvSpPr>
        <p:spPr>
          <a:xfrm>
            <a:off x="1300320" y="3835800"/>
            <a:ext cx="3646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Defensa técnica de soluciones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3" name=""/>
          <p:cNvSpPr/>
          <p:nvPr/>
        </p:nvSpPr>
        <p:spPr>
          <a:xfrm>
            <a:off x="779040" y="5010480"/>
            <a:ext cx="192240" cy="192240"/>
          </a:xfrm>
          <a:custGeom>
            <a:avLst/>
            <a:gdLst/>
            <a:ahLst/>
            <a:rect l="0" t="0" r="r" b="b"/>
            <a:pathLst>
              <a:path w="534" h="534">
                <a:moveTo>
                  <a:pt x="0" y="149"/>
                </a:moveTo>
                <a:lnTo>
                  <a:pt x="170" y="0"/>
                </a:lnTo>
                <a:lnTo>
                  <a:pt x="512" y="21"/>
                </a:lnTo>
                <a:lnTo>
                  <a:pt x="534" y="363"/>
                </a:lnTo>
                <a:lnTo>
                  <a:pt x="385" y="534"/>
                </a:lnTo>
                <a:cubicBezTo>
                  <a:pt x="385" y="534"/>
                  <a:pt x="385" y="406"/>
                  <a:pt x="257" y="278"/>
                </a:cubicBezTo>
                <a:cubicBezTo>
                  <a:pt x="128" y="149"/>
                  <a:pt x="0" y="149"/>
                  <a:pt x="0" y="149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4" name=""/>
          <p:cNvSpPr/>
          <p:nvPr/>
        </p:nvSpPr>
        <p:spPr>
          <a:xfrm>
            <a:off x="778680" y="5096160"/>
            <a:ext cx="108000" cy="106560"/>
          </a:xfrm>
          <a:custGeom>
            <a:avLst/>
            <a:gdLst/>
            <a:ahLst/>
            <a:rect l="0" t="0" r="r" b="b"/>
            <a:pathLst>
              <a:path w="300" h="296">
                <a:moveTo>
                  <a:pt x="0" y="296"/>
                </a:moveTo>
                <a:cubicBezTo>
                  <a:pt x="0" y="296"/>
                  <a:pt x="0" y="126"/>
                  <a:pt x="64" y="60"/>
                </a:cubicBezTo>
                <a:cubicBezTo>
                  <a:pt x="129" y="-4"/>
                  <a:pt x="300" y="0"/>
                  <a:pt x="300" y="0"/>
                </a:cubicBezTo>
                <a:cubicBezTo>
                  <a:pt x="300" y="0"/>
                  <a:pt x="300" y="168"/>
                  <a:pt x="236" y="232"/>
                </a:cubicBezTo>
                <a:cubicBezTo>
                  <a:pt x="172" y="296"/>
                  <a:pt x="0" y="296"/>
                  <a:pt x="0" y="29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809640" y="5110200"/>
            <a:ext cx="61920" cy="61920"/>
          </a:xfrm>
          <a:custGeom>
            <a:avLst/>
            <a:gdLst/>
            <a:ahLst/>
            <a:rect l="0" t="0" r="r" b="b"/>
            <a:pathLst>
              <a:path w="172" h="172">
                <a:moveTo>
                  <a:pt x="172" y="85"/>
                </a:moveTo>
                <a:cubicBezTo>
                  <a:pt x="172" y="97"/>
                  <a:pt x="170" y="108"/>
                  <a:pt x="165" y="118"/>
                </a:cubicBezTo>
                <a:cubicBezTo>
                  <a:pt x="161" y="128"/>
                  <a:pt x="155" y="138"/>
                  <a:pt x="147" y="146"/>
                </a:cubicBezTo>
                <a:cubicBezTo>
                  <a:pt x="139" y="154"/>
                  <a:pt x="129" y="160"/>
                  <a:pt x="119" y="164"/>
                </a:cubicBezTo>
                <a:cubicBezTo>
                  <a:pt x="109" y="168"/>
                  <a:pt x="98" y="172"/>
                  <a:pt x="86" y="172"/>
                </a:cubicBezTo>
                <a:cubicBezTo>
                  <a:pt x="75" y="172"/>
                  <a:pt x="64" y="168"/>
                  <a:pt x="54" y="164"/>
                </a:cubicBezTo>
                <a:cubicBezTo>
                  <a:pt x="42" y="160"/>
                  <a:pt x="33" y="154"/>
                  <a:pt x="25" y="146"/>
                </a:cubicBezTo>
                <a:cubicBezTo>
                  <a:pt x="17" y="138"/>
                  <a:pt x="11" y="128"/>
                  <a:pt x="7" y="118"/>
                </a:cubicBezTo>
                <a:cubicBezTo>
                  <a:pt x="2" y="108"/>
                  <a:pt x="0" y="97"/>
                  <a:pt x="0" y="85"/>
                </a:cubicBezTo>
                <a:cubicBezTo>
                  <a:pt x="0" y="74"/>
                  <a:pt x="2" y="63"/>
                  <a:pt x="7" y="53"/>
                </a:cubicBezTo>
                <a:cubicBezTo>
                  <a:pt x="11" y="42"/>
                  <a:pt x="17" y="33"/>
                  <a:pt x="25" y="25"/>
                </a:cubicBezTo>
                <a:cubicBezTo>
                  <a:pt x="33" y="17"/>
                  <a:pt x="42" y="11"/>
                  <a:pt x="54" y="7"/>
                </a:cubicBezTo>
                <a:cubicBezTo>
                  <a:pt x="64" y="2"/>
                  <a:pt x="75" y="0"/>
                  <a:pt x="86" y="0"/>
                </a:cubicBezTo>
                <a:cubicBezTo>
                  <a:pt x="98" y="0"/>
                  <a:pt x="109" y="2"/>
                  <a:pt x="119" y="7"/>
                </a:cubicBezTo>
                <a:cubicBezTo>
                  <a:pt x="129" y="11"/>
                  <a:pt x="139" y="17"/>
                  <a:pt x="147" y="25"/>
                </a:cubicBezTo>
                <a:cubicBezTo>
                  <a:pt x="155" y="33"/>
                  <a:pt x="161" y="42"/>
                  <a:pt x="165" y="53"/>
                </a:cubicBezTo>
                <a:cubicBezTo>
                  <a:pt x="170" y="63"/>
                  <a:pt x="172" y="74"/>
                  <a:pt x="172" y="85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"/>
          <p:cNvSpPr/>
          <p:nvPr/>
        </p:nvSpPr>
        <p:spPr>
          <a:xfrm>
            <a:off x="838800" y="4933800"/>
            <a:ext cx="209160" cy="209160"/>
          </a:xfrm>
          <a:custGeom>
            <a:avLst/>
            <a:gdLst/>
            <a:ahLst/>
            <a:rect l="0" t="0" r="r" b="b"/>
            <a:pathLst>
              <a:path w="581" h="581">
                <a:moveTo>
                  <a:pt x="581" y="0"/>
                </a:moveTo>
                <a:cubicBezTo>
                  <a:pt x="581" y="0"/>
                  <a:pt x="368" y="0"/>
                  <a:pt x="111" y="213"/>
                </a:cubicBezTo>
                <a:cubicBezTo>
                  <a:pt x="-17" y="320"/>
                  <a:pt x="-17" y="512"/>
                  <a:pt x="26" y="555"/>
                </a:cubicBezTo>
                <a:cubicBezTo>
                  <a:pt x="68" y="598"/>
                  <a:pt x="260" y="598"/>
                  <a:pt x="368" y="469"/>
                </a:cubicBezTo>
                <a:cubicBezTo>
                  <a:pt x="581" y="213"/>
                  <a:pt x="581" y="0"/>
                  <a:pt x="581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7" name=""/>
          <p:cNvSpPr/>
          <p:nvPr/>
        </p:nvSpPr>
        <p:spPr>
          <a:xfrm>
            <a:off x="950400" y="4971960"/>
            <a:ext cx="59040" cy="59040"/>
          </a:xfrm>
          <a:custGeom>
            <a:avLst/>
            <a:gdLst/>
            <a:ahLst/>
            <a:rect l="0" t="0" r="r" b="b"/>
            <a:pathLst>
              <a:path w="164" h="164">
                <a:moveTo>
                  <a:pt x="79" y="0"/>
                </a:moveTo>
                <a:cubicBezTo>
                  <a:pt x="44" y="0"/>
                  <a:pt x="14" y="21"/>
                  <a:pt x="0" y="52"/>
                </a:cubicBezTo>
                <a:cubicBezTo>
                  <a:pt x="11" y="47"/>
                  <a:pt x="23" y="44"/>
                  <a:pt x="36" y="44"/>
                </a:cubicBezTo>
                <a:cubicBezTo>
                  <a:pt x="84" y="44"/>
                  <a:pt x="122" y="82"/>
                  <a:pt x="122" y="129"/>
                </a:cubicBezTo>
                <a:cubicBezTo>
                  <a:pt x="122" y="142"/>
                  <a:pt x="119" y="154"/>
                  <a:pt x="114" y="164"/>
                </a:cubicBezTo>
                <a:cubicBezTo>
                  <a:pt x="144" y="151"/>
                  <a:pt x="164" y="121"/>
                  <a:pt x="164" y="87"/>
                </a:cubicBezTo>
                <a:cubicBezTo>
                  <a:pt x="164" y="39"/>
                  <a:pt x="126" y="0"/>
                  <a:pt x="79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8" name=""/>
          <p:cNvSpPr/>
          <p:nvPr/>
        </p:nvSpPr>
        <p:spPr>
          <a:xfrm>
            <a:off x="832680" y="5033160"/>
            <a:ext cx="115920" cy="116280"/>
          </a:xfrm>
          <a:custGeom>
            <a:avLst/>
            <a:gdLst/>
            <a:ahLst/>
            <a:rect l="0" t="0" r="r" b="b"/>
            <a:pathLst>
              <a:path w="322" h="323">
                <a:moveTo>
                  <a:pt x="0" y="323"/>
                </a:moveTo>
                <a:cubicBezTo>
                  <a:pt x="0" y="323"/>
                  <a:pt x="0" y="236"/>
                  <a:pt x="21" y="215"/>
                </a:cubicBezTo>
                <a:cubicBezTo>
                  <a:pt x="43" y="194"/>
                  <a:pt x="300" y="-20"/>
                  <a:pt x="321" y="2"/>
                </a:cubicBezTo>
                <a:cubicBezTo>
                  <a:pt x="342" y="23"/>
                  <a:pt x="129" y="279"/>
                  <a:pt x="108" y="300"/>
                </a:cubicBezTo>
                <a:cubicBezTo>
                  <a:pt x="85" y="323"/>
                  <a:pt x="0" y="323"/>
                  <a:pt x="0" y="323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"/>
          <p:cNvSpPr txBox="1"/>
          <p:nvPr/>
        </p:nvSpPr>
        <p:spPr>
          <a:xfrm>
            <a:off x="1300320" y="4321440"/>
            <a:ext cx="5618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Trabajo en equipo con orientación profesional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"/>
          <p:cNvSpPr txBox="1"/>
          <p:nvPr/>
        </p:nvSpPr>
        <p:spPr>
          <a:xfrm>
            <a:off x="1065240" y="4883400"/>
            <a:ext cx="7650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¡Una actividad estructurada para aprender estructuradamente!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1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771480" y="32288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409"/>
                  <a:pt x="765" y="434"/>
                  <a:pt x="761" y="458"/>
                </a:cubicBezTo>
                <a:cubicBezTo>
                  <a:pt x="756" y="483"/>
                  <a:pt x="748" y="507"/>
                  <a:pt x="739" y="530"/>
                </a:cubicBezTo>
                <a:cubicBezTo>
                  <a:pt x="729" y="554"/>
                  <a:pt x="717" y="576"/>
                  <a:pt x="703" y="597"/>
                </a:cubicBezTo>
                <a:cubicBezTo>
                  <a:pt x="689" y="618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29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29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8"/>
                  <a:pt x="64" y="597"/>
                </a:cubicBezTo>
                <a:cubicBezTo>
                  <a:pt x="50" y="576"/>
                  <a:pt x="38" y="554"/>
                  <a:pt x="29" y="530"/>
                </a:cubicBezTo>
                <a:cubicBezTo>
                  <a:pt x="19" y="507"/>
                  <a:pt x="12" y="483"/>
                  <a:pt x="7" y="458"/>
                </a:cubicBezTo>
                <a:cubicBezTo>
                  <a:pt x="2" y="434"/>
                  <a:pt x="0" y="409"/>
                  <a:pt x="0" y="384"/>
                </a:cubicBezTo>
                <a:cubicBezTo>
                  <a:pt x="0" y="358"/>
                  <a:pt x="2" y="333"/>
                  <a:pt x="7" y="309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3"/>
                  <a:pt x="50" y="191"/>
                  <a:pt x="64" y="170"/>
                </a:cubicBezTo>
                <a:cubicBezTo>
                  <a:pt x="78" y="149"/>
                  <a:pt x="94" y="130"/>
                  <a:pt x="112" y="112"/>
                </a:cubicBezTo>
                <a:cubicBezTo>
                  <a:pt x="130" y="94"/>
                  <a:pt x="149" y="79"/>
                  <a:pt x="170" y="65"/>
                </a:cubicBezTo>
                <a:cubicBezTo>
                  <a:pt x="191" y="51"/>
                  <a:pt x="213" y="39"/>
                  <a:pt x="236" y="29"/>
                </a:cubicBezTo>
                <a:cubicBezTo>
                  <a:pt x="260" y="19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19"/>
                  <a:pt x="530" y="29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4"/>
                  <a:pt x="656" y="112"/>
                </a:cubicBezTo>
                <a:cubicBezTo>
                  <a:pt x="673" y="130"/>
                  <a:pt x="689" y="149"/>
                  <a:pt x="703" y="170"/>
                </a:cubicBezTo>
                <a:cubicBezTo>
                  <a:pt x="717" y="191"/>
                  <a:pt x="729" y="213"/>
                  <a:pt x="739" y="237"/>
                </a:cubicBezTo>
                <a:cubicBezTo>
                  <a:pt x="748" y="260"/>
                  <a:pt x="756" y="284"/>
                  <a:pt x="761" y="309"/>
                </a:cubicBezTo>
                <a:cubicBezTo>
                  <a:pt x="765" y="333"/>
                  <a:pt x="768" y="358"/>
                  <a:pt x="768" y="3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806040" y="326340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8"/>
                </a:moveTo>
                <a:cubicBezTo>
                  <a:pt x="576" y="306"/>
                  <a:pt x="574" y="325"/>
                  <a:pt x="570" y="344"/>
                </a:cubicBezTo>
                <a:cubicBezTo>
                  <a:pt x="567" y="362"/>
                  <a:pt x="561" y="380"/>
                  <a:pt x="554" y="398"/>
                </a:cubicBezTo>
                <a:cubicBezTo>
                  <a:pt x="547" y="415"/>
                  <a:pt x="538" y="433"/>
                  <a:pt x="528" y="448"/>
                </a:cubicBezTo>
                <a:cubicBezTo>
                  <a:pt x="517" y="464"/>
                  <a:pt x="505" y="479"/>
                  <a:pt x="492" y="492"/>
                </a:cubicBezTo>
                <a:cubicBezTo>
                  <a:pt x="478" y="505"/>
                  <a:pt x="464" y="517"/>
                  <a:pt x="448" y="528"/>
                </a:cubicBezTo>
                <a:cubicBezTo>
                  <a:pt x="432" y="538"/>
                  <a:pt x="416" y="547"/>
                  <a:pt x="398" y="554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4"/>
                  <a:pt x="306" y="576"/>
                  <a:pt x="287" y="576"/>
                </a:cubicBezTo>
                <a:cubicBezTo>
                  <a:pt x="268" y="576"/>
                  <a:pt x="250" y="574"/>
                  <a:pt x="231" y="571"/>
                </a:cubicBezTo>
                <a:cubicBezTo>
                  <a:pt x="213" y="567"/>
                  <a:pt x="195" y="562"/>
                  <a:pt x="177" y="554"/>
                </a:cubicBezTo>
                <a:cubicBezTo>
                  <a:pt x="160" y="547"/>
                  <a:pt x="143" y="538"/>
                  <a:pt x="127" y="528"/>
                </a:cubicBezTo>
                <a:cubicBezTo>
                  <a:pt x="112" y="517"/>
                  <a:pt x="97" y="505"/>
                  <a:pt x="84" y="492"/>
                </a:cubicBezTo>
                <a:cubicBezTo>
                  <a:pt x="70" y="479"/>
                  <a:pt x="59" y="464"/>
                  <a:pt x="48" y="448"/>
                </a:cubicBezTo>
                <a:cubicBezTo>
                  <a:pt x="38" y="433"/>
                  <a:pt x="29" y="415"/>
                  <a:pt x="21" y="398"/>
                </a:cubicBezTo>
                <a:cubicBezTo>
                  <a:pt x="14" y="380"/>
                  <a:pt x="9" y="362"/>
                  <a:pt x="5" y="344"/>
                </a:cubicBezTo>
                <a:cubicBezTo>
                  <a:pt x="1" y="325"/>
                  <a:pt x="0" y="306"/>
                  <a:pt x="0" y="288"/>
                </a:cubicBezTo>
                <a:cubicBezTo>
                  <a:pt x="0" y="269"/>
                  <a:pt x="1" y="250"/>
                  <a:pt x="5" y="231"/>
                </a:cubicBezTo>
                <a:cubicBezTo>
                  <a:pt x="9" y="213"/>
                  <a:pt x="14" y="195"/>
                  <a:pt x="21" y="177"/>
                </a:cubicBezTo>
                <a:cubicBezTo>
                  <a:pt x="29" y="160"/>
                  <a:pt x="38" y="143"/>
                  <a:pt x="48" y="128"/>
                </a:cubicBezTo>
                <a:cubicBezTo>
                  <a:pt x="59" y="112"/>
                  <a:pt x="70" y="97"/>
                  <a:pt x="84" y="84"/>
                </a:cubicBezTo>
                <a:cubicBezTo>
                  <a:pt x="97" y="71"/>
                  <a:pt x="112" y="59"/>
                  <a:pt x="127" y="48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4"/>
                  <a:pt x="213" y="9"/>
                  <a:pt x="231" y="5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5"/>
                </a:cubicBezTo>
                <a:cubicBezTo>
                  <a:pt x="363" y="9"/>
                  <a:pt x="381" y="14"/>
                  <a:pt x="398" y="22"/>
                </a:cubicBezTo>
                <a:cubicBezTo>
                  <a:pt x="416" y="29"/>
                  <a:pt x="432" y="38"/>
                  <a:pt x="448" y="48"/>
                </a:cubicBezTo>
                <a:cubicBezTo>
                  <a:pt x="464" y="59"/>
                  <a:pt x="478" y="71"/>
                  <a:pt x="492" y="84"/>
                </a:cubicBezTo>
                <a:cubicBezTo>
                  <a:pt x="505" y="97"/>
                  <a:pt x="517" y="112"/>
                  <a:pt x="528" y="128"/>
                </a:cubicBezTo>
                <a:cubicBezTo>
                  <a:pt x="538" y="143"/>
                  <a:pt x="547" y="160"/>
                  <a:pt x="554" y="177"/>
                </a:cubicBezTo>
                <a:cubicBezTo>
                  <a:pt x="561" y="195"/>
                  <a:pt x="567" y="213"/>
                  <a:pt x="570" y="231"/>
                </a:cubicBezTo>
                <a:cubicBezTo>
                  <a:pt x="574" y="250"/>
                  <a:pt x="576" y="269"/>
                  <a:pt x="576" y="28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832680" y="3290040"/>
            <a:ext cx="153720" cy="154080"/>
          </a:xfrm>
          <a:custGeom>
            <a:avLst/>
            <a:gdLst/>
            <a:ahLst/>
            <a:rect l="0" t="0" r="r" b="b"/>
            <a:pathLst>
              <a:path w="427" h="428">
                <a:moveTo>
                  <a:pt x="427" y="215"/>
                </a:moveTo>
                <a:cubicBezTo>
                  <a:pt x="427" y="229"/>
                  <a:pt x="426" y="242"/>
                  <a:pt x="423" y="256"/>
                </a:cubicBezTo>
                <a:cubicBezTo>
                  <a:pt x="421" y="270"/>
                  <a:pt x="417" y="283"/>
                  <a:pt x="411" y="296"/>
                </a:cubicBezTo>
                <a:cubicBezTo>
                  <a:pt x="406" y="309"/>
                  <a:pt x="399" y="321"/>
                  <a:pt x="391" y="333"/>
                </a:cubicBezTo>
                <a:cubicBezTo>
                  <a:pt x="384" y="345"/>
                  <a:pt x="375" y="355"/>
                  <a:pt x="365" y="365"/>
                </a:cubicBezTo>
                <a:cubicBezTo>
                  <a:pt x="355" y="375"/>
                  <a:pt x="344" y="384"/>
                  <a:pt x="333" y="392"/>
                </a:cubicBezTo>
                <a:cubicBezTo>
                  <a:pt x="321" y="400"/>
                  <a:pt x="309" y="406"/>
                  <a:pt x="296" y="411"/>
                </a:cubicBezTo>
                <a:cubicBezTo>
                  <a:pt x="283" y="417"/>
                  <a:pt x="270" y="421"/>
                  <a:pt x="256" y="424"/>
                </a:cubicBezTo>
                <a:cubicBezTo>
                  <a:pt x="242" y="426"/>
                  <a:pt x="228" y="428"/>
                  <a:pt x="214" y="428"/>
                </a:cubicBezTo>
                <a:cubicBezTo>
                  <a:pt x="200" y="428"/>
                  <a:pt x="186" y="426"/>
                  <a:pt x="173" y="424"/>
                </a:cubicBezTo>
                <a:cubicBezTo>
                  <a:pt x="159" y="421"/>
                  <a:pt x="146" y="417"/>
                  <a:pt x="133" y="411"/>
                </a:cubicBezTo>
                <a:cubicBezTo>
                  <a:pt x="120" y="406"/>
                  <a:pt x="107" y="400"/>
                  <a:pt x="96" y="392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5"/>
                  <a:pt x="37" y="333"/>
                </a:cubicBezTo>
                <a:cubicBezTo>
                  <a:pt x="28" y="321"/>
                  <a:pt x="22" y="309"/>
                  <a:pt x="16" y="296"/>
                </a:cubicBezTo>
                <a:cubicBezTo>
                  <a:pt x="11" y="283"/>
                  <a:pt x="7" y="270"/>
                  <a:pt x="4" y="256"/>
                </a:cubicBezTo>
                <a:cubicBezTo>
                  <a:pt x="1" y="242"/>
                  <a:pt x="0" y="229"/>
                  <a:pt x="0" y="215"/>
                </a:cubicBezTo>
                <a:cubicBezTo>
                  <a:pt x="0" y="201"/>
                  <a:pt x="1" y="187"/>
                  <a:pt x="4" y="173"/>
                </a:cubicBezTo>
                <a:cubicBezTo>
                  <a:pt x="7" y="159"/>
                  <a:pt x="11" y="146"/>
                  <a:pt x="16" y="133"/>
                </a:cubicBezTo>
                <a:cubicBezTo>
                  <a:pt x="22" y="120"/>
                  <a:pt x="28" y="108"/>
                  <a:pt x="37" y="96"/>
                </a:cubicBezTo>
                <a:cubicBezTo>
                  <a:pt x="45" y="84"/>
                  <a:pt x="54" y="74"/>
                  <a:pt x="64" y="64"/>
                </a:cubicBezTo>
                <a:cubicBezTo>
                  <a:pt x="73" y="54"/>
                  <a:pt x="84" y="45"/>
                  <a:pt x="96" y="37"/>
                </a:cubicBezTo>
                <a:cubicBezTo>
                  <a:pt x="107" y="30"/>
                  <a:pt x="120" y="23"/>
                  <a:pt x="133" y="17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2"/>
                  <a:pt x="200" y="0"/>
                  <a:pt x="214" y="0"/>
                </a:cubicBezTo>
                <a:cubicBezTo>
                  <a:pt x="228" y="0"/>
                  <a:pt x="242" y="2"/>
                  <a:pt x="256" y="4"/>
                </a:cubicBezTo>
                <a:cubicBezTo>
                  <a:pt x="270" y="7"/>
                  <a:pt x="283" y="11"/>
                  <a:pt x="296" y="17"/>
                </a:cubicBezTo>
                <a:cubicBezTo>
                  <a:pt x="309" y="23"/>
                  <a:pt x="321" y="30"/>
                  <a:pt x="333" y="37"/>
                </a:cubicBezTo>
                <a:cubicBezTo>
                  <a:pt x="344" y="45"/>
                  <a:pt x="355" y="54"/>
                  <a:pt x="365" y="64"/>
                </a:cubicBezTo>
                <a:cubicBezTo>
                  <a:pt x="375" y="74"/>
                  <a:pt x="384" y="84"/>
                  <a:pt x="391" y="96"/>
                </a:cubicBezTo>
                <a:cubicBezTo>
                  <a:pt x="399" y="108"/>
                  <a:pt x="406" y="120"/>
                  <a:pt x="411" y="133"/>
                </a:cubicBezTo>
                <a:cubicBezTo>
                  <a:pt x="417" y="146"/>
                  <a:pt x="421" y="159"/>
                  <a:pt x="423" y="173"/>
                </a:cubicBezTo>
                <a:cubicBezTo>
                  <a:pt x="426" y="187"/>
                  <a:pt x="427" y="201"/>
                  <a:pt x="427" y="21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863280" y="3321000"/>
            <a:ext cx="92520" cy="92160"/>
          </a:xfrm>
          <a:custGeom>
            <a:avLst/>
            <a:gdLst/>
            <a:ahLst/>
            <a:rect l="0" t="0" r="r" b="b"/>
            <a:pathLst>
              <a:path w="257" h="256">
                <a:moveTo>
                  <a:pt x="257" y="129"/>
                </a:moveTo>
                <a:cubicBezTo>
                  <a:pt x="257" y="145"/>
                  <a:pt x="254" y="162"/>
                  <a:pt x="247" y="177"/>
                </a:cubicBezTo>
                <a:cubicBezTo>
                  <a:pt x="241" y="193"/>
                  <a:pt x="232" y="207"/>
                  <a:pt x="220" y="219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6"/>
                  <a:pt x="129" y="256"/>
                </a:cubicBezTo>
                <a:cubicBezTo>
                  <a:pt x="112" y="256"/>
                  <a:pt x="96" y="253"/>
                  <a:pt x="80" y="247"/>
                </a:cubicBezTo>
                <a:cubicBezTo>
                  <a:pt x="65" y="240"/>
                  <a:pt x="51" y="231"/>
                  <a:pt x="39" y="219"/>
                </a:cubicBezTo>
                <a:cubicBezTo>
                  <a:pt x="27" y="207"/>
                  <a:pt x="17" y="193"/>
                  <a:pt x="10" y="177"/>
                </a:cubicBezTo>
                <a:cubicBezTo>
                  <a:pt x="4" y="162"/>
                  <a:pt x="0" y="145"/>
                  <a:pt x="0" y="129"/>
                </a:cubicBezTo>
                <a:cubicBezTo>
                  <a:pt x="0" y="112"/>
                  <a:pt x="4" y="95"/>
                  <a:pt x="10" y="79"/>
                </a:cubicBezTo>
                <a:cubicBezTo>
                  <a:pt x="17" y="63"/>
                  <a:pt x="27" y="49"/>
                  <a:pt x="39" y="37"/>
                </a:cubicBezTo>
                <a:cubicBezTo>
                  <a:pt x="51" y="25"/>
                  <a:pt x="65" y="16"/>
                  <a:pt x="80" y="9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9"/>
                </a:cubicBezTo>
                <a:cubicBezTo>
                  <a:pt x="194" y="16"/>
                  <a:pt x="208" y="25"/>
                  <a:pt x="220" y="37"/>
                </a:cubicBezTo>
                <a:cubicBezTo>
                  <a:pt x="232" y="49"/>
                  <a:pt x="241" y="63"/>
                  <a:pt x="247" y="79"/>
                </a:cubicBezTo>
                <a:cubicBezTo>
                  <a:pt x="254" y="95"/>
                  <a:pt x="257" y="112"/>
                  <a:pt x="257" y="12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886320" y="3344040"/>
            <a:ext cx="46440" cy="46080"/>
          </a:xfrm>
          <a:custGeom>
            <a:avLst/>
            <a:gdLst/>
            <a:ahLst/>
            <a:rect l="0" t="0" r="r" b="b"/>
            <a:pathLst>
              <a:path w="129" h="128">
                <a:moveTo>
                  <a:pt x="129" y="65"/>
                </a:moveTo>
                <a:cubicBezTo>
                  <a:pt x="129" y="73"/>
                  <a:pt x="128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0"/>
                  <a:pt x="90" y="124"/>
                </a:cubicBezTo>
                <a:cubicBezTo>
                  <a:pt x="82" y="127"/>
                  <a:pt x="74" y="128"/>
                  <a:pt x="65" y="128"/>
                </a:cubicBezTo>
                <a:cubicBezTo>
                  <a:pt x="57" y="128"/>
                  <a:pt x="49" y="127"/>
                  <a:pt x="41" y="124"/>
                </a:cubicBezTo>
                <a:cubicBezTo>
                  <a:pt x="33" y="120"/>
                  <a:pt x="26" y="116"/>
                  <a:pt x="20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1"/>
                  <a:pt x="0" y="73"/>
                  <a:pt x="0" y="65"/>
                </a:cubicBezTo>
                <a:cubicBezTo>
                  <a:pt x="0" y="56"/>
                  <a:pt x="2" y="48"/>
                  <a:pt x="5" y="39"/>
                </a:cubicBezTo>
                <a:cubicBezTo>
                  <a:pt x="8" y="31"/>
                  <a:pt x="13" y="24"/>
                  <a:pt x="20" y="18"/>
                </a:cubicBezTo>
                <a:cubicBezTo>
                  <a:pt x="26" y="12"/>
                  <a:pt x="33" y="8"/>
                  <a:pt x="41" y="4"/>
                </a:cubicBezTo>
                <a:cubicBezTo>
                  <a:pt x="49" y="1"/>
                  <a:pt x="57" y="0"/>
                  <a:pt x="65" y="0"/>
                </a:cubicBezTo>
                <a:cubicBezTo>
                  <a:pt x="74" y="0"/>
                  <a:pt x="82" y="1"/>
                  <a:pt x="90" y="4"/>
                </a:cubicBezTo>
                <a:cubicBezTo>
                  <a:pt x="98" y="8"/>
                  <a:pt x="104" y="12"/>
                  <a:pt x="110" y="18"/>
                </a:cubicBezTo>
                <a:cubicBezTo>
                  <a:pt x="116" y="24"/>
                  <a:pt x="121" y="31"/>
                  <a:pt x="124" y="39"/>
                </a:cubicBezTo>
                <a:cubicBezTo>
                  <a:pt x="128" y="48"/>
                  <a:pt x="129" y="56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906120" y="336924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3"/>
                  <a:pt x="126" y="360"/>
                </a:cubicBezTo>
                <a:lnTo>
                  <a:pt x="0" y="2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903960" y="335484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4"/>
                  <a:pt x="8" y="49"/>
                </a:cubicBezTo>
                <a:cubicBezTo>
                  <a:pt x="-2" y="40"/>
                  <a:pt x="-2" y="27"/>
                  <a:pt x="8" y="19"/>
                </a:cubicBezTo>
                <a:lnTo>
                  <a:pt x="20" y="7"/>
                </a:lnTo>
                <a:cubicBezTo>
                  <a:pt x="28" y="-2"/>
                  <a:pt x="41" y="-2"/>
                  <a:pt x="50" y="7"/>
                </a:cubicBezTo>
                <a:cubicBezTo>
                  <a:pt x="59" y="15"/>
                  <a:pt x="59" y="28"/>
                  <a:pt x="50" y="37"/>
                </a:cubicBezTo>
                <a:lnTo>
                  <a:pt x="38" y="49"/>
                </a:lnTo>
                <a:cubicBezTo>
                  <a:pt x="33" y="54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954360" y="322884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3"/>
                  <a:pt x="4" y="250"/>
                  <a:pt x="4" y="250"/>
                </a:cubicBezTo>
                <a:lnTo>
                  <a:pt x="156" y="91"/>
                </a:lnTo>
                <a:cubicBezTo>
                  <a:pt x="162" y="60"/>
                  <a:pt x="145" y="7"/>
                  <a:pt x="119" y="1"/>
                </a:cubicBezTo>
                <a:cubicBezTo>
                  <a:pt x="94" y="-6"/>
                  <a:pt x="31" y="18"/>
                  <a:pt x="4" y="149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5"/>
                </a:lnTo>
                <a:cubicBezTo>
                  <a:pt x="201" y="99"/>
                  <a:pt x="253" y="116"/>
                  <a:pt x="260" y="142"/>
                </a:cubicBezTo>
                <a:cubicBezTo>
                  <a:pt x="266" y="167"/>
                  <a:pt x="243" y="230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910800" y="325296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5"/>
                  <a:pt x="28" y="328"/>
                  <a:pt x="10" y="309"/>
                </a:cubicBezTo>
                <a:cubicBezTo>
                  <a:pt x="-7" y="291"/>
                  <a:pt x="2" y="264"/>
                  <a:pt x="9" y="257"/>
                </a:cubicBezTo>
                <a:lnTo>
                  <a:pt x="292" y="7"/>
                </a:lnTo>
                <a:cubicBezTo>
                  <a:pt x="292" y="7"/>
                  <a:pt x="306" y="-7"/>
                  <a:pt x="316" y="4"/>
                </a:cubicBezTo>
                <a:cubicBezTo>
                  <a:pt x="327" y="15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747720" y="2441520"/>
            <a:ext cx="6450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2.1 ¿Qué supuesto queremos trabajar?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1065240" y="3178440"/>
            <a:ext cx="7787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Diseñar, implementar y defender una solución modular en Java.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747720" y="3588120"/>
            <a:ext cx="10741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 alumnado organizará su código en funciones coherentes, elegirá entre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recursividad 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747720" y="4007160"/>
            <a:ext cx="8334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iteración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y presentará una arquitectura clara, reutilizable y eficiente.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871200" y="3233520"/>
            <a:ext cx="169200" cy="202680"/>
          </a:xfrm>
          <a:custGeom>
            <a:avLst/>
            <a:gdLst/>
            <a:ahLst/>
            <a:rect l="0" t="0" r="r" b="b"/>
            <a:pathLst>
              <a:path w="470" h="563">
                <a:moveTo>
                  <a:pt x="342" y="430"/>
                </a:moveTo>
                <a:lnTo>
                  <a:pt x="342" y="388"/>
                </a:lnTo>
                <a:cubicBezTo>
                  <a:pt x="363" y="366"/>
                  <a:pt x="404" y="326"/>
                  <a:pt x="414" y="274"/>
                </a:cubicBezTo>
                <a:cubicBezTo>
                  <a:pt x="417" y="277"/>
                  <a:pt x="415" y="278"/>
                  <a:pt x="419" y="278"/>
                </a:cubicBezTo>
                <a:cubicBezTo>
                  <a:pt x="435" y="278"/>
                  <a:pt x="445" y="256"/>
                  <a:pt x="445" y="230"/>
                </a:cubicBezTo>
                <a:cubicBezTo>
                  <a:pt x="445" y="205"/>
                  <a:pt x="431" y="184"/>
                  <a:pt x="415" y="184"/>
                </a:cubicBezTo>
                <a:cubicBezTo>
                  <a:pt x="419" y="173"/>
                  <a:pt x="420" y="158"/>
                  <a:pt x="420" y="139"/>
                </a:cubicBezTo>
                <a:cubicBezTo>
                  <a:pt x="420" y="76"/>
                  <a:pt x="366" y="0"/>
                  <a:pt x="244" y="0"/>
                </a:cubicBezTo>
                <a:cubicBezTo>
                  <a:pt x="135" y="0"/>
                  <a:pt x="67" y="76"/>
                  <a:pt x="67" y="139"/>
                </a:cubicBezTo>
                <a:cubicBezTo>
                  <a:pt x="67" y="157"/>
                  <a:pt x="68" y="172"/>
                  <a:pt x="70" y="184"/>
                </a:cubicBezTo>
                <a:cubicBezTo>
                  <a:pt x="56" y="186"/>
                  <a:pt x="44" y="206"/>
                  <a:pt x="44" y="230"/>
                </a:cubicBezTo>
                <a:cubicBezTo>
                  <a:pt x="44" y="256"/>
                  <a:pt x="57" y="278"/>
                  <a:pt x="73" y="278"/>
                </a:cubicBezTo>
                <a:cubicBezTo>
                  <a:pt x="76" y="278"/>
                  <a:pt x="72" y="277"/>
                  <a:pt x="75" y="274"/>
                </a:cubicBezTo>
                <a:cubicBezTo>
                  <a:pt x="85" y="326"/>
                  <a:pt x="128" y="366"/>
                  <a:pt x="149" y="388"/>
                </a:cubicBezTo>
                <a:lnTo>
                  <a:pt x="149" y="427"/>
                </a:lnTo>
                <a:cubicBezTo>
                  <a:pt x="64" y="438"/>
                  <a:pt x="0" y="483"/>
                  <a:pt x="0" y="529"/>
                </a:cubicBezTo>
                <a:lnTo>
                  <a:pt x="0" y="546"/>
                </a:lnTo>
                <a:cubicBezTo>
                  <a:pt x="0" y="563"/>
                  <a:pt x="17" y="563"/>
                  <a:pt x="35" y="563"/>
                </a:cubicBezTo>
                <a:lnTo>
                  <a:pt x="435" y="563"/>
                </a:lnTo>
                <a:cubicBezTo>
                  <a:pt x="452" y="563"/>
                  <a:pt x="470" y="563"/>
                  <a:pt x="470" y="546"/>
                </a:cubicBezTo>
                <a:lnTo>
                  <a:pt x="470" y="529"/>
                </a:lnTo>
                <a:cubicBezTo>
                  <a:pt x="470" y="486"/>
                  <a:pt x="406" y="444"/>
                  <a:pt x="342" y="43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779040" y="3295080"/>
            <a:ext cx="169200" cy="202680"/>
          </a:xfrm>
          <a:custGeom>
            <a:avLst/>
            <a:gdLst/>
            <a:ahLst/>
            <a:rect l="0" t="0" r="r" b="b"/>
            <a:pathLst>
              <a:path w="470" h="563">
                <a:moveTo>
                  <a:pt x="341" y="429"/>
                </a:moveTo>
                <a:lnTo>
                  <a:pt x="341" y="387"/>
                </a:lnTo>
                <a:cubicBezTo>
                  <a:pt x="362" y="365"/>
                  <a:pt x="403" y="326"/>
                  <a:pt x="414" y="275"/>
                </a:cubicBezTo>
                <a:cubicBezTo>
                  <a:pt x="417" y="277"/>
                  <a:pt x="415" y="278"/>
                  <a:pt x="419" y="278"/>
                </a:cubicBezTo>
                <a:cubicBezTo>
                  <a:pt x="435" y="278"/>
                  <a:pt x="446" y="257"/>
                  <a:pt x="446" y="231"/>
                </a:cubicBezTo>
                <a:cubicBezTo>
                  <a:pt x="446" y="205"/>
                  <a:pt x="432" y="185"/>
                  <a:pt x="416" y="184"/>
                </a:cubicBezTo>
                <a:cubicBezTo>
                  <a:pt x="419" y="173"/>
                  <a:pt x="420" y="159"/>
                  <a:pt x="420" y="140"/>
                </a:cubicBezTo>
                <a:cubicBezTo>
                  <a:pt x="420" y="76"/>
                  <a:pt x="365" y="0"/>
                  <a:pt x="243" y="0"/>
                </a:cubicBezTo>
                <a:cubicBezTo>
                  <a:pt x="135" y="0"/>
                  <a:pt x="68" y="76"/>
                  <a:pt x="68" y="140"/>
                </a:cubicBezTo>
                <a:cubicBezTo>
                  <a:pt x="68" y="158"/>
                  <a:pt x="69" y="173"/>
                  <a:pt x="71" y="185"/>
                </a:cubicBezTo>
                <a:cubicBezTo>
                  <a:pt x="56" y="187"/>
                  <a:pt x="44" y="207"/>
                  <a:pt x="44" y="231"/>
                </a:cubicBezTo>
                <a:cubicBezTo>
                  <a:pt x="44" y="257"/>
                  <a:pt x="57" y="278"/>
                  <a:pt x="73" y="278"/>
                </a:cubicBezTo>
                <a:cubicBezTo>
                  <a:pt x="77" y="278"/>
                  <a:pt x="72" y="277"/>
                  <a:pt x="75" y="275"/>
                </a:cubicBezTo>
                <a:cubicBezTo>
                  <a:pt x="85" y="326"/>
                  <a:pt x="128" y="365"/>
                  <a:pt x="149" y="387"/>
                </a:cubicBezTo>
                <a:lnTo>
                  <a:pt x="149" y="427"/>
                </a:lnTo>
                <a:cubicBezTo>
                  <a:pt x="64" y="437"/>
                  <a:pt x="0" y="483"/>
                  <a:pt x="0" y="528"/>
                </a:cubicBezTo>
                <a:lnTo>
                  <a:pt x="0" y="546"/>
                </a:lnTo>
                <a:cubicBezTo>
                  <a:pt x="0" y="563"/>
                  <a:pt x="17" y="563"/>
                  <a:pt x="35" y="563"/>
                </a:cubicBezTo>
                <a:lnTo>
                  <a:pt x="435" y="563"/>
                </a:lnTo>
                <a:cubicBezTo>
                  <a:pt x="452" y="563"/>
                  <a:pt x="470" y="563"/>
                  <a:pt x="470" y="546"/>
                </a:cubicBezTo>
                <a:lnTo>
                  <a:pt x="470" y="528"/>
                </a:lnTo>
                <a:cubicBezTo>
                  <a:pt x="470" y="486"/>
                  <a:pt x="405" y="443"/>
                  <a:pt x="341" y="429"/>
                </a:cubicBez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747720" y="2441520"/>
            <a:ext cx="6054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2.2 Contextualización del alumnado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921960" y="3789360"/>
            <a:ext cx="59760" cy="60120"/>
          </a:xfrm>
          <a:custGeom>
            <a:avLst/>
            <a:gdLst/>
            <a:ahLst/>
            <a:rect l="0" t="0" r="r" b="b"/>
            <a:pathLst>
              <a:path w="166" h="167">
                <a:moveTo>
                  <a:pt x="166" y="106"/>
                </a:moveTo>
                <a:lnTo>
                  <a:pt x="105" y="167"/>
                </a:lnTo>
                <a:lnTo>
                  <a:pt x="0" y="61"/>
                </a:lnTo>
                <a:lnTo>
                  <a:pt x="60" y="0"/>
                </a:lnTo>
                <a:lnTo>
                  <a:pt x="166" y="106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944640" y="3812040"/>
            <a:ext cx="102600" cy="102600"/>
          </a:xfrm>
          <a:custGeom>
            <a:avLst/>
            <a:gdLst/>
            <a:ahLst/>
            <a:rect l="0" t="0" r="r" b="b"/>
            <a:pathLst>
              <a:path w="285" h="285">
                <a:moveTo>
                  <a:pt x="260" y="139"/>
                </a:moveTo>
                <a:lnTo>
                  <a:pt x="135" y="13"/>
                </a:lnTo>
                <a:cubicBezTo>
                  <a:pt x="118" y="-4"/>
                  <a:pt x="91" y="-4"/>
                  <a:pt x="74" y="13"/>
                </a:cubicBezTo>
                <a:lnTo>
                  <a:pt x="13" y="74"/>
                </a:lnTo>
                <a:cubicBezTo>
                  <a:pt x="-4" y="91"/>
                  <a:pt x="-4" y="118"/>
                  <a:pt x="13" y="134"/>
                </a:cubicBezTo>
                <a:lnTo>
                  <a:pt x="139" y="260"/>
                </a:lnTo>
                <a:cubicBezTo>
                  <a:pt x="173" y="293"/>
                  <a:pt x="227" y="293"/>
                  <a:pt x="260" y="260"/>
                </a:cubicBezTo>
                <a:cubicBezTo>
                  <a:pt x="293" y="226"/>
                  <a:pt x="293" y="172"/>
                  <a:pt x="260" y="139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771840" y="3639600"/>
            <a:ext cx="207720" cy="207720"/>
          </a:xfrm>
          <a:custGeom>
            <a:avLst/>
            <a:gdLst/>
            <a:ahLst/>
            <a:rect l="0" t="0" r="r" b="b"/>
            <a:pathLst>
              <a:path w="577" h="577">
                <a:moveTo>
                  <a:pt x="577" y="288"/>
                </a:moveTo>
                <a:cubicBezTo>
                  <a:pt x="577" y="307"/>
                  <a:pt x="575" y="326"/>
                  <a:pt x="571" y="344"/>
                </a:cubicBezTo>
                <a:cubicBezTo>
                  <a:pt x="568" y="363"/>
                  <a:pt x="562" y="381"/>
                  <a:pt x="555" y="398"/>
                </a:cubicBezTo>
                <a:cubicBezTo>
                  <a:pt x="548" y="415"/>
                  <a:pt x="539" y="432"/>
                  <a:pt x="528" y="448"/>
                </a:cubicBezTo>
                <a:cubicBezTo>
                  <a:pt x="518" y="463"/>
                  <a:pt x="506" y="478"/>
                  <a:pt x="493" y="491"/>
                </a:cubicBezTo>
                <a:cubicBezTo>
                  <a:pt x="479" y="505"/>
                  <a:pt x="465" y="517"/>
                  <a:pt x="449" y="527"/>
                </a:cubicBezTo>
                <a:cubicBezTo>
                  <a:pt x="432" y="539"/>
                  <a:pt x="416" y="548"/>
                  <a:pt x="398" y="555"/>
                </a:cubicBezTo>
                <a:cubicBezTo>
                  <a:pt x="381" y="562"/>
                  <a:pt x="363" y="567"/>
                  <a:pt x="344" y="571"/>
                </a:cubicBezTo>
                <a:cubicBezTo>
                  <a:pt x="326" y="575"/>
                  <a:pt x="307" y="577"/>
                  <a:pt x="288" y="577"/>
                </a:cubicBezTo>
                <a:cubicBezTo>
                  <a:pt x="269" y="577"/>
                  <a:pt x="251" y="575"/>
                  <a:pt x="232" y="571"/>
                </a:cubicBezTo>
                <a:cubicBezTo>
                  <a:pt x="214" y="567"/>
                  <a:pt x="196" y="562"/>
                  <a:pt x="178" y="555"/>
                </a:cubicBezTo>
                <a:cubicBezTo>
                  <a:pt x="161" y="548"/>
                  <a:pt x="144" y="539"/>
                  <a:pt x="128" y="527"/>
                </a:cubicBezTo>
                <a:cubicBezTo>
                  <a:pt x="113" y="517"/>
                  <a:pt x="98" y="505"/>
                  <a:pt x="85" y="491"/>
                </a:cubicBezTo>
                <a:cubicBezTo>
                  <a:pt x="71" y="478"/>
                  <a:pt x="59" y="463"/>
                  <a:pt x="49" y="448"/>
                </a:cubicBezTo>
                <a:cubicBezTo>
                  <a:pt x="38" y="432"/>
                  <a:pt x="30" y="415"/>
                  <a:pt x="22" y="398"/>
                </a:cubicBezTo>
                <a:cubicBezTo>
                  <a:pt x="15" y="381"/>
                  <a:pt x="10" y="363"/>
                  <a:pt x="6" y="344"/>
                </a:cubicBezTo>
                <a:cubicBezTo>
                  <a:pt x="2" y="326"/>
                  <a:pt x="0" y="307"/>
                  <a:pt x="0" y="288"/>
                </a:cubicBezTo>
                <a:cubicBezTo>
                  <a:pt x="0" y="269"/>
                  <a:pt x="2" y="250"/>
                  <a:pt x="6" y="232"/>
                </a:cubicBezTo>
                <a:cubicBezTo>
                  <a:pt x="10" y="213"/>
                  <a:pt x="15" y="195"/>
                  <a:pt x="22" y="178"/>
                </a:cubicBezTo>
                <a:cubicBezTo>
                  <a:pt x="30" y="160"/>
                  <a:pt x="38" y="144"/>
                  <a:pt x="49" y="128"/>
                </a:cubicBezTo>
                <a:cubicBezTo>
                  <a:pt x="59" y="112"/>
                  <a:pt x="71" y="98"/>
                  <a:pt x="85" y="84"/>
                </a:cubicBezTo>
                <a:cubicBezTo>
                  <a:pt x="98" y="71"/>
                  <a:pt x="113" y="59"/>
                  <a:pt x="128" y="49"/>
                </a:cubicBezTo>
                <a:cubicBezTo>
                  <a:pt x="144" y="38"/>
                  <a:pt x="161" y="29"/>
                  <a:pt x="178" y="22"/>
                </a:cubicBezTo>
                <a:cubicBezTo>
                  <a:pt x="196" y="15"/>
                  <a:pt x="214" y="9"/>
                  <a:pt x="232" y="6"/>
                </a:cubicBezTo>
                <a:cubicBezTo>
                  <a:pt x="251" y="2"/>
                  <a:pt x="269" y="0"/>
                  <a:pt x="288" y="0"/>
                </a:cubicBezTo>
                <a:cubicBezTo>
                  <a:pt x="307" y="0"/>
                  <a:pt x="326" y="2"/>
                  <a:pt x="344" y="6"/>
                </a:cubicBezTo>
                <a:cubicBezTo>
                  <a:pt x="363" y="9"/>
                  <a:pt x="381" y="15"/>
                  <a:pt x="398" y="22"/>
                </a:cubicBezTo>
                <a:cubicBezTo>
                  <a:pt x="416" y="29"/>
                  <a:pt x="432" y="38"/>
                  <a:pt x="449" y="49"/>
                </a:cubicBezTo>
                <a:cubicBezTo>
                  <a:pt x="465" y="59"/>
                  <a:pt x="479" y="71"/>
                  <a:pt x="493" y="84"/>
                </a:cubicBezTo>
                <a:cubicBezTo>
                  <a:pt x="506" y="98"/>
                  <a:pt x="518" y="112"/>
                  <a:pt x="528" y="128"/>
                </a:cubicBezTo>
                <a:cubicBezTo>
                  <a:pt x="539" y="144"/>
                  <a:pt x="548" y="160"/>
                  <a:pt x="555" y="178"/>
                </a:cubicBezTo>
                <a:cubicBezTo>
                  <a:pt x="562" y="195"/>
                  <a:pt x="568" y="213"/>
                  <a:pt x="571" y="232"/>
                </a:cubicBezTo>
                <a:cubicBezTo>
                  <a:pt x="575" y="250"/>
                  <a:pt x="577" y="269"/>
                  <a:pt x="577" y="288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802800" y="3670200"/>
            <a:ext cx="146160" cy="146160"/>
          </a:xfrm>
          <a:custGeom>
            <a:avLst/>
            <a:gdLst/>
            <a:ahLst/>
            <a:rect l="0" t="0" r="r" b="b"/>
            <a:pathLst>
              <a:path w="406" h="406">
                <a:moveTo>
                  <a:pt x="406" y="204"/>
                </a:moveTo>
                <a:cubicBezTo>
                  <a:pt x="406" y="217"/>
                  <a:pt x="404" y="230"/>
                  <a:pt x="402" y="243"/>
                </a:cubicBezTo>
                <a:cubicBezTo>
                  <a:pt x="399" y="256"/>
                  <a:pt x="394" y="269"/>
                  <a:pt x="389" y="281"/>
                </a:cubicBezTo>
                <a:cubicBezTo>
                  <a:pt x="384" y="294"/>
                  <a:pt x="378" y="305"/>
                  <a:pt x="371" y="316"/>
                </a:cubicBezTo>
                <a:cubicBezTo>
                  <a:pt x="363" y="327"/>
                  <a:pt x="355" y="338"/>
                  <a:pt x="345" y="347"/>
                </a:cubicBezTo>
                <a:cubicBezTo>
                  <a:pt x="336" y="356"/>
                  <a:pt x="326" y="365"/>
                  <a:pt x="315" y="372"/>
                </a:cubicBezTo>
                <a:cubicBezTo>
                  <a:pt x="304" y="380"/>
                  <a:pt x="292" y="386"/>
                  <a:pt x="280" y="391"/>
                </a:cubicBezTo>
                <a:cubicBezTo>
                  <a:pt x="267" y="396"/>
                  <a:pt x="255" y="400"/>
                  <a:pt x="242" y="403"/>
                </a:cubicBezTo>
                <a:cubicBezTo>
                  <a:pt x="229" y="405"/>
                  <a:pt x="215" y="406"/>
                  <a:pt x="202" y="406"/>
                </a:cubicBezTo>
                <a:cubicBezTo>
                  <a:pt x="189" y="406"/>
                  <a:pt x="176" y="405"/>
                  <a:pt x="163" y="403"/>
                </a:cubicBezTo>
                <a:cubicBezTo>
                  <a:pt x="150" y="400"/>
                  <a:pt x="137" y="396"/>
                  <a:pt x="125" y="391"/>
                </a:cubicBezTo>
                <a:cubicBezTo>
                  <a:pt x="112" y="386"/>
                  <a:pt x="101" y="380"/>
                  <a:pt x="90" y="372"/>
                </a:cubicBezTo>
                <a:cubicBezTo>
                  <a:pt x="79" y="365"/>
                  <a:pt x="68" y="356"/>
                  <a:pt x="59" y="347"/>
                </a:cubicBezTo>
                <a:cubicBezTo>
                  <a:pt x="50" y="338"/>
                  <a:pt x="41" y="327"/>
                  <a:pt x="34" y="316"/>
                </a:cubicBezTo>
                <a:cubicBezTo>
                  <a:pt x="26" y="305"/>
                  <a:pt x="20" y="294"/>
                  <a:pt x="15" y="281"/>
                </a:cubicBezTo>
                <a:cubicBezTo>
                  <a:pt x="10" y="269"/>
                  <a:pt x="6" y="256"/>
                  <a:pt x="4" y="243"/>
                </a:cubicBezTo>
                <a:cubicBezTo>
                  <a:pt x="1" y="230"/>
                  <a:pt x="0" y="217"/>
                  <a:pt x="0" y="204"/>
                </a:cubicBezTo>
                <a:cubicBezTo>
                  <a:pt x="0" y="191"/>
                  <a:pt x="1" y="177"/>
                  <a:pt x="4" y="164"/>
                </a:cubicBezTo>
                <a:cubicBezTo>
                  <a:pt x="6" y="151"/>
                  <a:pt x="10" y="139"/>
                  <a:pt x="15" y="126"/>
                </a:cubicBezTo>
                <a:cubicBezTo>
                  <a:pt x="20" y="114"/>
                  <a:pt x="26" y="101"/>
                  <a:pt x="34" y="90"/>
                </a:cubicBezTo>
                <a:cubicBezTo>
                  <a:pt x="41" y="79"/>
                  <a:pt x="50" y="69"/>
                  <a:pt x="59" y="60"/>
                </a:cubicBezTo>
                <a:cubicBezTo>
                  <a:pt x="68" y="50"/>
                  <a:pt x="79" y="42"/>
                  <a:pt x="90" y="35"/>
                </a:cubicBezTo>
                <a:cubicBezTo>
                  <a:pt x="101" y="27"/>
                  <a:pt x="112" y="21"/>
                  <a:pt x="125" y="16"/>
                </a:cubicBezTo>
                <a:cubicBezTo>
                  <a:pt x="137" y="11"/>
                  <a:pt x="150" y="7"/>
                  <a:pt x="163" y="4"/>
                </a:cubicBezTo>
                <a:cubicBezTo>
                  <a:pt x="176" y="2"/>
                  <a:pt x="189" y="0"/>
                  <a:pt x="202" y="0"/>
                </a:cubicBezTo>
                <a:cubicBezTo>
                  <a:pt x="215" y="0"/>
                  <a:pt x="229" y="2"/>
                  <a:pt x="242" y="4"/>
                </a:cubicBezTo>
                <a:cubicBezTo>
                  <a:pt x="255" y="7"/>
                  <a:pt x="267" y="11"/>
                  <a:pt x="280" y="16"/>
                </a:cubicBezTo>
                <a:cubicBezTo>
                  <a:pt x="292" y="21"/>
                  <a:pt x="304" y="27"/>
                  <a:pt x="315" y="35"/>
                </a:cubicBezTo>
                <a:cubicBezTo>
                  <a:pt x="326" y="42"/>
                  <a:pt x="336" y="50"/>
                  <a:pt x="345" y="60"/>
                </a:cubicBezTo>
                <a:cubicBezTo>
                  <a:pt x="355" y="69"/>
                  <a:pt x="363" y="79"/>
                  <a:pt x="371" y="90"/>
                </a:cubicBezTo>
                <a:cubicBezTo>
                  <a:pt x="378" y="101"/>
                  <a:pt x="384" y="114"/>
                  <a:pt x="389" y="126"/>
                </a:cubicBezTo>
                <a:cubicBezTo>
                  <a:pt x="394" y="139"/>
                  <a:pt x="399" y="151"/>
                  <a:pt x="402" y="164"/>
                </a:cubicBezTo>
                <a:cubicBezTo>
                  <a:pt x="404" y="177"/>
                  <a:pt x="406" y="191"/>
                  <a:pt x="406" y="204"/>
                </a:cubicBezTo>
                <a:close/>
              </a:path>
            </a:pathLst>
          </a:custGeom>
          <a:solidFill>
            <a:srgbClr val="bbdd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1065240" y="3178440"/>
            <a:ext cx="7319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Alumnado de 1.º DAM en un punto intermedio del módulo.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771480" y="40575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3"/>
                </a:moveTo>
                <a:cubicBezTo>
                  <a:pt x="768" y="409"/>
                  <a:pt x="765" y="434"/>
                  <a:pt x="761" y="458"/>
                </a:cubicBezTo>
                <a:cubicBezTo>
                  <a:pt x="756" y="483"/>
                  <a:pt x="748" y="507"/>
                  <a:pt x="739" y="530"/>
                </a:cubicBezTo>
                <a:cubicBezTo>
                  <a:pt x="729" y="553"/>
                  <a:pt x="717" y="576"/>
                  <a:pt x="703" y="597"/>
                </a:cubicBezTo>
                <a:cubicBezTo>
                  <a:pt x="689" y="617"/>
                  <a:pt x="673" y="638"/>
                  <a:pt x="656" y="656"/>
                </a:cubicBezTo>
                <a:cubicBezTo>
                  <a:pt x="638" y="673"/>
                  <a:pt x="618" y="689"/>
                  <a:pt x="597" y="703"/>
                </a:cubicBezTo>
                <a:cubicBezTo>
                  <a:pt x="576" y="717"/>
                  <a:pt x="554" y="729"/>
                  <a:pt x="530" y="739"/>
                </a:cubicBezTo>
                <a:cubicBezTo>
                  <a:pt x="507" y="748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8"/>
                  <a:pt x="236" y="739"/>
                </a:cubicBezTo>
                <a:cubicBezTo>
                  <a:pt x="213" y="729"/>
                  <a:pt x="191" y="717"/>
                  <a:pt x="170" y="703"/>
                </a:cubicBezTo>
                <a:cubicBezTo>
                  <a:pt x="149" y="689"/>
                  <a:pt x="130" y="673"/>
                  <a:pt x="112" y="656"/>
                </a:cubicBezTo>
                <a:cubicBezTo>
                  <a:pt x="94" y="638"/>
                  <a:pt x="78" y="617"/>
                  <a:pt x="64" y="597"/>
                </a:cubicBezTo>
                <a:cubicBezTo>
                  <a:pt x="50" y="576"/>
                  <a:pt x="38" y="553"/>
                  <a:pt x="29" y="530"/>
                </a:cubicBezTo>
                <a:cubicBezTo>
                  <a:pt x="19" y="507"/>
                  <a:pt x="12" y="483"/>
                  <a:pt x="7" y="458"/>
                </a:cubicBezTo>
                <a:cubicBezTo>
                  <a:pt x="2" y="434"/>
                  <a:pt x="0" y="409"/>
                  <a:pt x="0" y="383"/>
                </a:cubicBezTo>
                <a:cubicBezTo>
                  <a:pt x="0" y="358"/>
                  <a:pt x="2" y="333"/>
                  <a:pt x="7" y="309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3"/>
                  <a:pt x="50" y="191"/>
                  <a:pt x="64" y="170"/>
                </a:cubicBezTo>
                <a:cubicBezTo>
                  <a:pt x="78" y="149"/>
                  <a:pt x="94" y="130"/>
                  <a:pt x="112" y="112"/>
                </a:cubicBezTo>
                <a:cubicBezTo>
                  <a:pt x="130" y="94"/>
                  <a:pt x="149" y="78"/>
                  <a:pt x="170" y="64"/>
                </a:cubicBezTo>
                <a:cubicBezTo>
                  <a:pt x="191" y="50"/>
                  <a:pt x="213" y="39"/>
                  <a:pt x="236" y="29"/>
                </a:cubicBezTo>
                <a:cubicBezTo>
                  <a:pt x="260" y="19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19"/>
                  <a:pt x="530" y="29"/>
                </a:cubicBezTo>
                <a:cubicBezTo>
                  <a:pt x="554" y="39"/>
                  <a:pt x="576" y="50"/>
                  <a:pt x="597" y="64"/>
                </a:cubicBezTo>
                <a:cubicBezTo>
                  <a:pt x="618" y="78"/>
                  <a:pt x="638" y="94"/>
                  <a:pt x="656" y="112"/>
                </a:cubicBezTo>
                <a:cubicBezTo>
                  <a:pt x="673" y="130"/>
                  <a:pt x="689" y="149"/>
                  <a:pt x="703" y="170"/>
                </a:cubicBezTo>
                <a:cubicBezTo>
                  <a:pt x="717" y="191"/>
                  <a:pt x="729" y="213"/>
                  <a:pt x="739" y="237"/>
                </a:cubicBezTo>
                <a:cubicBezTo>
                  <a:pt x="748" y="260"/>
                  <a:pt x="756" y="284"/>
                  <a:pt x="761" y="309"/>
                </a:cubicBezTo>
                <a:cubicBezTo>
                  <a:pt x="765" y="333"/>
                  <a:pt x="768" y="358"/>
                  <a:pt x="768" y="38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806040" y="409212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7"/>
                </a:moveTo>
                <a:cubicBezTo>
                  <a:pt x="576" y="306"/>
                  <a:pt x="574" y="325"/>
                  <a:pt x="570" y="344"/>
                </a:cubicBezTo>
                <a:cubicBezTo>
                  <a:pt x="567" y="362"/>
                  <a:pt x="561" y="380"/>
                  <a:pt x="554" y="398"/>
                </a:cubicBezTo>
                <a:cubicBezTo>
                  <a:pt x="547" y="415"/>
                  <a:pt x="538" y="433"/>
                  <a:pt x="528" y="448"/>
                </a:cubicBezTo>
                <a:cubicBezTo>
                  <a:pt x="517" y="464"/>
                  <a:pt x="505" y="478"/>
                  <a:pt x="492" y="492"/>
                </a:cubicBezTo>
                <a:cubicBezTo>
                  <a:pt x="478" y="505"/>
                  <a:pt x="464" y="517"/>
                  <a:pt x="448" y="528"/>
                </a:cubicBezTo>
                <a:cubicBezTo>
                  <a:pt x="432" y="538"/>
                  <a:pt x="416" y="547"/>
                  <a:pt x="398" y="554"/>
                </a:cubicBezTo>
                <a:cubicBezTo>
                  <a:pt x="381" y="561"/>
                  <a:pt x="363" y="567"/>
                  <a:pt x="343" y="571"/>
                </a:cubicBezTo>
                <a:cubicBezTo>
                  <a:pt x="325" y="574"/>
                  <a:pt x="306" y="576"/>
                  <a:pt x="287" y="576"/>
                </a:cubicBezTo>
                <a:cubicBezTo>
                  <a:pt x="268" y="576"/>
                  <a:pt x="250" y="574"/>
                  <a:pt x="231" y="571"/>
                </a:cubicBezTo>
                <a:cubicBezTo>
                  <a:pt x="213" y="567"/>
                  <a:pt x="195" y="561"/>
                  <a:pt x="177" y="554"/>
                </a:cubicBezTo>
                <a:cubicBezTo>
                  <a:pt x="160" y="547"/>
                  <a:pt x="143" y="538"/>
                  <a:pt x="127" y="528"/>
                </a:cubicBezTo>
                <a:cubicBezTo>
                  <a:pt x="112" y="517"/>
                  <a:pt x="97" y="505"/>
                  <a:pt x="84" y="492"/>
                </a:cubicBezTo>
                <a:cubicBezTo>
                  <a:pt x="70" y="478"/>
                  <a:pt x="59" y="464"/>
                  <a:pt x="48" y="448"/>
                </a:cubicBezTo>
                <a:cubicBezTo>
                  <a:pt x="38" y="433"/>
                  <a:pt x="29" y="415"/>
                  <a:pt x="21" y="398"/>
                </a:cubicBezTo>
                <a:cubicBezTo>
                  <a:pt x="14" y="380"/>
                  <a:pt x="9" y="362"/>
                  <a:pt x="5" y="344"/>
                </a:cubicBezTo>
                <a:cubicBezTo>
                  <a:pt x="1" y="325"/>
                  <a:pt x="0" y="306"/>
                  <a:pt x="0" y="287"/>
                </a:cubicBezTo>
                <a:cubicBezTo>
                  <a:pt x="0" y="269"/>
                  <a:pt x="1" y="250"/>
                  <a:pt x="5" y="231"/>
                </a:cubicBezTo>
                <a:cubicBezTo>
                  <a:pt x="9" y="213"/>
                  <a:pt x="14" y="195"/>
                  <a:pt x="21" y="177"/>
                </a:cubicBezTo>
                <a:cubicBezTo>
                  <a:pt x="29" y="160"/>
                  <a:pt x="38" y="143"/>
                  <a:pt x="48" y="128"/>
                </a:cubicBezTo>
                <a:cubicBezTo>
                  <a:pt x="59" y="112"/>
                  <a:pt x="70" y="97"/>
                  <a:pt x="84" y="84"/>
                </a:cubicBezTo>
                <a:cubicBezTo>
                  <a:pt x="97" y="71"/>
                  <a:pt x="112" y="59"/>
                  <a:pt x="127" y="48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4"/>
                  <a:pt x="213" y="9"/>
                  <a:pt x="231" y="5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5"/>
                </a:cubicBezTo>
                <a:cubicBezTo>
                  <a:pt x="363" y="9"/>
                  <a:pt x="381" y="14"/>
                  <a:pt x="398" y="22"/>
                </a:cubicBezTo>
                <a:cubicBezTo>
                  <a:pt x="416" y="29"/>
                  <a:pt x="432" y="38"/>
                  <a:pt x="448" y="48"/>
                </a:cubicBezTo>
                <a:cubicBezTo>
                  <a:pt x="464" y="59"/>
                  <a:pt x="478" y="71"/>
                  <a:pt x="492" y="84"/>
                </a:cubicBezTo>
                <a:cubicBezTo>
                  <a:pt x="505" y="97"/>
                  <a:pt x="517" y="112"/>
                  <a:pt x="528" y="128"/>
                </a:cubicBezTo>
                <a:cubicBezTo>
                  <a:pt x="538" y="143"/>
                  <a:pt x="547" y="160"/>
                  <a:pt x="554" y="177"/>
                </a:cubicBezTo>
                <a:cubicBezTo>
                  <a:pt x="561" y="195"/>
                  <a:pt x="567" y="213"/>
                  <a:pt x="570" y="231"/>
                </a:cubicBezTo>
                <a:cubicBezTo>
                  <a:pt x="574" y="250"/>
                  <a:pt x="576" y="269"/>
                  <a:pt x="576" y="28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832680" y="4118760"/>
            <a:ext cx="153720" cy="154080"/>
          </a:xfrm>
          <a:custGeom>
            <a:avLst/>
            <a:gdLst/>
            <a:ahLst/>
            <a:rect l="0" t="0" r="r" b="b"/>
            <a:pathLst>
              <a:path w="427" h="428">
                <a:moveTo>
                  <a:pt x="427" y="213"/>
                </a:moveTo>
                <a:cubicBezTo>
                  <a:pt x="427" y="227"/>
                  <a:pt x="426" y="241"/>
                  <a:pt x="423" y="255"/>
                </a:cubicBezTo>
                <a:cubicBezTo>
                  <a:pt x="421" y="269"/>
                  <a:pt x="417" y="283"/>
                  <a:pt x="411" y="296"/>
                </a:cubicBezTo>
                <a:cubicBezTo>
                  <a:pt x="406" y="309"/>
                  <a:pt x="399" y="321"/>
                  <a:pt x="391" y="333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5"/>
                  <a:pt x="344" y="384"/>
                  <a:pt x="333" y="392"/>
                </a:cubicBezTo>
                <a:cubicBezTo>
                  <a:pt x="321" y="399"/>
                  <a:pt x="309" y="406"/>
                  <a:pt x="296" y="411"/>
                </a:cubicBezTo>
                <a:cubicBezTo>
                  <a:pt x="283" y="417"/>
                  <a:pt x="270" y="421"/>
                  <a:pt x="256" y="423"/>
                </a:cubicBezTo>
                <a:cubicBezTo>
                  <a:pt x="242" y="426"/>
                  <a:pt x="228" y="428"/>
                  <a:pt x="214" y="428"/>
                </a:cubicBezTo>
                <a:cubicBezTo>
                  <a:pt x="200" y="428"/>
                  <a:pt x="186" y="426"/>
                  <a:pt x="173" y="423"/>
                </a:cubicBezTo>
                <a:cubicBezTo>
                  <a:pt x="159" y="421"/>
                  <a:pt x="146" y="417"/>
                  <a:pt x="133" y="411"/>
                </a:cubicBezTo>
                <a:cubicBezTo>
                  <a:pt x="120" y="406"/>
                  <a:pt x="107" y="399"/>
                  <a:pt x="96" y="392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4"/>
                  <a:pt x="37" y="333"/>
                </a:cubicBezTo>
                <a:cubicBezTo>
                  <a:pt x="28" y="321"/>
                  <a:pt x="22" y="309"/>
                  <a:pt x="16" y="296"/>
                </a:cubicBezTo>
                <a:cubicBezTo>
                  <a:pt x="11" y="283"/>
                  <a:pt x="7" y="269"/>
                  <a:pt x="4" y="255"/>
                </a:cubicBezTo>
                <a:cubicBezTo>
                  <a:pt x="1" y="241"/>
                  <a:pt x="0" y="227"/>
                  <a:pt x="0" y="213"/>
                </a:cubicBezTo>
                <a:cubicBezTo>
                  <a:pt x="0" y="199"/>
                  <a:pt x="1" y="186"/>
                  <a:pt x="4" y="172"/>
                </a:cubicBezTo>
                <a:cubicBezTo>
                  <a:pt x="7" y="158"/>
                  <a:pt x="11" y="145"/>
                  <a:pt x="16" y="132"/>
                </a:cubicBezTo>
                <a:cubicBezTo>
                  <a:pt x="22" y="119"/>
                  <a:pt x="28" y="107"/>
                  <a:pt x="37" y="95"/>
                </a:cubicBezTo>
                <a:cubicBezTo>
                  <a:pt x="45" y="83"/>
                  <a:pt x="54" y="73"/>
                  <a:pt x="64" y="63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8"/>
                  <a:pt x="120" y="22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2"/>
                  <a:pt x="200" y="0"/>
                  <a:pt x="214" y="0"/>
                </a:cubicBezTo>
                <a:cubicBezTo>
                  <a:pt x="228" y="0"/>
                  <a:pt x="242" y="2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2"/>
                  <a:pt x="321" y="28"/>
                  <a:pt x="333" y="36"/>
                </a:cubicBezTo>
                <a:cubicBezTo>
                  <a:pt x="344" y="44"/>
                  <a:pt x="355" y="53"/>
                  <a:pt x="365" y="63"/>
                </a:cubicBezTo>
                <a:cubicBezTo>
                  <a:pt x="375" y="73"/>
                  <a:pt x="384" y="83"/>
                  <a:pt x="391" y="95"/>
                </a:cubicBezTo>
                <a:cubicBezTo>
                  <a:pt x="399" y="107"/>
                  <a:pt x="406" y="119"/>
                  <a:pt x="411" y="132"/>
                </a:cubicBezTo>
                <a:cubicBezTo>
                  <a:pt x="417" y="145"/>
                  <a:pt x="421" y="158"/>
                  <a:pt x="423" y="172"/>
                </a:cubicBezTo>
                <a:cubicBezTo>
                  <a:pt x="426" y="186"/>
                  <a:pt x="427" y="199"/>
                  <a:pt x="427" y="21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863280" y="4149720"/>
            <a:ext cx="92520" cy="92160"/>
          </a:xfrm>
          <a:custGeom>
            <a:avLst/>
            <a:gdLst/>
            <a:ahLst/>
            <a:rect l="0" t="0" r="r" b="b"/>
            <a:pathLst>
              <a:path w="257" h="256">
                <a:moveTo>
                  <a:pt x="257" y="128"/>
                </a:moveTo>
                <a:cubicBezTo>
                  <a:pt x="257" y="145"/>
                  <a:pt x="254" y="162"/>
                  <a:pt x="247" y="177"/>
                </a:cubicBezTo>
                <a:cubicBezTo>
                  <a:pt x="241" y="193"/>
                  <a:pt x="232" y="207"/>
                  <a:pt x="220" y="219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6"/>
                  <a:pt x="129" y="256"/>
                </a:cubicBezTo>
                <a:cubicBezTo>
                  <a:pt x="112" y="256"/>
                  <a:pt x="96" y="253"/>
                  <a:pt x="80" y="247"/>
                </a:cubicBezTo>
                <a:cubicBezTo>
                  <a:pt x="65" y="240"/>
                  <a:pt x="51" y="231"/>
                  <a:pt x="39" y="219"/>
                </a:cubicBezTo>
                <a:cubicBezTo>
                  <a:pt x="27" y="207"/>
                  <a:pt x="17" y="193"/>
                  <a:pt x="10" y="177"/>
                </a:cubicBezTo>
                <a:cubicBezTo>
                  <a:pt x="4" y="162"/>
                  <a:pt x="0" y="145"/>
                  <a:pt x="0" y="128"/>
                </a:cubicBezTo>
                <a:cubicBezTo>
                  <a:pt x="0" y="111"/>
                  <a:pt x="4" y="95"/>
                  <a:pt x="10" y="79"/>
                </a:cubicBezTo>
                <a:cubicBezTo>
                  <a:pt x="17" y="63"/>
                  <a:pt x="27" y="49"/>
                  <a:pt x="39" y="37"/>
                </a:cubicBezTo>
                <a:cubicBezTo>
                  <a:pt x="51" y="25"/>
                  <a:pt x="65" y="16"/>
                  <a:pt x="80" y="9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9"/>
                </a:cubicBezTo>
                <a:cubicBezTo>
                  <a:pt x="194" y="16"/>
                  <a:pt x="208" y="25"/>
                  <a:pt x="220" y="37"/>
                </a:cubicBezTo>
                <a:cubicBezTo>
                  <a:pt x="232" y="49"/>
                  <a:pt x="241" y="63"/>
                  <a:pt x="247" y="79"/>
                </a:cubicBezTo>
                <a:cubicBezTo>
                  <a:pt x="254" y="95"/>
                  <a:pt x="257" y="111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886320" y="417240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4"/>
                  <a:pt x="128" y="82"/>
                  <a:pt x="124" y="90"/>
                </a:cubicBezTo>
                <a:cubicBezTo>
                  <a:pt x="121" y="98"/>
                  <a:pt x="116" y="105"/>
                  <a:pt x="110" y="111"/>
                </a:cubicBezTo>
                <a:cubicBezTo>
                  <a:pt x="104" y="117"/>
                  <a:pt x="98" y="121"/>
                  <a:pt x="90" y="124"/>
                </a:cubicBezTo>
                <a:cubicBezTo>
                  <a:pt x="82" y="128"/>
                  <a:pt x="74" y="129"/>
                  <a:pt x="65" y="129"/>
                </a:cubicBezTo>
                <a:cubicBezTo>
                  <a:pt x="57" y="129"/>
                  <a:pt x="49" y="128"/>
                  <a:pt x="41" y="124"/>
                </a:cubicBezTo>
                <a:cubicBezTo>
                  <a:pt x="33" y="121"/>
                  <a:pt x="26" y="117"/>
                  <a:pt x="20" y="111"/>
                </a:cubicBezTo>
                <a:cubicBezTo>
                  <a:pt x="13" y="105"/>
                  <a:pt x="8" y="98"/>
                  <a:pt x="5" y="90"/>
                </a:cubicBezTo>
                <a:cubicBezTo>
                  <a:pt x="2" y="82"/>
                  <a:pt x="0" y="74"/>
                  <a:pt x="0" y="65"/>
                </a:cubicBezTo>
                <a:cubicBezTo>
                  <a:pt x="0" y="57"/>
                  <a:pt x="2" y="49"/>
                  <a:pt x="5" y="41"/>
                </a:cubicBezTo>
                <a:cubicBezTo>
                  <a:pt x="8" y="33"/>
                  <a:pt x="13" y="25"/>
                  <a:pt x="20" y="19"/>
                </a:cubicBezTo>
                <a:cubicBezTo>
                  <a:pt x="26" y="13"/>
                  <a:pt x="33" y="9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9"/>
                  <a:pt x="104" y="13"/>
                  <a:pt x="110" y="19"/>
                </a:cubicBezTo>
                <a:cubicBezTo>
                  <a:pt x="116" y="25"/>
                  <a:pt x="121" y="33"/>
                  <a:pt x="124" y="41"/>
                </a:cubicBezTo>
                <a:cubicBezTo>
                  <a:pt x="128" y="49"/>
                  <a:pt x="129" y="57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906120" y="4197600"/>
            <a:ext cx="106560" cy="129960"/>
          </a:xfrm>
          <a:custGeom>
            <a:avLst/>
            <a:gdLst/>
            <a:ahLst/>
            <a:rect l="0" t="0" r="r" b="b"/>
            <a:pathLst>
              <a:path w="296" h="361">
                <a:moveTo>
                  <a:pt x="14" y="0"/>
                </a:moveTo>
                <a:lnTo>
                  <a:pt x="296" y="252"/>
                </a:lnTo>
                <a:cubicBezTo>
                  <a:pt x="296" y="252"/>
                  <a:pt x="238" y="324"/>
                  <a:pt x="126" y="361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903960" y="418356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4"/>
                  <a:pt x="8" y="49"/>
                </a:cubicBezTo>
                <a:cubicBezTo>
                  <a:pt x="-2" y="41"/>
                  <a:pt x="-2" y="28"/>
                  <a:pt x="8" y="19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5"/>
                  <a:pt x="59" y="29"/>
                  <a:pt x="50" y="37"/>
                </a:cubicBezTo>
                <a:lnTo>
                  <a:pt x="38" y="49"/>
                </a:lnTo>
                <a:cubicBezTo>
                  <a:pt x="33" y="54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954360" y="405756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3"/>
                  <a:pt x="4" y="249"/>
                  <a:pt x="4" y="249"/>
                </a:cubicBezTo>
                <a:lnTo>
                  <a:pt x="156" y="91"/>
                </a:lnTo>
                <a:cubicBezTo>
                  <a:pt x="162" y="60"/>
                  <a:pt x="145" y="7"/>
                  <a:pt x="119" y="1"/>
                </a:cubicBezTo>
                <a:cubicBezTo>
                  <a:pt x="94" y="-7"/>
                  <a:pt x="31" y="18"/>
                  <a:pt x="4" y="149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5"/>
                </a:lnTo>
                <a:cubicBezTo>
                  <a:pt x="201" y="99"/>
                  <a:pt x="253" y="116"/>
                  <a:pt x="260" y="141"/>
                </a:cubicBezTo>
                <a:cubicBezTo>
                  <a:pt x="266" y="167"/>
                  <a:pt x="243" y="228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910800" y="408168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9"/>
                </a:lnTo>
                <a:cubicBezTo>
                  <a:pt x="56" y="316"/>
                  <a:pt x="28" y="327"/>
                  <a:pt x="10" y="310"/>
                </a:cubicBezTo>
                <a:cubicBezTo>
                  <a:pt x="-7" y="292"/>
                  <a:pt x="2" y="265"/>
                  <a:pt x="9" y="258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1065240" y="3588120"/>
            <a:ext cx="8021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Nivel medio, trabajando ya con condicionales, bucles y funciones.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1065240" y="4007160"/>
            <a:ext cx="9014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Objetivo: avanzar hacia un diseño estructurado, escalable y argumentado.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747720" y="1879560"/>
            <a:ext cx="63828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2.3 Conocimientos previos requeridos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1047600" y="3257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1300320" y="2626200"/>
            <a:ext cx="2706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Sintaxis básica en Java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1300320" y="3102480"/>
            <a:ext cx="3770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Declaración y uso de funciones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5047920" y="3619440"/>
            <a:ext cx="448200" cy="371880"/>
          </a:xfrm>
          <a:custGeom>
            <a:avLst/>
            <a:gdLst/>
            <a:ahLst/>
            <a:rect l="0" t="0" r="r" b="b"/>
            <a:pathLst>
              <a:path w="1245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9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086" y="0"/>
                </a:lnTo>
                <a:cubicBezTo>
                  <a:pt x="1097" y="0"/>
                  <a:pt x="1107" y="1"/>
                  <a:pt x="1117" y="3"/>
                </a:cubicBezTo>
                <a:cubicBezTo>
                  <a:pt x="1127" y="5"/>
                  <a:pt x="1137" y="8"/>
                  <a:pt x="1147" y="12"/>
                </a:cubicBezTo>
                <a:cubicBezTo>
                  <a:pt x="1157" y="16"/>
                  <a:pt x="1166" y="21"/>
                  <a:pt x="1174" y="26"/>
                </a:cubicBezTo>
                <a:cubicBezTo>
                  <a:pt x="1183" y="32"/>
                  <a:pt x="1191" y="39"/>
                  <a:pt x="1198" y="46"/>
                </a:cubicBezTo>
                <a:cubicBezTo>
                  <a:pt x="1206" y="54"/>
                  <a:pt x="1212" y="62"/>
                  <a:pt x="1218" y="70"/>
                </a:cubicBezTo>
                <a:cubicBezTo>
                  <a:pt x="1224" y="79"/>
                  <a:pt x="1229" y="88"/>
                  <a:pt x="1233" y="98"/>
                </a:cubicBezTo>
                <a:cubicBezTo>
                  <a:pt x="1237" y="107"/>
                  <a:pt x="1240" y="117"/>
                  <a:pt x="1242" y="127"/>
                </a:cubicBezTo>
                <a:cubicBezTo>
                  <a:pt x="1244" y="138"/>
                  <a:pt x="1245" y="148"/>
                  <a:pt x="1245" y="158"/>
                </a:cubicBezTo>
                <a:lnTo>
                  <a:pt x="1245" y="874"/>
                </a:lnTo>
                <a:cubicBezTo>
                  <a:pt x="1245" y="884"/>
                  <a:pt x="1244" y="895"/>
                  <a:pt x="1242" y="905"/>
                </a:cubicBezTo>
                <a:cubicBezTo>
                  <a:pt x="1240" y="915"/>
                  <a:pt x="1237" y="925"/>
                  <a:pt x="1233" y="935"/>
                </a:cubicBezTo>
                <a:cubicBezTo>
                  <a:pt x="1229" y="944"/>
                  <a:pt x="1224" y="953"/>
                  <a:pt x="1218" y="962"/>
                </a:cubicBezTo>
                <a:cubicBezTo>
                  <a:pt x="1212" y="971"/>
                  <a:pt x="1206" y="979"/>
                  <a:pt x="1198" y="986"/>
                </a:cubicBezTo>
                <a:cubicBezTo>
                  <a:pt x="1191" y="993"/>
                  <a:pt x="1183" y="1000"/>
                  <a:pt x="1174" y="1006"/>
                </a:cubicBezTo>
                <a:cubicBezTo>
                  <a:pt x="1166" y="1012"/>
                  <a:pt x="1157" y="1016"/>
                  <a:pt x="1147" y="1020"/>
                </a:cubicBezTo>
                <a:cubicBezTo>
                  <a:pt x="1137" y="1024"/>
                  <a:pt x="1127" y="1027"/>
                  <a:pt x="1117" y="1029"/>
                </a:cubicBezTo>
                <a:cubicBezTo>
                  <a:pt x="1107" y="1032"/>
                  <a:pt x="1097" y="1033"/>
                  <a:pt x="1086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9" y="1016"/>
                  <a:pt x="80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40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9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1300320" y="3588120"/>
            <a:ext cx="3743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de estructuras de control 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5141880" y="3710880"/>
            <a:ext cx="258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if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5628960" y="3619440"/>
            <a:ext cx="838800" cy="371880"/>
          </a:xfrm>
          <a:custGeom>
            <a:avLst/>
            <a:gdLst/>
            <a:ahLst/>
            <a:rect l="0" t="0" r="r" b="b"/>
            <a:pathLst>
              <a:path w="2330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171" y="0"/>
                </a:lnTo>
                <a:cubicBezTo>
                  <a:pt x="2181" y="0"/>
                  <a:pt x="2192" y="1"/>
                  <a:pt x="2202" y="3"/>
                </a:cubicBezTo>
                <a:cubicBezTo>
                  <a:pt x="2212" y="5"/>
                  <a:pt x="2222" y="8"/>
                  <a:pt x="2232" y="12"/>
                </a:cubicBezTo>
                <a:cubicBezTo>
                  <a:pt x="2241" y="16"/>
                  <a:pt x="2250" y="21"/>
                  <a:pt x="2259" y="26"/>
                </a:cubicBezTo>
                <a:cubicBezTo>
                  <a:pt x="2268" y="32"/>
                  <a:pt x="2276" y="39"/>
                  <a:pt x="2283" y="46"/>
                </a:cubicBezTo>
                <a:cubicBezTo>
                  <a:pt x="2291" y="54"/>
                  <a:pt x="2297" y="62"/>
                  <a:pt x="2303" y="70"/>
                </a:cubicBezTo>
                <a:cubicBezTo>
                  <a:pt x="2309" y="79"/>
                  <a:pt x="2314" y="88"/>
                  <a:pt x="2318" y="98"/>
                </a:cubicBezTo>
                <a:cubicBezTo>
                  <a:pt x="2322" y="107"/>
                  <a:pt x="2325" y="117"/>
                  <a:pt x="2327" y="127"/>
                </a:cubicBezTo>
                <a:cubicBezTo>
                  <a:pt x="2329" y="138"/>
                  <a:pt x="2330" y="148"/>
                  <a:pt x="2330" y="158"/>
                </a:cubicBezTo>
                <a:lnTo>
                  <a:pt x="2330" y="874"/>
                </a:lnTo>
                <a:cubicBezTo>
                  <a:pt x="2330" y="884"/>
                  <a:pt x="2329" y="895"/>
                  <a:pt x="2327" y="905"/>
                </a:cubicBezTo>
                <a:cubicBezTo>
                  <a:pt x="2325" y="915"/>
                  <a:pt x="2322" y="925"/>
                  <a:pt x="2318" y="935"/>
                </a:cubicBezTo>
                <a:cubicBezTo>
                  <a:pt x="2314" y="944"/>
                  <a:pt x="2309" y="953"/>
                  <a:pt x="2303" y="962"/>
                </a:cubicBezTo>
                <a:cubicBezTo>
                  <a:pt x="2297" y="971"/>
                  <a:pt x="2291" y="979"/>
                  <a:pt x="2283" y="986"/>
                </a:cubicBezTo>
                <a:cubicBezTo>
                  <a:pt x="2276" y="993"/>
                  <a:pt x="2268" y="1000"/>
                  <a:pt x="2259" y="1006"/>
                </a:cubicBezTo>
                <a:cubicBezTo>
                  <a:pt x="2250" y="1012"/>
                  <a:pt x="2241" y="1016"/>
                  <a:pt x="2232" y="1020"/>
                </a:cubicBezTo>
                <a:cubicBezTo>
                  <a:pt x="2222" y="1024"/>
                  <a:pt x="2212" y="1027"/>
                  <a:pt x="2202" y="1029"/>
                </a:cubicBezTo>
                <a:cubicBezTo>
                  <a:pt x="2192" y="1032"/>
                  <a:pt x="2181" y="1033"/>
                  <a:pt x="2171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9" y="1016"/>
                  <a:pt x="80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5493960" y="358812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5723640" y="371088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while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6600600" y="3619440"/>
            <a:ext cx="572040" cy="371880"/>
          </a:xfrm>
          <a:custGeom>
            <a:avLst/>
            <a:gdLst/>
            <a:ahLst/>
            <a:rect l="0" t="0" r="r" b="b"/>
            <a:pathLst>
              <a:path w="1589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429" y="0"/>
                </a:lnTo>
                <a:cubicBezTo>
                  <a:pt x="1439" y="0"/>
                  <a:pt x="1450" y="1"/>
                  <a:pt x="1460" y="3"/>
                </a:cubicBezTo>
                <a:cubicBezTo>
                  <a:pt x="1470" y="5"/>
                  <a:pt x="1480" y="8"/>
                  <a:pt x="1490" y="12"/>
                </a:cubicBezTo>
                <a:cubicBezTo>
                  <a:pt x="1499" y="16"/>
                  <a:pt x="1509" y="21"/>
                  <a:pt x="1518" y="26"/>
                </a:cubicBezTo>
                <a:cubicBezTo>
                  <a:pt x="1527" y="32"/>
                  <a:pt x="1535" y="39"/>
                  <a:pt x="1542" y="46"/>
                </a:cubicBezTo>
                <a:cubicBezTo>
                  <a:pt x="1549" y="54"/>
                  <a:pt x="1556" y="62"/>
                  <a:pt x="1562" y="70"/>
                </a:cubicBezTo>
                <a:cubicBezTo>
                  <a:pt x="1568" y="79"/>
                  <a:pt x="1573" y="88"/>
                  <a:pt x="1577" y="98"/>
                </a:cubicBezTo>
                <a:cubicBezTo>
                  <a:pt x="1581" y="107"/>
                  <a:pt x="1584" y="117"/>
                  <a:pt x="1586" y="127"/>
                </a:cubicBezTo>
                <a:cubicBezTo>
                  <a:pt x="1588" y="138"/>
                  <a:pt x="1589" y="148"/>
                  <a:pt x="1589" y="158"/>
                </a:cubicBezTo>
                <a:lnTo>
                  <a:pt x="1589" y="874"/>
                </a:lnTo>
                <a:cubicBezTo>
                  <a:pt x="1589" y="884"/>
                  <a:pt x="1588" y="895"/>
                  <a:pt x="1586" y="905"/>
                </a:cubicBezTo>
                <a:cubicBezTo>
                  <a:pt x="1584" y="915"/>
                  <a:pt x="1581" y="925"/>
                  <a:pt x="1577" y="935"/>
                </a:cubicBezTo>
                <a:cubicBezTo>
                  <a:pt x="1573" y="944"/>
                  <a:pt x="1568" y="953"/>
                  <a:pt x="1562" y="962"/>
                </a:cubicBezTo>
                <a:cubicBezTo>
                  <a:pt x="1556" y="971"/>
                  <a:pt x="1549" y="979"/>
                  <a:pt x="1542" y="986"/>
                </a:cubicBezTo>
                <a:cubicBezTo>
                  <a:pt x="1535" y="993"/>
                  <a:pt x="1527" y="1000"/>
                  <a:pt x="1518" y="1006"/>
                </a:cubicBezTo>
                <a:cubicBezTo>
                  <a:pt x="1509" y="1012"/>
                  <a:pt x="1499" y="1016"/>
                  <a:pt x="1490" y="1020"/>
                </a:cubicBezTo>
                <a:cubicBezTo>
                  <a:pt x="1480" y="1024"/>
                  <a:pt x="1470" y="1027"/>
                  <a:pt x="1460" y="1029"/>
                </a:cubicBezTo>
                <a:cubicBezTo>
                  <a:pt x="1450" y="1032"/>
                  <a:pt x="1439" y="1033"/>
                  <a:pt x="1429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8" y="1016"/>
                  <a:pt x="79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6462720" y="358812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6692400" y="371088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for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7173720" y="358812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1300320" y="4073760"/>
            <a:ext cx="1896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E/S por consola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1300320" y="4559760"/>
            <a:ext cx="349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Lógica algorítmica elemental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773280" y="281664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1"/>
                </a:lnTo>
                <a:lnTo>
                  <a:pt x="108" y="420"/>
                </a:lnTo>
                <a:cubicBezTo>
                  <a:pt x="82" y="396"/>
                  <a:pt x="41" y="397"/>
                  <a:pt x="17" y="423"/>
                </a:cubicBezTo>
                <a:cubicBezTo>
                  <a:pt x="-7" y="449"/>
                  <a:pt x="-5" y="489"/>
                  <a:pt x="21" y="513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4"/>
                </a:cubicBezTo>
                <a:lnTo>
                  <a:pt x="749" y="98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747720" y="2022480"/>
            <a:ext cx="4794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2.4 Objetivos de aprendizaje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773280" y="323568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6"/>
                </a:cubicBezTo>
                <a:lnTo>
                  <a:pt x="749" y="99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1065240" y="2759400"/>
            <a:ext cx="8043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Organizar el código en funciones con responsabilidad única (SRP)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773280" y="3645360"/>
            <a:ext cx="273240" cy="267840"/>
          </a:xfrm>
          <a:custGeom>
            <a:avLst/>
            <a:gdLst/>
            <a:ahLst/>
            <a:rect l="0" t="0" r="r" b="b"/>
            <a:pathLst>
              <a:path w="759" h="744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1"/>
                </a:lnTo>
                <a:lnTo>
                  <a:pt x="108" y="419"/>
                </a:lnTo>
                <a:cubicBezTo>
                  <a:pt x="82" y="395"/>
                  <a:pt x="41" y="397"/>
                  <a:pt x="17" y="423"/>
                </a:cubicBezTo>
                <a:cubicBezTo>
                  <a:pt x="-7" y="449"/>
                  <a:pt x="-5" y="489"/>
                  <a:pt x="21" y="513"/>
                </a:cubicBezTo>
                <a:lnTo>
                  <a:pt x="250" y="726"/>
                </a:lnTo>
                <a:cubicBezTo>
                  <a:pt x="250" y="726"/>
                  <a:pt x="257" y="732"/>
                  <a:pt x="260" y="734"/>
                </a:cubicBezTo>
                <a:cubicBezTo>
                  <a:pt x="271" y="741"/>
                  <a:pt x="283" y="744"/>
                  <a:pt x="295" y="744"/>
                </a:cubicBezTo>
                <a:cubicBezTo>
                  <a:pt x="316" y="744"/>
                  <a:pt x="336" y="734"/>
                  <a:pt x="348" y="715"/>
                </a:cubicBezTo>
                <a:lnTo>
                  <a:pt x="749" y="98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1065240" y="3178440"/>
            <a:ext cx="6163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Implementar funciones recursivas y evaluar su uso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773280" y="406440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1"/>
                  <a:pt x="21" y="514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5"/>
                </a:cubicBezTo>
                <a:lnTo>
                  <a:pt x="749" y="98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1065240" y="3588120"/>
            <a:ext cx="5843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Analizar modularidad, cohesión y acoplamiento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773280" y="4473720"/>
            <a:ext cx="273240" cy="267840"/>
          </a:xfrm>
          <a:custGeom>
            <a:avLst/>
            <a:gdLst/>
            <a:ahLst/>
            <a:rect l="0" t="0" r="r" b="b"/>
            <a:pathLst>
              <a:path w="759" h="744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19"/>
                </a:lnTo>
                <a:cubicBezTo>
                  <a:pt x="82" y="395"/>
                  <a:pt x="41" y="397"/>
                  <a:pt x="17" y="423"/>
                </a:cubicBezTo>
                <a:cubicBezTo>
                  <a:pt x="-7" y="449"/>
                  <a:pt x="-5" y="489"/>
                  <a:pt x="21" y="513"/>
                </a:cubicBezTo>
                <a:lnTo>
                  <a:pt x="250" y="726"/>
                </a:lnTo>
                <a:cubicBezTo>
                  <a:pt x="250" y="726"/>
                  <a:pt x="257" y="732"/>
                  <a:pt x="260" y="734"/>
                </a:cubicBezTo>
                <a:cubicBezTo>
                  <a:pt x="271" y="741"/>
                  <a:pt x="283" y="744"/>
                  <a:pt x="295" y="744"/>
                </a:cubicBezTo>
                <a:cubicBezTo>
                  <a:pt x="316" y="744"/>
                  <a:pt x="336" y="734"/>
                  <a:pt x="348" y="715"/>
                </a:cubicBezTo>
                <a:lnTo>
                  <a:pt x="749" y="98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1065240" y="4007160"/>
            <a:ext cx="4683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Justificar decisiones de diseño técnico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1065240" y="4416840"/>
            <a:ext cx="6673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Documentar y presentar la arquitectura de forma clara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771480" y="28098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597" y="426"/>
                </a:moveTo>
                <a:cubicBezTo>
                  <a:pt x="584" y="426"/>
                  <a:pt x="571" y="428"/>
                  <a:pt x="559" y="431"/>
                </a:cubicBezTo>
                <a:lnTo>
                  <a:pt x="337" y="209"/>
                </a:lnTo>
                <a:cubicBezTo>
                  <a:pt x="339" y="197"/>
                  <a:pt x="341" y="184"/>
                  <a:pt x="341" y="170"/>
                </a:cubicBezTo>
                <a:cubicBezTo>
                  <a:pt x="341" y="76"/>
                  <a:pt x="265" y="0"/>
                  <a:pt x="170" y="0"/>
                </a:cubicBezTo>
                <a:cubicBezTo>
                  <a:pt x="151" y="0"/>
                  <a:pt x="126" y="19"/>
                  <a:pt x="147" y="41"/>
                </a:cubicBezTo>
                <a:lnTo>
                  <a:pt x="211" y="104"/>
                </a:lnTo>
                <a:cubicBezTo>
                  <a:pt x="211" y="104"/>
                  <a:pt x="232" y="147"/>
                  <a:pt x="189" y="190"/>
                </a:cubicBezTo>
                <a:cubicBezTo>
                  <a:pt x="147" y="232"/>
                  <a:pt x="104" y="211"/>
                  <a:pt x="104" y="211"/>
                </a:cubicBezTo>
                <a:lnTo>
                  <a:pt x="40" y="147"/>
                </a:lnTo>
                <a:cubicBezTo>
                  <a:pt x="19" y="126"/>
                  <a:pt x="0" y="151"/>
                  <a:pt x="0" y="170"/>
                </a:cubicBezTo>
                <a:cubicBezTo>
                  <a:pt x="0" y="266"/>
                  <a:pt x="76" y="342"/>
                  <a:pt x="170" y="342"/>
                </a:cubicBezTo>
                <a:cubicBezTo>
                  <a:pt x="184" y="342"/>
                  <a:pt x="196" y="341"/>
                  <a:pt x="209" y="338"/>
                </a:cubicBezTo>
                <a:lnTo>
                  <a:pt x="430" y="559"/>
                </a:lnTo>
                <a:cubicBezTo>
                  <a:pt x="427" y="571"/>
                  <a:pt x="425" y="584"/>
                  <a:pt x="425" y="597"/>
                </a:cubicBezTo>
                <a:cubicBezTo>
                  <a:pt x="425" y="692"/>
                  <a:pt x="502" y="768"/>
                  <a:pt x="597" y="768"/>
                </a:cubicBezTo>
                <a:cubicBezTo>
                  <a:pt x="616" y="768"/>
                  <a:pt x="642" y="748"/>
                  <a:pt x="621" y="727"/>
                </a:cubicBezTo>
                <a:lnTo>
                  <a:pt x="557" y="663"/>
                </a:lnTo>
                <a:cubicBezTo>
                  <a:pt x="557" y="663"/>
                  <a:pt x="534" y="621"/>
                  <a:pt x="578" y="578"/>
                </a:cubicBezTo>
                <a:cubicBezTo>
                  <a:pt x="621" y="536"/>
                  <a:pt x="663" y="557"/>
                  <a:pt x="663" y="557"/>
                </a:cubicBezTo>
                <a:lnTo>
                  <a:pt x="727" y="621"/>
                </a:lnTo>
                <a:cubicBezTo>
                  <a:pt x="748" y="642"/>
                  <a:pt x="768" y="617"/>
                  <a:pt x="768" y="597"/>
                </a:cubicBezTo>
                <a:cubicBezTo>
                  <a:pt x="768" y="503"/>
                  <a:pt x="691" y="426"/>
                  <a:pt x="597" y="426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747720" y="2022480"/>
            <a:ext cx="27928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2.5 Metodología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871200" y="3233520"/>
            <a:ext cx="169200" cy="202680"/>
          </a:xfrm>
          <a:custGeom>
            <a:avLst/>
            <a:gdLst/>
            <a:ahLst/>
            <a:rect l="0" t="0" r="r" b="b"/>
            <a:pathLst>
              <a:path w="470" h="563">
                <a:moveTo>
                  <a:pt x="342" y="430"/>
                </a:moveTo>
                <a:lnTo>
                  <a:pt x="342" y="388"/>
                </a:lnTo>
                <a:cubicBezTo>
                  <a:pt x="363" y="366"/>
                  <a:pt x="404" y="326"/>
                  <a:pt x="414" y="274"/>
                </a:cubicBezTo>
                <a:cubicBezTo>
                  <a:pt x="417" y="277"/>
                  <a:pt x="415" y="278"/>
                  <a:pt x="419" y="278"/>
                </a:cubicBezTo>
                <a:cubicBezTo>
                  <a:pt x="435" y="278"/>
                  <a:pt x="445" y="256"/>
                  <a:pt x="445" y="230"/>
                </a:cubicBezTo>
                <a:cubicBezTo>
                  <a:pt x="445" y="205"/>
                  <a:pt x="431" y="184"/>
                  <a:pt x="415" y="184"/>
                </a:cubicBezTo>
                <a:cubicBezTo>
                  <a:pt x="419" y="173"/>
                  <a:pt x="420" y="158"/>
                  <a:pt x="420" y="139"/>
                </a:cubicBezTo>
                <a:cubicBezTo>
                  <a:pt x="420" y="76"/>
                  <a:pt x="366" y="0"/>
                  <a:pt x="244" y="0"/>
                </a:cubicBezTo>
                <a:cubicBezTo>
                  <a:pt x="135" y="0"/>
                  <a:pt x="67" y="76"/>
                  <a:pt x="67" y="139"/>
                </a:cubicBezTo>
                <a:cubicBezTo>
                  <a:pt x="67" y="157"/>
                  <a:pt x="68" y="172"/>
                  <a:pt x="70" y="184"/>
                </a:cubicBezTo>
                <a:cubicBezTo>
                  <a:pt x="56" y="186"/>
                  <a:pt x="44" y="206"/>
                  <a:pt x="44" y="230"/>
                </a:cubicBezTo>
                <a:cubicBezTo>
                  <a:pt x="44" y="256"/>
                  <a:pt x="57" y="278"/>
                  <a:pt x="73" y="278"/>
                </a:cubicBezTo>
                <a:cubicBezTo>
                  <a:pt x="76" y="278"/>
                  <a:pt x="72" y="277"/>
                  <a:pt x="75" y="274"/>
                </a:cubicBezTo>
                <a:cubicBezTo>
                  <a:pt x="85" y="326"/>
                  <a:pt x="128" y="366"/>
                  <a:pt x="149" y="388"/>
                </a:cubicBezTo>
                <a:lnTo>
                  <a:pt x="149" y="427"/>
                </a:lnTo>
                <a:cubicBezTo>
                  <a:pt x="64" y="438"/>
                  <a:pt x="0" y="483"/>
                  <a:pt x="0" y="529"/>
                </a:cubicBezTo>
                <a:lnTo>
                  <a:pt x="0" y="546"/>
                </a:lnTo>
                <a:cubicBezTo>
                  <a:pt x="0" y="563"/>
                  <a:pt x="17" y="563"/>
                  <a:pt x="35" y="563"/>
                </a:cubicBezTo>
                <a:lnTo>
                  <a:pt x="435" y="563"/>
                </a:lnTo>
                <a:cubicBezTo>
                  <a:pt x="452" y="563"/>
                  <a:pt x="470" y="563"/>
                  <a:pt x="470" y="546"/>
                </a:cubicBezTo>
                <a:lnTo>
                  <a:pt x="470" y="529"/>
                </a:lnTo>
                <a:cubicBezTo>
                  <a:pt x="470" y="486"/>
                  <a:pt x="406" y="444"/>
                  <a:pt x="342" y="43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779040" y="3295080"/>
            <a:ext cx="169200" cy="202680"/>
          </a:xfrm>
          <a:custGeom>
            <a:avLst/>
            <a:gdLst/>
            <a:ahLst/>
            <a:rect l="0" t="0" r="r" b="b"/>
            <a:pathLst>
              <a:path w="470" h="563">
                <a:moveTo>
                  <a:pt x="341" y="429"/>
                </a:moveTo>
                <a:lnTo>
                  <a:pt x="341" y="387"/>
                </a:lnTo>
                <a:cubicBezTo>
                  <a:pt x="362" y="365"/>
                  <a:pt x="403" y="326"/>
                  <a:pt x="414" y="275"/>
                </a:cubicBezTo>
                <a:cubicBezTo>
                  <a:pt x="417" y="277"/>
                  <a:pt x="415" y="278"/>
                  <a:pt x="419" y="278"/>
                </a:cubicBezTo>
                <a:cubicBezTo>
                  <a:pt x="435" y="278"/>
                  <a:pt x="446" y="257"/>
                  <a:pt x="446" y="231"/>
                </a:cubicBezTo>
                <a:cubicBezTo>
                  <a:pt x="446" y="205"/>
                  <a:pt x="432" y="185"/>
                  <a:pt x="416" y="184"/>
                </a:cubicBezTo>
                <a:cubicBezTo>
                  <a:pt x="419" y="173"/>
                  <a:pt x="420" y="159"/>
                  <a:pt x="420" y="140"/>
                </a:cubicBezTo>
                <a:cubicBezTo>
                  <a:pt x="420" y="76"/>
                  <a:pt x="365" y="0"/>
                  <a:pt x="243" y="0"/>
                </a:cubicBezTo>
                <a:cubicBezTo>
                  <a:pt x="135" y="0"/>
                  <a:pt x="68" y="76"/>
                  <a:pt x="68" y="140"/>
                </a:cubicBezTo>
                <a:cubicBezTo>
                  <a:pt x="68" y="158"/>
                  <a:pt x="69" y="173"/>
                  <a:pt x="71" y="185"/>
                </a:cubicBezTo>
                <a:cubicBezTo>
                  <a:pt x="56" y="187"/>
                  <a:pt x="44" y="207"/>
                  <a:pt x="44" y="231"/>
                </a:cubicBezTo>
                <a:cubicBezTo>
                  <a:pt x="44" y="257"/>
                  <a:pt x="57" y="278"/>
                  <a:pt x="73" y="278"/>
                </a:cubicBezTo>
                <a:cubicBezTo>
                  <a:pt x="77" y="278"/>
                  <a:pt x="72" y="277"/>
                  <a:pt x="75" y="275"/>
                </a:cubicBezTo>
                <a:cubicBezTo>
                  <a:pt x="85" y="326"/>
                  <a:pt x="128" y="365"/>
                  <a:pt x="149" y="387"/>
                </a:cubicBezTo>
                <a:lnTo>
                  <a:pt x="149" y="427"/>
                </a:lnTo>
                <a:cubicBezTo>
                  <a:pt x="64" y="437"/>
                  <a:pt x="0" y="483"/>
                  <a:pt x="0" y="528"/>
                </a:cubicBezTo>
                <a:lnTo>
                  <a:pt x="0" y="546"/>
                </a:lnTo>
                <a:cubicBezTo>
                  <a:pt x="0" y="563"/>
                  <a:pt x="17" y="563"/>
                  <a:pt x="35" y="563"/>
                </a:cubicBezTo>
                <a:lnTo>
                  <a:pt x="435" y="563"/>
                </a:lnTo>
                <a:cubicBezTo>
                  <a:pt x="452" y="563"/>
                  <a:pt x="470" y="563"/>
                  <a:pt x="470" y="546"/>
                </a:cubicBezTo>
                <a:lnTo>
                  <a:pt x="470" y="528"/>
                </a:lnTo>
                <a:cubicBezTo>
                  <a:pt x="470" y="486"/>
                  <a:pt x="405" y="443"/>
                  <a:pt x="341" y="429"/>
                </a:cubicBez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1065240" y="2759400"/>
            <a:ext cx="3541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Aprendizaje basado en retos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910080" y="3827160"/>
            <a:ext cx="91080" cy="56880"/>
          </a:xfrm>
          <a:custGeom>
            <a:avLst/>
            <a:gdLst/>
            <a:ahLst/>
            <a:rect l="0" t="0" r="r" b="b"/>
            <a:pathLst>
              <a:path w="253" h="158">
                <a:moveTo>
                  <a:pt x="253" y="44"/>
                </a:moveTo>
                <a:cubicBezTo>
                  <a:pt x="253" y="50"/>
                  <a:pt x="251" y="59"/>
                  <a:pt x="250" y="65"/>
                </a:cubicBezTo>
                <a:cubicBezTo>
                  <a:pt x="238" y="111"/>
                  <a:pt x="188" y="162"/>
                  <a:pt x="117" y="158"/>
                </a:cubicBezTo>
                <a:cubicBezTo>
                  <a:pt x="52" y="154"/>
                  <a:pt x="0" y="123"/>
                  <a:pt x="0" y="80"/>
                </a:cubicBezTo>
                <a:cubicBezTo>
                  <a:pt x="0" y="35"/>
                  <a:pt x="52" y="0"/>
                  <a:pt x="117" y="0"/>
                </a:cubicBezTo>
                <a:cubicBezTo>
                  <a:pt x="182" y="0"/>
                  <a:pt x="252" y="1"/>
                  <a:pt x="253" y="4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883800" y="3830040"/>
            <a:ext cx="116280" cy="36000"/>
          </a:xfrm>
          <a:custGeom>
            <a:avLst/>
            <a:gdLst/>
            <a:ahLst/>
            <a:rect l="0" t="0" r="r" b="b"/>
            <a:pathLst>
              <a:path w="323" h="100">
                <a:moveTo>
                  <a:pt x="189" y="0"/>
                </a:moveTo>
                <a:cubicBezTo>
                  <a:pt x="155" y="0"/>
                  <a:pt x="76" y="9"/>
                  <a:pt x="58" y="9"/>
                </a:cubicBezTo>
                <a:cubicBezTo>
                  <a:pt x="26" y="9"/>
                  <a:pt x="0" y="29"/>
                  <a:pt x="0" y="54"/>
                </a:cubicBezTo>
                <a:cubicBezTo>
                  <a:pt x="0" y="66"/>
                  <a:pt x="6" y="77"/>
                  <a:pt x="16" y="85"/>
                </a:cubicBezTo>
                <a:cubicBezTo>
                  <a:pt x="16" y="85"/>
                  <a:pt x="38" y="107"/>
                  <a:pt x="76" y="97"/>
                </a:cubicBezTo>
                <a:cubicBezTo>
                  <a:pt x="93" y="91"/>
                  <a:pt x="121" y="58"/>
                  <a:pt x="169" y="52"/>
                </a:cubicBezTo>
                <a:cubicBezTo>
                  <a:pt x="193" y="50"/>
                  <a:pt x="238" y="68"/>
                  <a:pt x="319" y="69"/>
                </a:cubicBezTo>
                <a:cubicBezTo>
                  <a:pt x="322" y="62"/>
                  <a:pt x="323" y="56"/>
                  <a:pt x="323" y="56"/>
                </a:cubicBezTo>
                <a:cubicBezTo>
                  <a:pt x="323" y="13"/>
                  <a:pt x="254" y="0"/>
                  <a:pt x="18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775800" y="3668400"/>
            <a:ext cx="266760" cy="189720"/>
          </a:xfrm>
          <a:custGeom>
            <a:avLst/>
            <a:gdLst/>
            <a:ahLst/>
            <a:rect l="0" t="0" r="r" b="b"/>
            <a:pathLst>
              <a:path w="741" h="527">
                <a:moveTo>
                  <a:pt x="623" y="506"/>
                </a:moveTo>
                <a:cubicBezTo>
                  <a:pt x="623" y="506"/>
                  <a:pt x="669" y="497"/>
                  <a:pt x="698" y="459"/>
                </a:cubicBezTo>
                <a:cubicBezTo>
                  <a:pt x="732" y="414"/>
                  <a:pt x="728" y="367"/>
                  <a:pt x="728" y="367"/>
                </a:cubicBezTo>
                <a:cubicBezTo>
                  <a:pt x="762" y="303"/>
                  <a:pt x="717" y="243"/>
                  <a:pt x="717" y="243"/>
                </a:cubicBezTo>
                <a:cubicBezTo>
                  <a:pt x="712" y="176"/>
                  <a:pt x="671" y="148"/>
                  <a:pt x="671" y="148"/>
                </a:cubicBezTo>
                <a:cubicBezTo>
                  <a:pt x="644" y="83"/>
                  <a:pt x="584" y="65"/>
                  <a:pt x="584" y="65"/>
                </a:cubicBezTo>
                <a:cubicBezTo>
                  <a:pt x="537" y="10"/>
                  <a:pt x="453" y="12"/>
                  <a:pt x="453" y="12"/>
                </a:cubicBezTo>
                <a:cubicBezTo>
                  <a:pt x="453" y="12"/>
                  <a:pt x="374" y="-17"/>
                  <a:pt x="266" y="15"/>
                </a:cubicBezTo>
                <a:cubicBezTo>
                  <a:pt x="249" y="21"/>
                  <a:pt x="189" y="33"/>
                  <a:pt x="146" y="60"/>
                </a:cubicBezTo>
                <a:cubicBezTo>
                  <a:pt x="9" y="145"/>
                  <a:pt x="-2" y="276"/>
                  <a:pt x="0" y="297"/>
                </a:cubicBezTo>
                <a:cubicBezTo>
                  <a:pt x="11" y="416"/>
                  <a:pt x="94" y="437"/>
                  <a:pt x="147" y="450"/>
                </a:cubicBezTo>
                <a:cubicBezTo>
                  <a:pt x="160" y="483"/>
                  <a:pt x="206" y="545"/>
                  <a:pt x="288" y="522"/>
                </a:cubicBezTo>
                <a:cubicBezTo>
                  <a:pt x="389" y="505"/>
                  <a:pt x="433" y="474"/>
                  <a:pt x="458" y="474"/>
                </a:cubicBezTo>
                <a:cubicBezTo>
                  <a:pt x="482" y="474"/>
                  <a:pt x="552" y="501"/>
                  <a:pt x="623" y="506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790560" y="3685680"/>
            <a:ext cx="231120" cy="148680"/>
          </a:xfrm>
          <a:custGeom>
            <a:avLst/>
            <a:gdLst/>
            <a:ahLst/>
            <a:rect l="0" t="0" r="r" b="b"/>
            <a:pathLst>
              <a:path w="642" h="413">
                <a:moveTo>
                  <a:pt x="326" y="266"/>
                </a:moveTo>
                <a:cubicBezTo>
                  <a:pt x="375" y="239"/>
                  <a:pt x="402" y="242"/>
                  <a:pt x="426" y="244"/>
                </a:cubicBezTo>
                <a:cubicBezTo>
                  <a:pt x="433" y="245"/>
                  <a:pt x="441" y="245"/>
                  <a:pt x="448" y="245"/>
                </a:cubicBezTo>
                <a:cubicBezTo>
                  <a:pt x="490" y="244"/>
                  <a:pt x="524" y="226"/>
                  <a:pt x="540" y="209"/>
                </a:cubicBezTo>
                <a:cubicBezTo>
                  <a:pt x="543" y="205"/>
                  <a:pt x="543" y="198"/>
                  <a:pt x="539" y="194"/>
                </a:cubicBezTo>
                <a:cubicBezTo>
                  <a:pt x="534" y="190"/>
                  <a:pt x="527" y="191"/>
                  <a:pt x="523" y="195"/>
                </a:cubicBezTo>
                <a:cubicBezTo>
                  <a:pt x="512" y="208"/>
                  <a:pt x="483" y="223"/>
                  <a:pt x="447" y="224"/>
                </a:cubicBezTo>
                <a:cubicBezTo>
                  <a:pt x="441" y="224"/>
                  <a:pt x="435" y="223"/>
                  <a:pt x="428" y="223"/>
                </a:cubicBezTo>
                <a:cubicBezTo>
                  <a:pt x="402" y="220"/>
                  <a:pt x="371" y="217"/>
                  <a:pt x="316" y="247"/>
                </a:cubicBezTo>
                <a:cubicBezTo>
                  <a:pt x="301" y="255"/>
                  <a:pt x="282" y="258"/>
                  <a:pt x="261" y="260"/>
                </a:cubicBezTo>
                <a:cubicBezTo>
                  <a:pt x="214" y="192"/>
                  <a:pt x="242" y="133"/>
                  <a:pt x="250" y="119"/>
                </a:cubicBezTo>
                <a:cubicBezTo>
                  <a:pt x="251" y="119"/>
                  <a:pt x="252" y="120"/>
                  <a:pt x="253" y="120"/>
                </a:cubicBezTo>
                <a:cubicBezTo>
                  <a:pt x="261" y="120"/>
                  <a:pt x="270" y="118"/>
                  <a:pt x="277" y="113"/>
                </a:cubicBezTo>
                <a:cubicBezTo>
                  <a:pt x="283" y="110"/>
                  <a:pt x="284" y="104"/>
                  <a:pt x="282" y="99"/>
                </a:cubicBezTo>
                <a:cubicBezTo>
                  <a:pt x="279" y="94"/>
                  <a:pt x="272" y="92"/>
                  <a:pt x="267" y="95"/>
                </a:cubicBezTo>
                <a:cubicBezTo>
                  <a:pt x="253" y="102"/>
                  <a:pt x="235" y="98"/>
                  <a:pt x="227" y="85"/>
                </a:cubicBezTo>
                <a:cubicBezTo>
                  <a:pt x="224" y="80"/>
                  <a:pt x="217" y="78"/>
                  <a:pt x="212" y="82"/>
                </a:cubicBezTo>
                <a:cubicBezTo>
                  <a:pt x="207" y="85"/>
                  <a:pt x="206" y="91"/>
                  <a:pt x="209" y="96"/>
                </a:cubicBezTo>
                <a:cubicBezTo>
                  <a:pt x="214" y="104"/>
                  <a:pt x="221" y="110"/>
                  <a:pt x="229" y="114"/>
                </a:cubicBezTo>
                <a:cubicBezTo>
                  <a:pt x="218" y="137"/>
                  <a:pt x="197" y="196"/>
                  <a:pt x="237" y="262"/>
                </a:cubicBezTo>
                <a:cubicBezTo>
                  <a:pt x="209" y="265"/>
                  <a:pt x="181" y="270"/>
                  <a:pt x="159" y="284"/>
                </a:cubicBezTo>
                <a:cubicBezTo>
                  <a:pt x="144" y="293"/>
                  <a:pt x="130" y="307"/>
                  <a:pt x="119" y="322"/>
                </a:cubicBezTo>
                <a:cubicBezTo>
                  <a:pt x="105" y="320"/>
                  <a:pt x="56" y="308"/>
                  <a:pt x="47" y="253"/>
                </a:cubicBezTo>
                <a:cubicBezTo>
                  <a:pt x="53" y="248"/>
                  <a:pt x="57" y="243"/>
                  <a:pt x="60" y="236"/>
                </a:cubicBezTo>
                <a:cubicBezTo>
                  <a:pt x="62" y="231"/>
                  <a:pt x="59" y="225"/>
                  <a:pt x="54" y="222"/>
                </a:cubicBezTo>
                <a:cubicBezTo>
                  <a:pt x="48" y="220"/>
                  <a:pt x="41" y="223"/>
                  <a:pt x="39" y="228"/>
                </a:cubicBezTo>
                <a:cubicBezTo>
                  <a:pt x="37" y="233"/>
                  <a:pt x="34" y="237"/>
                  <a:pt x="29" y="238"/>
                </a:cubicBezTo>
                <a:cubicBezTo>
                  <a:pt x="25" y="240"/>
                  <a:pt x="20" y="239"/>
                  <a:pt x="16" y="237"/>
                </a:cubicBezTo>
                <a:cubicBezTo>
                  <a:pt x="10" y="234"/>
                  <a:pt x="4" y="236"/>
                  <a:pt x="1" y="241"/>
                </a:cubicBezTo>
                <a:cubicBezTo>
                  <a:pt x="-2" y="246"/>
                  <a:pt x="0" y="252"/>
                  <a:pt x="5" y="255"/>
                </a:cubicBezTo>
                <a:cubicBezTo>
                  <a:pt x="11" y="259"/>
                  <a:pt x="18" y="260"/>
                  <a:pt x="24" y="260"/>
                </a:cubicBezTo>
                <a:cubicBezTo>
                  <a:pt x="25" y="260"/>
                  <a:pt x="26" y="260"/>
                  <a:pt x="26" y="260"/>
                </a:cubicBezTo>
                <a:cubicBezTo>
                  <a:pt x="37" y="312"/>
                  <a:pt x="78" y="335"/>
                  <a:pt x="107" y="342"/>
                </a:cubicBezTo>
                <a:cubicBezTo>
                  <a:pt x="103" y="350"/>
                  <a:pt x="101" y="359"/>
                  <a:pt x="100" y="367"/>
                </a:cubicBezTo>
                <a:cubicBezTo>
                  <a:pt x="99" y="373"/>
                  <a:pt x="104" y="378"/>
                  <a:pt x="110" y="379"/>
                </a:cubicBezTo>
                <a:lnTo>
                  <a:pt x="111" y="379"/>
                </a:lnTo>
                <a:cubicBezTo>
                  <a:pt x="116" y="379"/>
                  <a:pt x="121" y="375"/>
                  <a:pt x="121" y="369"/>
                </a:cubicBezTo>
                <a:cubicBezTo>
                  <a:pt x="124" y="343"/>
                  <a:pt x="148" y="316"/>
                  <a:pt x="170" y="302"/>
                </a:cubicBezTo>
                <a:cubicBezTo>
                  <a:pt x="191" y="289"/>
                  <a:pt x="221" y="286"/>
                  <a:pt x="250" y="283"/>
                </a:cubicBezTo>
                <a:cubicBezTo>
                  <a:pt x="278" y="281"/>
                  <a:pt x="305" y="278"/>
                  <a:pt x="326" y="266"/>
                </a:cubicBezTo>
                <a:moveTo>
                  <a:pt x="600" y="234"/>
                </a:moveTo>
                <a:cubicBezTo>
                  <a:pt x="597" y="239"/>
                  <a:pt x="599" y="246"/>
                  <a:pt x="604" y="248"/>
                </a:cubicBezTo>
                <a:cubicBezTo>
                  <a:pt x="606" y="249"/>
                  <a:pt x="608" y="250"/>
                  <a:pt x="609" y="250"/>
                </a:cubicBezTo>
                <a:cubicBezTo>
                  <a:pt x="613" y="250"/>
                  <a:pt x="617" y="248"/>
                  <a:pt x="619" y="244"/>
                </a:cubicBezTo>
                <a:cubicBezTo>
                  <a:pt x="619" y="243"/>
                  <a:pt x="658" y="171"/>
                  <a:pt x="585" y="122"/>
                </a:cubicBezTo>
                <a:cubicBezTo>
                  <a:pt x="580" y="119"/>
                  <a:pt x="574" y="120"/>
                  <a:pt x="570" y="125"/>
                </a:cubicBezTo>
                <a:cubicBezTo>
                  <a:pt x="567" y="130"/>
                  <a:pt x="568" y="136"/>
                  <a:pt x="573" y="139"/>
                </a:cubicBezTo>
                <a:cubicBezTo>
                  <a:pt x="630" y="177"/>
                  <a:pt x="601" y="232"/>
                  <a:pt x="600" y="234"/>
                </a:cubicBezTo>
                <a:moveTo>
                  <a:pt x="158" y="62"/>
                </a:moveTo>
                <a:cubicBezTo>
                  <a:pt x="161" y="62"/>
                  <a:pt x="165" y="60"/>
                  <a:pt x="167" y="57"/>
                </a:cubicBezTo>
                <a:cubicBezTo>
                  <a:pt x="198" y="14"/>
                  <a:pt x="240" y="29"/>
                  <a:pt x="242" y="30"/>
                </a:cubicBezTo>
                <a:cubicBezTo>
                  <a:pt x="248" y="32"/>
                  <a:pt x="254" y="29"/>
                  <a:pt x="256" y="24"/>
                </a:cubicBezTo>
                <a:cubicBezTo>
                  <a:pt x="258" y="18"/>
                  <a:pt x="255" y="12"/>
                  <a:pt x="250" y="10"/>
                </a:cubicBezTo>
                <a:cubicBezTo>
                  <a:pt x="229" y="2"/>
                  <a:pt x="182" y="0"/>
                  <a:pt x="149" y="45"/>
                </a:cubicBezTo>
                <a:cubicBezTo>
                  <a:pt x="146" y="50"/>
                  <a:pt x="147" y="56"/>
                  <a:pt x="152" y="60"/>
                </a:cubicBezTo>
                <a:cubicBezTo>
                  <a:pt x="154" y="61"/>
                  <a:pt x="156" y="62"/>
                  <a:pt x="158" y="62"/>
                </a:cubicBezTo>
                <a:moveTo>
                  <a:pt x="437" y="22"/>
                </a:moveTo>
                <a:cubicBezTo>
                  <a:pt x="484" y="18"/>
                  <a:pt x="506" y="52"/>
                  <a:pt x="507" y="54"/>
                </a:cubicBezTo>
                <a:cubicBezTo>
                  <a:pt x="509" y="57"/>
                  <a:pt x="512" y="59"/>
                  <a:pt x="516" y="59"/>
                </a:cubicBezTo>
                <a:cubicBezTo>
                  <a:pt x="518" y="59"/>
                  <a:pt x="520" y="59"/>
                  <a:pt x="521" y="58"/>
                </a:cubicBezTo>
                <a:cubicBezTo>
                  <a:pt x="526" y="55"/>
                  <a:pt x="528" y="48"/>
                  <a:pt x="525" y="43"/>
                </a:cubicBezTo>
                <a:cubicBezTo>
                  <a:pt x="524" y="41"/>
                  <a:pt x="497" y="-4"/>
                  <a:pt x="435" y="0"/>
                </a:cubicBezTo>
                <a:cubicBezTo>
                  <a:pt x="429" y="1"/>
                  <a:pt x="425" y="6"/>
                  <a:pt x="425" y="12"/>
                </a:cubicBezTo>
                <a:cubicBezTo>
                  <a:pt x="426" y="18"/>
                  <a:pt x="431" y="22"/>
                  <a:pt x="437" y="22"/>
                </a:cubicBezTo>
                <a:moveTo>
                  <a:pt x="632" y="334"/>
                </a:moveTo>
                <a:cubicBezTo>
                  <a:pt x="627" y="334"/>
                  <a:pt x="621" y="338"/>
                  <a:pt x="620" y="344"/>
                </a:cubicBezTo>
                <a:cubicBezTo>
                  <a:pt x="620" y="344"/>
                  <a:pt x="617" y="380"/>
                  <a:pt x="580" y="393"/>
                </a:cubicBezTo>
                <a:cubicBezTo>
                  <a:pt x="574" y="395"/>
                  <a:pt x="571" y="401"/>
                  <a:pt x="573" y="406"/>
                </a:cubicBezTo>
                <a:cubicBezTo>
                  <a:pt x="574" y="411"/>
                  <a:pt x="578" y="413"/>
                  <a:pt x="583" y="413"/>
                </a:cubicBezTo>
                <a:cubicBezTo>
                  <a:pt x="584" y="413"/>
                  <a:pt x="585" y="413"/>
                  <a:pt x="586" y="413"/>
                </a:cubicBezTo>
                <a:cubicBezTo>
                  <a:pt x="637" y="396"/>
                  <a:pt x="641" y="348"/>
                  <a:pt x="642" y="346"/>
                </a:cubicBezTo>
                <a:cubicBezTo>
                  <a:pt x="642" y="340"/>
                  <a:pt x="638" y="335"/>
                  <a:pt x="632" y="33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824760" y="3688200"/>
            <a:ext cx="174600" cy="144000"/>
          </a:xfrm>
          <a:custGeom>
            <a:avLst/>
            <a:gdLst/>
            <a:ahLst/>
            <a:rect l="0" t="0" r="r" b="b"/>
            <a:pathLst>
              <a:path w="485" h="400">
                <a:moveTo>
                  <a:pt x="8" y="223"/>
                </a:moveTo>
                <a:cubicBezTo>
                  <a:pt x="7" y="228"/>
                  <a:pt x="10" y="234"/>
                  <a:pt x="16" y="236"/>
                </a:cubicBezTo>
                <a:cubicBezTo>
                  <a:pt x="17" y="236"/>
                  <a:pt x="18" y="236"/>
                  <a:pt x="19" y="236"/>
                </a:cubicBezTo>
                <a:cubicBezTo>
                  <a:pt x="23" y="236"/>
                  <a:pt x="28" y="233"/>
                  <a:pt x="29" y="228"/>
                </a:cubicBezTo>
                <a:cubicBezTo>
                  <a:pt x="33" y="213"/>
                  <a:pt x="49" y="203"/>
                  <a:pt x="64" y="206"/>
                </a:cubicBezTo>
                <a:cubicBezTo>
                  <a:pt x="70" y="208"/>
                  <a:pt x="75" y="204"/>
                  <a:pt x="77" y="198"/>
                </a:cubicBezTo>
                <a:cubicBezTo>
                  <a:pt x="78" y="192"/>
                  <a:pt x="74" y="187"/>
                  <a:pt x="68" y="186"/>
                </a:cubicBezTo>
                <a:cubicBezTo>
                  <a:pt x="59" y="184"/>
                  <a:pt x="50" y="185"/>
                  <a:pt x="42" y="187"/>
                </a:cubicBezTo>
                <a:cubicBezTo>
                  <a:pt x="17" y="145"/>
                  <a:pt x="22" y="103"/>
                  <a:pt x="22" y="103"/>
                </a:cubicBezTo>
                <a:cubicBezTo>
                  <a:pt x="23" y="97"/>
                  <a:pt x="18" y="91"/>
                  <a:pt x="13" y="91"/>
                </a:cubicBezTo>
                <a:cubicBezTo>
                  <a:pt x="7" y="90"/>
                  <a:pt x="2" y="94"/>
                  <a:pt x="1" y="100"/>
                </a:cubicBezTo>
                <a:cubicBezTo>
                  <a:pt x="0" y="102"/>
                  <a:pt x="-5" y="149"/>
                  <a:pt x="23" y="198"/>
                </a:cubicBezTo>
                <a:cubicBezTo>
                  <a:pt x="16" y="204"/>
                  <a:pt x="11" y="213"/>
                  <a:pt x="8" y="223"/>
                </a:cubicBezTo>
                <a:moveTo>
                  <a:pt x="246" y="170"/>
                </a:moveTo>
                <a:cubicBezTo>
                  <a:pt x="255" y="162"/>
                  <a:pt x="269" y="162"/>
                  <a:pt x="277" y="170"/>
                </a:cubicBezTo>
                <a:cubicBezTo>
                  <a:pt x="280" y="172"/>
                  <a:pt x="282" y="173"/>
                  <a:pt x="285" y="173"/>
                </a:cubicBezTo>
                <a:cubicBezTo>
                  <a:pt x="288" y="173"/>
                  <a:pt x="290" y="172"/>
                  <a:pt x="293" y="170"/>
                </a:cubicBezTo>
                <a:cubicBezTo>
                  <a:pt x="297" y="166"/>
                  <a:pt x="297" y="159"/>
                  <a:pt x="292" y="155"/>
                </a:cubicBezTo>
                <a:cubicBezTo>
                  <a:pt x="287" y="150"/>
                  <a:pt x="282" y="147"/>
                  <a:pt x="275" y="145"/>
                </a:cubicBezTo>
                <a:cubicBezTo>
                  <a:pt x="282" y="123"/>
                  <a:pt x="279" y="114"/>
                  <a:pt x="273" y="96"/>
                </a:cubicBezTo>
                <a:cubicBezTo>
                  <a:pt x="272" y="93"/>
                  <a:pt x="271" y="89"/>
                  <a:pt x="270" y="85"/>
                </a:cubicBezTo>
                <a:lnTo>
                  <a:pt x="269" y="83"/>
                </a:lnTo>
                <a:cubicBezTo>
                  <a:pt x="262" y="57"/>
                  <a:pt x="256" y="40"/>
                  <a:pt x="271" y="16"/>
                </a:cubicBezTo>
                <a:cubicBezTo>
                  <a:pt x="274" y="11"/>
                  <a:pt x="273" y="5"/>
                  <a:pt x="268" y="2"/>
                </a:cubicBezTo>
                <a:cubicBezTo>
                  <a:pt x="263" y="-1"/>
                  <a:pt x="256" y="0"/>
                  <a:pt x="253" y="5"/>
                </a:cubicBezTo>
                <a:cubicBezTo>
                  <a:pt x="233" y="37"/>
                  <a:pt x="241" y="61"/>
                  <a:pt x="249" y="89"/>
                </a:cubicBezTo>
                <a:lnTo>
                  <a:pt x="250" y="91"/>
                </a:lnTo>
                <a:cubicBezTo>
                  <a:pt x="251" y="95"/>
                  <a:pt x="252" y="99"/>
                  <a:pt x="253" y="102"/>
                </a:cubicBezTo>
                <a:cubicBezTo>
                  <a:pt x="258" y="118"/>
                  <a:pt x="260" y="124"/>
                  <a:pt x="253" y="144"/>
                </a:cubicBezTo>
                <a:cubicBezTo>
                  <a:pt x="246" y="145"/>
                  <a:pt x="238" y="149"/>
                  <a:pt x="232" y="154"/>
                </a:cubicBezTo>
                <a:cubicBezTo>
                  <a:pt x="228" y="158"/>
                  <a:pt x="227" y="165"/>
                  <a:pt x="231" y="169"/>
                </a:cubicBezTo>
                <a:cubicBezTo>
                  <a:pt x="235" y="174"/>
                  <a:pt x="242" y="174"/>
                  <a:pt x="246" y="170"/>
                </a:cubicBezTo>
                <a:moveTo>
                  <a:pt x="383" y="106"/>
                </a:moveTo>
                <a:cubicBezTo>
                  <a:pt x="389" y="106"/>
                  <a:pt x="396" y="105"/>
                  <a:pt x="401" y="102"/>
                </a:cubicBezTo>
                <a:cubicBezTo>
                  <a:pt x="407" y="100"/>
                  <a:pt x="409" y="93"/>
                  <a:pt x="407" y="88"/>
                </a:cubicBezTo>
                <a:cubicBezTo>
                  <a:pt x="404" y="83"/>
                  <a:pt x="398" y="80"/>
                  <a:pt x="392" y="83"/>
                </a:cubicBezTo>
                <a:cubicBezTo>
                  <a:pt x="382" y="88"/>
                  <a:pt x="367" y="84"/>
                  <a:pt x="362" y="73"/>
                </a:cubicBezTo>
                <a:cubicBezTo>
                  <a:pt x="359" y="68"/>
                  <a:pt x="353" y="66"/>
                  <a:pt x="347" y="69"/>
                </a:cubicBezTo>
                <a:cubicBezTo>
                  <a:pt x="342" y="72"/>
                  <a:pt x="340" y="78"/>
                  <a:pt x="343" y="83"/>
                </a:cubicBezTo>
                <a:cubicBezTo>
                  <a:pt x="347" y="90"/>
                  <a:pt x="353" y="96"/>
                  <a:pt x="359" y="100"/>
                </a:cubicBezTo>
                <a:cubicBezTo>
                  <a:pt x="348" y="128"/>
                  <a:pt x="354" y="157"/>
                  <a:pt x="360" y="173"/>
                </a:cubicBezTo>
                <a:cubicBezTo>
                  <a:pt x="361" y="177"/>
                  <a:pt x="365" y="180"/>
                  <a:pt x="370" y="180"/>
                </a:cubicBezTo>
                <a:cubicBezTo>
                  <a:pt x="371" y="180"/>
                  <a:pt x="373" y="180"/>
                  <a:pt x="374" y="180"/>
                </a:cubicBezTo>
                <a:cubicBezTo>
                  <a:pt x="380" y="178"/>
                  <a:pt x="383" y="172"/>
                  <a:pt x="381" y="166"/>
                </a:cubicBezTo>
                <a:cubicBezTo>
                  <a:pt x="377" y="156"/>
                  <a:pt x="369" y="129"/>
                  <a:pt x="381" y="106"/>
                </a:cubicBezTo>
                <a:cubicBezTo>
                  <a:pt x="382" y="106"/>
                  <a:pt x="382" y="106"/>
                  <a:pt x="383" y="106"/>
                </a:cubicBezTo>
                <a:moveTo>
                  <a:pt x="485" y="307"/>
                </a:moveTo>
                <a:cubicBezTo>
                  <a:pt x="485" y="301"/>
                  <a:pt x="480" y="297"/>
                  <a:pt x="474" y="297"/>
                </a:cubicBezTo>
                <a:cubicBezTo>
                  <a:pt x="452" y="299"/>
                  <a:pt x="434" y="282"/>
                  <a:pt x="433" y="261"/>
                </a:cubicBezTo>
                <a:cubicBezTo>
                  <a:pt x="432" y="255"/>
                  <a:pt x="427" y="251"/>
                  <a:pt x="421" y="251"/>
                </a:cubicBezTo>
                <a:cubicBezTo>
                  <a:pt x="415" y="251"/>
                  <a:pt x="411" y="257"/>
                  <a:pt x="411" y="262"/>
                </a:cubicBezTo>
                <a:cubicBezTo>
                  <a:pt x="412" y="275"/>
                  <a:pt x="417" y="286"/>
                  <a:pt x="424" y="296"/>
                </a:cubicBezTo>
                <a:cubicBezTo>
                  <a:pt x="407" y="316"/>
                  <a:pt x="385" y="321"/>
                  <a:pt x="372" y="323"/>
                </a:cubicBezTo>
                <a:cubicBezTo>
                  <a:pt x="360" y="324"/>
                  <a:pt x="350" y="323"/>
                  <a:pt x="339" y="322"/>
                </a:cubicBezTo>
                <a:cubicBezTo>
                  <a:pt x="329" y="321"/>
                  <a:pt x="317" y="319"/>
                  <a:pt x="303" y="320"/>
                </a:cubicBezTo>
                <a:cubicBezTo>
                  <a:pt x="303" y="314"/>
                  <a:pt x="301" y="305"/>
                  <a:pt x="296" y="297"/>
                </a:cubicBezTo>
                <a:cubicBezTo>
                  <a:pt x="293" y="292"/>
                  <a:pt x="287" y="291"/>
                  <a:pt x="282" y="294"/>
                </a:cubicBezTo>
                <a:cubicBezTo>
                  <a:pt x="277" y="297"/>
                  <a:pt x="275" y="304"/>
                  <a:pt x="278" y="309"/>
                </a:cubicBezTo>
                <a:cubicBezTo>
                  <a:pt x="281" y="313"/>
                  <a:pt x="282" y="321"/>
                  <a:pt x="282" y="324"/>
                </a:cubicBezTo>
                <a:cubicBezTo>
                  <a:pt x="271" y="328"/>
                  <a:pt x="262" y="335"/>
                  <a:pt x="253" y="340"/>
                </a:cubicBezTo>
                <a:cubicBezTo>
                  <a:pt x="238" y="350"/>
                  <a:pt x="227" y="358"/>
                  <a:pt x="209" y="354"/>
                </a:cubicBezTo>
                <a:cubicBezTo>
                  <a:pt x="193" y="350"/>
                  <a:pt x="176" y="349"/>
                  <a:pt x="163" y="351"/>
                </a:cubicBezTo>
                <a:cubicBezTo>
                  <a:pt x="161" y="346"/>
                  <a:pt x="157" y="339"/>
                  <a:pt x="152" y="334"/>
                </a:cubicBezTo>
                <a:cubicBezTo>
                  <a:pt x="148" y="330"/>
                  <a:pt x="141" y="331"/>
                  <a:pt x="137" y="335"/>
                </a:cubicBezTo>
                <a:cubicBezTo>
                  <a:pt x="133" y="339"/>
                  <a:pt x="133" y="346"/>
                  <a:pt x="137" y="350"/>
                </a:cubicBezTo>
                <a:cubicBezTo>
                  <a:pt x="139" y="352"/>
                  <a:pt x="141" y="354"/>
                  <a:pt x="142" y="357"/>
                </a:cubicBezTo>
                <a:cubicBezTo>
                  <a:pt x="118" y="366"/>
                  <a:pt x="107" y="383"/>
                  <a:pt x="106" y="383"/>
                </a:cubicBezTo>
                <a:cubicBezTo>
                  <a:pt x="103" y="388"/>
                  <a:pt x="104" y="395"/>
                  <a:pt x="108" y="398"/>
                </a:cubicBezTo>
                <a:cubicBezTo>
                  <a:pt x="110" y="399"/>
                  <a:pt x="113" y="400"/>
                  <a:pt x="115" y="400"/>
                </a:cubicBezTo>
                <a:cubicBezTo>
                  <a:pt x="118" y="400"/>
                  <a:pt x="121" y="399"/>
                  <a:pt x="123" y="396"/>
                </a:cubicBezTo>
                <a:cubicBezTo>
                  <a:pt x="123" y="396"/>
                  <a:pt x="135" y="380"/>
                  <a:pt x="158" y="374"/>
                </a:cubicBezTo>
                <a:cubicBezTo>
                  <a:pt x="170" y="370"/>
                  <a:pt x="187" y="371"/>
                  <a:pt x="204" y="374"/>
                </a:cubicBezTo>
                <a:cubicBezTo>
                  <a:pt x="209" y="375"/>
                  <a:pt x="213" y="376"/>
                  <a:pt x="217" y="376"/>
                </a:cubicBezTo>
                <a:cubicBezTo>
                  <a:pt x="219" y="380"/>
                  <a:pt x="220" y="386"/>
                  <a:pt x="220" y="388"/>
                </a:cubicBezTo>
                <a:cubicBezTo>
                  <a:pt x="220" y="394"/>
                  <a:pt x="225" y="398"/>
                  <a:pt x="231" y="398"/>
                </a:cubicBezTo>
                <a:cubicBezTo>
                  <a:pt x="237" y="398"/>
                  <a:pt x="242" y="393"/>
                  <a:pt x="241" y="387"/>
                </a:cubicBezTo>
                <a:cubicBezTo>
                  <a:pt x="241" y="386"/>
                  <a:pt x="241" y="380"/>
                  <a:pt x="239" y="372"/>
                </a:cubicBezTo>
                <a:cubicBezTo>
                  <a:pt x="248" y="369"/>
                  <a:pt x="257" y="363"/>
                  <a:pt x="265" y="358"/>
                </a:cubicBezTo>
                <a:cubicBezTo>
                  <a:pt x="277" y="350"/>
                  <a:pt x="289" y="343"/>
                  <a:pt x="304" y="342"/>
                </a:cubicBezTo>
                <a:cubicBezTo>
                  <a:pt x="316" y="342"/>
                  <a:pt x="327" y="343"/>
                  <a:pt x="337" y="344"/>
                </a:cubicBezTo>
                <a:cubicBezTo>
                  <a:pt x="347" y="345"/>
                  <a:pt x="357" y="346"/>
                  <a:pt x="368" y="345"/>
                </a:cubicBezTo>
                <a:cubicBezTo>
                  <a:pt x="370" y="351"/>
                  <a:pt x="370" y="358"/>
                  <a:pt x="369" y="360"/>
                </a:cubicBezTo>
                <a:cubicBezTo>
                  <a:pt x="369" y="366"/>
                  <a:pt x="374" y="371"/>
                  <a:pt x="380" y="372"/>
                </a:cubicBezTo>
                <a:lnTo>
                  <a:pt x="381" y="372"/>
                </a:lnTo>
                <a:cubicBezTo>
                  <a:pt x="386" y="372"/>
                  <a:pt x="391" y="368"/>
                  <a:pt x="391" y="363"/>
                </a:cubicBezTo>
                <a:cubicBezTo>
                  <a:pt x="392" y="362"/>
                  <a:pt x="393" y="352"/>
                  <a:pt x="390" y="342"/>
                </a:cubicBezTo>
                <a:cubicBezTo>
                  <a:pt x="406" y="338"/>
                  <a:pt x="424" y="328"/>
                  <a:pt x="440" y="310"/>
                </a:cubicBezTo>
                <a:cubicBezTo>
                  <a:pt x="449" y="315"/>
                  <a:pt x="460" y="319"/>
                  <a:pt x="471" y="319"/>
                </a:cubicBezTo>
                <a:cubicBezTo>
                  <a:pt x="473" y="319"/>
                  <a:pt x="474" y="319"/>
                  <a:pt x="475" y="319"/>
                </a:cubicBezTo>
                <a:cubicBezTo>
                  <a:pt x="481" y="318"/>
                  <a:pt x="486" y="313"/>
                  <a:pt x="485" y="307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1065240" y="3178440"/>
            <a:ext cx="4115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Trabajo colaborativo por equipos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771480" y="4065120"/>
            <a:ext cx="276480" cy="261360"/>
          </a:xfrm>
          <a:custGeom>
            <a:avLst/>
            <a:gdLst/>
            <a:ahLst/>
            <a:rect l="0" t="0" r="r" b="b"/>
            <a:pathLst>
              <a:path w="768" h="726">
                <a:moveTo>
                  <a:pt x="383" y="0"/>
                </a:moveTo>
                <a:cubicBezTo>
                  <a:pt x="171" y="0"/>
                  <a:pt x="0" y="134"/>
                  <a:pt x="0" y="298"/>
                </a:cubicBezTo>
                <a:cubicBezTo>
                  <a:pt x="0" y="392"/>
                  <a:pt x="54" y="475"/>
                  <a:pt x="140" y="529"/>
                </a:cubicBezTo>
                <a:cubicBezTo>
                  <a:pt x="129" y="579"/>
                  <a:pt x="103" y="652"/>
                  <a:pt x="42" y="726"/>
                </a:cubicBezTo>
                <a:cubicBezTo>
                  <a:pt x="165" y="705"/>
                  <a:pt x="243" y="645"/>
                  <a:pt x="292" y="588"/>
                </a:cubicBezTo>
                <a:cubicBezTo>
                  <a:pt x="321" y="594"/>
                  <a:pt x="352" y="597"/>
                  <a:pt x="383" y="597"/>
                </a:cubicBezTo>
                <a:cubicBezTo>
                  <a:pt x="596" y="597"/>
                  <a:pt x="768" y="463"/>
                  <a:pt x="768" y="298"/>
                </a:cubicBezTo>
                <a:cubicBezTo>
                  <a:pt x="768" y="134"/>
                  <a:pt x="596" y="0"/>
                  <a:pt x="383" y="0"/>
                </a:cubicBezTo>
                <a:close/>
              </a:path>
            </a:pathLst>
          </a:custGeom>
          <a:solidFill>
            <a:srgbClr val="bddd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894240" y="4157280"/>
            <a:ext cx="30960" cy="30960"/>
          </a:xfrm>
          <a:custGeom>
            <a:avLst/>
            <a:gdLst/>
            <a:ahLst/>
            <a:rect l="0" t="0" r="r" b="b"/>
            <a:pathLst>
              <a:path w="86" h="86">
                <a:moveTo>
                  <a:pt x="86" y="42"/>
                </a:moveTo>
                <a:cubicBezTo>
                  <a:pt x="86" y="48"/>
                  <a:pt x="85" y="54"/>
                  <a:pt x="83" y="60"/>
                </a:cubicBezTo>
                <a:cubicBezTo>
                  <a:pt x="80" y="65"/>
                  <a:pt x="77" y="70"/>
                  <a:pt x="73" y="74"/>
                </a:cubicBezTo>
                <a:cubicBezTo>
                  <a:pt x="69" y="78"/>
                  <a:pt x="65" y="81"/>
                  <a:pt x="60" y="83"/>
                </a:cubicBezTo>
                <a:cubicBezTo>
                  <a:pt x="54" y="85"/>
                  <a:pt x="49" y="86"/>
                  <a:pt x="43" y="86"/>
                </a:cubicBezTo>
                <a:cubicBezTo>
                  <a:pt x="38" y="86"/>
                  <a:pt x="32" y="85"/>
                  <a:pt x="27" y="83"/>
                </a:cubicBezTo>
                <a:cubicBezTo>
                  <a:pt x="21" y="81"/>
                  <a:pt x="16" y="78"/>
                  <a:pt x="12" y="74"/>
                </a:cubicBezTo>
                <a:cubicBezTo>
                  <a:pt x="8" y="70"/>
                  <a:pt x="5" y="65"/>
                  <a:pt x="3" y="60"/>
                </a:cubicBezTo>
                <a:cubicBezTo>
                  <a:pt x="1" y="54"/>
                  <a:pt x="0" y="48"/>
                  <a:pt x="0" y="42"/>
                </a:cubicBezTo>
                <a:cubicBezTo>
                  <a:pt x="0" y="37"/>
                  <a:pt x="1" y="31"/>
                  <a:pt x="3" y="26"/>
                </a:cubicBezTo>
                <a:cubicBezTo>
                  <a:pt x="5" y="21"/>
                  <a:pt x="8" y="16"/>
                  <a:pt x="12" y="12"/>
                </a:cubicBezTo>
                <a:cubicBezTo>
                  <a:pt x="16" y="8"/>
                  <a:pt x="21" y="5"/>
                  <a:pt x="27" y="3"/>
                </a:cubicBezTo>
                <a:cubicBezTo>
                  <a:pt x="32" y="1"/>
                  <a:pt x="38" y="0"/>
                  <a:pt x="43" y="0"/>
                </a:cubicBezTo>
                <a:cubicBezTo>
                  <a:pt x="49" y="0"/>
                  <a:pt x="54" y="1"/>
                  <a:pt x="60" y="3"/>
                </a:cubicBezTo>
                <a:cubicBezTo>
                  <a:pt x="65" y="5"/>
                  <a:pt x="69" y="8"/>
                  <a:pt x="73" y="12"/>
                </a:cubicBezTo>
                <a:cubicBezTo>
                  <a:pt x="77" y="16"/>
                  <a:pt x="80" y="21"/>
                  <a:pt x="83" y="26"/>
                </a:cubicBezTo>
                <a:cubicBezTo>
                  <a:pt x="85" y="31"/>
                  <a:pt x="86" y="37"/>
                  <a:pt x="86" y="42"/>
                </a:cubicBezTo>
                <a:close/>
              </a:path>
            </a:pathLst>
          </a:custGeom>
          <a:solidFill>
            <a:srgbClr val="2a67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955440" y="4157280"/>
            <a:ext cx="30960" cy="30960"/>
          </a:xfrm>
          <a:custGeom>
            <a:avLst/>
            <a:gdLst/>
            <a:ahLst/>
            <a:rect l="0" t="0" r="r" b="b"/>
            <a:pathLst>
              <a:path w="86" h="86">
                <a:moveTo>
                  <a:pt x="86" y="42"/>
                </a:moveTo>
                <a:cubicBezTo>
                  <a:pt x="86" y="48"/>
                  <a:pt x="85" y="54"/>
                  <a:pt x="83" y="60"/>
                </a:cubicBezTo>
                <a:cubicBezTo>
                  <a:pt x="81" y="65"/>
                  <a:pt x="78" y="70"/>
                  <a:pt x="74" y="74"/>
                </a:cubicBezTo>
                <a:cubicBezTo>
                  <a:pt x="70" y="78"/>
                  <a:pt x="65" y="81"/>
                  <a:pt x="60" y="83"/>
                </a:cubicBezTo>
                <a:cubicBezTo>
                  <a:pt x="55" y="85"/>
                  <a:pt x="49" y="86"/>
                  <a:pt x="44" y="86"/>
                </a:cubicBezTo>
                <a:cubicBezTo>
                  <a:pt x="38" y="86"/>
                  <a:pt x="33" y="85"/>
                  <a:pt x="27" y="83"/>
                </a:cubicBezTo>
                <a:cubicBezTo>
                  <a:pt x="21" y="81"/>
                  <a:pt x="17" y="78"/>
                  <a:pt x="13" y="74"/>
                </a:cubicBezTo>
                <a:cubicBezTo>
                  <a:pt x="9" y="70"/>
                  <a:pt x="6" y="65"/>
                  <a:pt x="3" y="60"/>
                </a:cubicBezTo>
                <a:cubicBezTo>
                  <a:pt x="1" y="54"/>
                  <a:pt x="0" y="48"/>
                  <a:pt x="0" y="42"/>
                </a:cubicBezTo>
                <a:cubicBezTo>
                  <a:pt x="0" y="37"/>
                  <a:pt x="1" y="31"/>
                  <a:pt x="3" y="26"/>
                </a:cubicBezTo>
                <a:cubicBezTo>
                  <a:pt x="6" y="21"/>
                  <a:pt x="9" y="16"/>
                  <a:pt x="13" y="12"/>
                </a:cubicBezTo>
                <a:cubicBezTo>
                  <a:pt x="17" y="8"/>
                  <a:pt x="21" y="5"/>
                  <a:pt x="27" y="3"/>
                </a:cubicBezTo>
                <a:cubicBezTo>
                  <a:pt x="33" y="1"/>
                  <a:pt x="38" y="0"/>
                  <a:pt x="44" y="0"/>
                </a:cubicBezTo>
                <a:cubicBezTo>
                  <a:pt x="49" y="0"/>
                  <a:pt x="55" y="1"/>
                  <a:pt x="60" y="3"/>
                </a:cubicBezTo>
                <a:cubicBezTo>
                  <a:pt x="65" y="5"/>
                  <a:pt x="70" y="8"/>
                  <a:pt x="74" y="12"/>
                </a:cubicBezTo>
                <a:cubicBezTo>
                  <a:pt x="78" y="16"/>
                  <a:pt x="81" y="21"/>
                  <a:pt x="83" y="26"/>
                </a:cubicBezTo>
                <a:cubicBezTo>
                  <a:pt x="85" y="31"/>
                  <a:pt x="86" y="37"/>
                  <a:pt x="86" y="42"/>
                </a:cubicBezTo>
                <a:close/>
              </a:path>
            </a:pathLst>
          </a:custGeom>
          <a:solidFill>
            <a:srgbClr val="2a67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832680" y="4157280"/>
            <a:ext cx="30960" cy="30960"/>
          </a:xfrm>
          <a:custGeom>
            <a:avLst/>
            <a:gdLst/>
            <a:ahLst/>
            <a:rect l="0" t="0" r="r" b="b"/>
            <a:pathLst>
              <a:path w="86" h="86">
                <a:moveTo>
                  <a:pt x="86" y="42"/>
                </a:moveTo>
                <a:cubicBezTo>
                  <a:pt x="86" y="48"/>
                  <a:pt x="85" y="54"/>
                  <a:pt x="83" y="60"/>
                </a:cubicBezTo>
                <a:cubicBezTo>
                  <a:pt x="81" y="65"/>
                  <a:pt x="78" y="70"/>
                  <a:pt x="74" y="74"/>
                </a:cubicBezTo>
                <a:cubicBezTo>
                  <a:pt x="70" y="78"/>
                  <a:pt x="65" y="81"/>
                  <a:pt x="60" y="83"/>
                </a:cubicBezTo>
                <a:cubicBezTo>
                  <a:pt x="55" y="85"/>
                  <a:pt x="49" y="86"/>
                  <a:pt x="44" y="86"/>
                </a:cubicBezTo>
                <a:cubicBezTo>
                  <a:pt x="38" y="86"/>
                  <a:pt x="33" y="85"/>
                  <a:pt x="27" y="83"/>
                </a:cubicBezTo>
                <a:cubicBezTo>
                  <a:pt x="21" y="81"/>
                  <a:pt x="17" y="78"/>
                  <a:pt x="13" y="74"/>
                </a:cubicBezTo>
                <a:cubicBezTo>
                  <a:pt x="9" y="70"/>
                  <a:pt x="6" y="65"/>
                  <a:pt x="3" y="60"/>
                </a:cubicBezTo>
                <a:cubicBezTo>
                  <a:pt x="1" y="54"/>
                  <a:pt x="0" y="48"/>
                  <a:pt x="0" y="42"/>
                </a:cubicBezTo>
                <a:cubicBezTo>
                  <a:pt x="0" y="37"/>
                  <a:pt x="1" y="31"/>
                  <a:pt x="3" y="26"/>
                </a:cubicBezTo>
                <a:cubicBezTo>
                  <a:pt x="6" y="21"/>
                  <a:pt x="9" y="16"/>
                  <a:pt x="13" y="12"/>
                </a:cubicBezTo>
                <a:cubicBezTo>
                  <a:pt x="17" y="8"/>
                  <a:pt x="21" y="5"/>
                  <a:pt x="27" y="3"/>
                </a:cubicBezTo>
                <a:cubicBezTo>
                  <a:pt x="33" y="1"/>
                  <a:pt x="38" y="0"/>
                  <a:pt x="44" y="0"/>
                </a:cubicBezTo>
                <a:cubicBezTo>
                  <a:pt x="49" y="0"/>
                  <a:pt x="55" y="1"/>
                  <a:pt x="60" y="3"/>
                </a:cubicBezTo>
                <a:cubicBezTo>
                  <a:pt x="65" y="5"/>
                  <a:pt x="70" y="8"/>
                  <a:pt x="74" y="12"/>
                </a:cubicBezTo>
                <a:cubicBezTo>
                  <a:pt x="78" y="16"/>
                  <a:pt x="81" y="21"/>
                  <a:pt x="83" y="26"/>
                </a:cubicBezTo>
                <a:cubicBezTo>
                  <a:pt x="85" y="31"/>
                  <a:pt x="86" y="37"/>
                  <a:pt x="86" y="42"/>
                </a:cubicBezTo>
                <a:close/>
              </a:path>
            </a:pathLst>
          </a:custGeom>
          <a:solidFill>
            <a:srgbClr val="2a67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1065240" y="3588120"/>
            <a:ext cx="4154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Reflexión crítica y defensa técnica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771480" y="446688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683"/>
                </a:moveTo>
                <a:cubicBezTo>
                  <a:pt x="768" y="731"/>
                  <a:pt x="730" y="769"/>
                  <a:pt x="683" y="769"/>
                </a:cubicBezTo>
                <a:lnTo>
                  <a:pt x="85" y="769"/>
                </a:lnTo>
                <a:cubicBezTo>
                  <a:pt x="38" y="769"/>
                  <a:pt x="0" y="731"/>
                  <a:pt x="0" y="683"/>
                </a:cubicBezTo>
                <a:lnTo>
                  <a:pt x="0" y="86"/>
                </a:lnTo>
                <a:cubicBezTo>
                  <a:pt x="0" y="39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9"/>
                  <a:pt x="768" y="86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815040" y="4512600"/>
            <a:ext cx="189720" cy="186840"/>
          </a:xfrm>
          <a:custGeom>
            <a:avLst/>
            <a:gdLst/>
            <a:ahLst/>
            <a:rect l="0" t="0" r="r" b="b"/>
            <a:pathLst>
              <a:path w="527" h="519">
                <a:moveTo>
                  <a:pt x="504" y="9"/>
                </a:moveTo>
                <a:cubicBezTo>
                  <a:pt x="479" y="-7"/>
                  <a:pt x="446" y="0"/>
                  <a:pt x="430" y="25"/>
                </a:cubicBezTo>
                <a:lnTo>
                  <a:pt x="198" y="383"/>
                </a:lnTo>
                <a:lnTo>
                  <a:pt x="90" y="284"/>
                </a:lnTo>
                <a:cubicBezTo>
                  <a:pt x="68" y="264"/>
                  <a:pt x="34" y="266"/>
                  <a:pt x="14" y="287"/>
                </a:cubicBezTo>
                <a:cubicBezTo>
                  <a:pt x="-5" y="309"/>
                  <a:pt x="-4" y="343"/>
                  <a:pt x="17" y="362"/>
                </a:cubicBezTo>
                <a:lnTo>
                  <a:pt x="172" y="505"/>
                </a:lnTo>
                <a:cubicBezTo>
                  <a:pt x="182" y="514"/>
                  <a:pt x="195" y="519"/>
                  <a:pt x="208" y="519"/>
                </a:cubicBezTo>
                <a:cubicBezTo>
                  <a:pt x="223" y="519"/>
                  <a:pt x="241" y="513"/>
                  <a:pt x="253" y="494"/>
                </a:cubicBezTo>
                <a:cubicBezTo>
                  <a:pt x="260" y="484"/>
                  <a:pt x="519" y="83"/>
                  <a:pt x="519" y="83"/>
                </a:cubicBezTo>
                <a:cubicBezTo>
                  <a:pt x="535" y="58"/>
                  <a:pt x="528" y="25"/>
                  <a:pt x="504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1065240" y="4007160"/>
            <a:ext cx="3922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Presentaciones orales y visuales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1065240" y="4416840"/>
            <a:ext cx="3735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Evaluación continua y práctica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802080" y="2894040"/>
            <a:ext cx="108000" cy="187200"/>
          </a:xfrm>
          <a:custGeom>
            <a:avLst/>
            <a:gdLst/>
            <a:ahLst/>
            <a:rect l="0" t="0" r="r" b="b"/>
            <a:pathLst>
              <a:path w="300" h="520">
                <a:moveTo>
                  <a:pt x="0" y="0"/>
                </a:moveTo>
                <a:lnTo>
                  <a:pt x="0" y="264"/>
                </a:lnTo>
                <a:cubicBezTo>
                  <a:pt x="0" y="307"/>
                  <a:pt x="24" y="317"/>
                  <a:pt x="24" y="317"/>
                </a:cubicBezTo>
                <a:lnTo>
                  <a:pt x="271" y="512"/>
                </a:lnTo>
                <a:cubicBezTo>
                  <a:pt x="310" y="542"/>
                  <a:pt x="299" y="477"/>
                  <a:pt x="299" y="477"/>
                </a:cubicBezTo>
                <a:lnTo>
                  <a:pt x="299" y="235"/>
                </a:lnTo>
                <a:lnTo>
                  <a:pt x="0" y="0"/>
                </a:ln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909000" y="2894040"/>
            <a:ext cx="108360" cy="187200"/>
          </a:xfrm>
          <a:custGeom>
            <a:avLst/>
            <a:gdLst/>
            <a:ahLst/>
            <a:rect l="0" t="0" r="r" b="b"/>
            <a:pathLst>
              <a:path w="301" h="520">
                <a:moveTo>
                  <a:pt x="301" y="0"/>
                </a:moveTo>
                <a:lnTo>
                  <a:pt x="301" y="264"/>
                </a:lnTo>
                <a:cubicBezTo>
                  <a:pt x="301" y="307"/>
                  <a:pt x="278" y="317"/>
                  <a:pt x="278" y="317"/>
                </a:cubicBezTo>
                <a:cubicBezTo>
                  <a:pt x="278" y="317"/>
                  <a:pt x="70" y="480"/>
                  <a:pt x="31" y="512"/>
                </a:cubicBezTo>
                <a:cubicBezTo>
                  <a:pt x="-9" y="542"/>
                  <a:pt x="1" y="477"/>
                  <a:pt x="1" y="477"/>
                </a:cubicBezTo>
                <a:lnTo>
                  <a:pt x="1" y="235"/>
                </a:lnTo>
                <a:lnTo>
                  <a:pt x="301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802080" y="2810160"/>
            <a:ext cx="215280" cy="171720"/>
          </a:xfrm>
          <a:custGeom>
            <a:avLst/>
            <a:gdLst/>
            <a:ahLst/>
            <a:rect l="0" t="0" r="r" b="b"/>
            <a:pathLst>
              <a:path w="598" h="477">
                <a:moveTo>
                  <a:pt x="326" y="10"/>
                </a:moveTo>
                <a:cubicBezTo>
                  <a:pt x="310" y="-3"/>
                  <a:pt x="283" y="-3"/>
                  <a:pt x="267" y="10"/>
                </a:cubicBezTo>
                <a:lnTo>
                  <a:pt x="12" y="214"/>
                </a:lnTo>
                <a:cubicBezTo>
                  <a:pt x="-4" y="227"/>
                  <a:pt x="-4" y="249"/>
                  <a:pt x="12" y="262"/>
                </a:cubicBezTo>
                <a:lnTo>
                  <a:pt x="268" y="467"/>
                </a:lnTo>
                <a:cubicBezTo>
                  <a:pt x="284" y="480"/>
                  <a:pt x="311" y="480"/>
                  <a:pt x="327" y="467"/>
                </a:cubicBezTo>
                <a:lnTo>
                  <a:pt x="586" y="260"/>
                </a:lnTo>
                <a:cubicBezTo>
                  <a:pt x="602" y="247"/>
                  <a:pt x="602" y="226"/>
                  <a:pt x="586" y="213"/>
                </a:cubicBezTo>
                <a:lnTo>
                  <a:pt x="326" y="10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901800" y="2968200"/>
            <a:ext cx="15840" cy="116280"/>
          </a:xfrm>
          <a:custGeom>
            <a:avLst/>
            <a:gdLst/>
            <a:ahLst/>
            <a:rect l="0" t="0" r="r" b="b"/>
            <a:pathLst>
              <a:path w="44" h="323">
                <a:moveTo>
                  <a:pt x="21" y="323"/>
                </a:moveTo>
                <a:cubicBezTo>
                  <a:pt x="10" y="323"/>
                  <a:pt x="0" y="312"/>
                  <a:pt x="0" y="300"/>
                </a:cubicBezTo>
                <a:lnTo>
                  <a:pt x="0" y="23"/>
                </a:lnTo>
                <a:cubicBezTo>
                  <a:pt x="0" y="10"/>
                  <a:pt x="10" y="0"/>
                  <a:pt x="21" y="0"/>
                </a:cubicBezTo>
                <a:cubicBezTo>
                  <a:pt x="33" y="0"/>
                  <a:pt x="44" y="10"/>
                  <a:pt x="44" y="23"/>
                </a:cubicBezTo>
                <a:lnTo>
                  <a:pt x="44" y="300"/>
                </a:lnTo>
                <a:cubicBezTo>
                  <a:pt x="44" y="312"/>
                  <a:pt x="33" y="323"/>
                  <a:pt x="21" y="323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835200" y="2835720"/>
            <a:ext cx="151200" cy="154440"/>
          </a:xfrm>
          <a:custGeom>
            <a:avLst/>
            <a:gdLst/>
            <a:ahLst/>
            <a:rect l="0" t="0" r="r" b="b"/>
            <a:pathLst>
              <a:path w="420" h="429">
                <a:moveTo>
                  <a:pt x="420" y="330"/>
                </a:moveTo>
                <a:cubicBezTo>
                  <a:pt x="420" y="354"/>
                  <a:pt x="423" y="365"/>
                  <a:pt x="398" y="382"/>
                </a:cubicBezTo>
                <a:lnTo>
                  <a:pt x="345" y="422"/>
                </a:lnTo>
                <a:cubicBezTo>
                  <a:pt x="322" y="439"/>
                  <a:pt x="313" y="425"/>
                  <a:pt x="313" y="401"/>
                </a:cubicBezTo>
                <a:lnTo>
                  <a:pt x="313" y="338"/>
                </a:lnTo>
                <a:cubicBezTo>
                  <a:pt x="313" y="334"/>
                  <a:pt x="312" y="329"/>
                  <a:pt x="307" y="325"/>
                </a:cubicBezTo>
                <a:cubicBezTo>
                  <a:pt x="252" y="280"/>
                  <a:pt x="39" y="110"/>
                  <a:pt x="0" y="79"/>
                </a:cubicBezTo>
                <a:lnTo>
                  <a:pt x="98" y="0"/>
                </a:lnTo>
                <a:cubicBezTo>
                  <a:pt x="125" y="19"/>
                  <a:pt x="328" y="176"/>
                  <a:pt x="413" y="243"/>
                </a:cubicBezTo>
                <a:cubicBezTo>
                  <a:pt x="417" y="246"/>
                  <a:pt x="420" y="250"/>
                  <a:pt x="420" y="254"/>
                </a:cubicBezTo>
                <a:lnTo>
                  <a:pt x="420" y="33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835200" y="2835720"/>
            <a:ext cx="150480" cy="119880"/>
          </a:xfrm>
          <a:custGeom>
            <a:avLst/>
            <a:gdLst/>
            <a:ahLst/>
            <a:rect l="0" t="0" r="r" b="b"/>
            <a:pathLst>
              <a:path w="418" h="333">
                <a:moveTo>
                  <a:pt x="413" y="242"/>
                </a:moveTo>
                <a:cubicBezTo>
                  <a:pt x="328" y="175"/>
                  <a:pt x="125" y="19"/>
                  <a:pt x="98" y="0"/>
                </a:cubicBezTo>
                <a:lnTo>
                  <a:pt x="62" y="29"/>
                </a:lnTo>
                <a:lnTo>
                  <a:pt x="0" y="78"/>
                </a:lnTo>
                <a:cubicBezTo>
                  <a:pt x="39" y="109"/>
                  <a:pt x="252" y="280"/>
                  <a:pt x="307" y="325"/>
                </a:cubicBezTo>
                <a:cubicBezTo>
                  <a:pt x="310" y="328"/>
                  <a:pt x="312" y="330"/>
                  <a:pt x="312" y="333"/>
                </a:cubicBezTo>
                <a:lnTo>
                  <a:pt x="418" y="247"/>
                </a:lnTo>
                <a:cubicBezTo>
                  <a:pt x="417" y="246"/>
                  <a:pt x="415" y="244"/>
                  <a:pt x="413" y="242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854640" y="2835720"/>
            <a:ext cx="131760" cy="143280"/>
          </a:xfrm>
          <a:custGeom>
            <a:avLst/>
            <a:gdLst/>
            <a:ahLst/>
            <a:rect l="0" t="0" r="r" b="b"/>
            <a:pathLst>
              <a:path w="366" h="398">
                <a:moveTo>
                  <a:pt x="366" y="330"/>
                </a:moveTo>
                <a:lnTo>
                  <a:pt x="366" y="253"/>
                </a:lnTo>
                <a:cubicBezTo>
                  <a:pt x="366" y="249"/>
                  <a:pt x="362" y="245"/>
                  <a:pt x="358" y="242"/>
                </a:cubicBezTo>
                <a:cubicBezTo>
                  <a:pt x="274" y="175"/>
                  <a:pt x="71" y="19"/>
                  <a:pt x="44" y="0"/>
                </a:cubicBezTo>
                <a:lnTo>
                  <a:pt x="0" y="35"/>
                </a:lnTo>
                <a:cubicBezTo>
                  <a:pt x="72" y="92"/>
                  <a:pt x="266" y="241"/>
                  <a:pt x="317" y="282"/>
                </a:cubicBezTo>
                <a:cubicBezTo>
                  <a:pt x="322" y="287"/>
                  <a:pt x="323" y="291"/>
                  <a:pt x="323" y="295"/>
                </a:cubicBezTo>
                <a:lnTo>
                  <a:pt x="323" y="398"/>
                </a:lnTo>
                <a:lnTo>
                  <a:pt x="344" y="382"/>
                </a:lnTo>
                <a:cubicBezTo>
                  <a:pt x="369" y="365"/>
                  <a:pt x="366" y="354"/>
                  <a:pt x="366" y="33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854640" y="2835720"/>
            <a:ext cx="131040" cy="102240"/>
          </a:xfrm>
          <a:custGeom>
            <a:avLst/>
            <a:gdLst/>
            <a:ahLst/>
            <a:rect l="0" t="0" r="r" b="b"/>
            <a:pathLst>
              <a:path w="364" h="284">
                <a:moveTo>
                  <a:pt x="359" y="243"/>
                </a:moveTo>
                <a:cubicBezTo>
                  <a:pt x="274" y="175"/>
                  <a:pt x="71" y="19"/>
                  <a:pt x="44" y="0"/>
                </a:cubicBezTo>
                <a:lnTo>
                  <a:pt x="0" y="35"/>
                </a:lnTo>
                <a:cubicBezTo>
                  <a:pt x="72" y="92"/>
                  <a:pt x="266" y="242"/>
                  <a:pt x="317" y="282"/>
                </a:cubicBezTo>
                <a:cubicBezTo>
                  <a:pt x="318" y="283"/>
                  <a:pt x="318" y="284"/>
                  <a:pt x="319" y="284"/>
                </a:cubicBezTo>
                <a:lnTo>
                  <a:pt x="364" y="248"/>
                </a:lnTo>
                <a:cubicBezTo>
                  <a:pt x="363" y="247"/>
                  <a:pt x="361" y="245"/>
                  <a:pt x="359" y="243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747720" y="2022480"/>
            <a:ext cx="48150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2.6 Material didáctico (DUA)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884520" y="3228840"/>
            <a:ext cx="124920" cy="125280"/>
          </a:xfrm>
          <a:custGeom>
            <a:avLst/>
            <a:gdLst/>
            <a:ahLst/>
            <a:rect l="0" t="0" r="r" b="b"/>
            <a:pathLst>
              <a:path w="347" h="348">
                <a:moveTo>
                  <a:pt x="335" y="205"/>
                </a:moveTo>
                <a:lnTo>
                  <a:pt x="143" y="12"/>
                </a:lnTo>
                <a:cubicBezTo>
                  <a:pt x="134" y="5"/>
                  <a:pt x="124" y="0"/>
                  <a:pt x="112" y="0"/>
                </a:cubicBezTo>
                <a:cubicBezTo>
                  <a:pt x="88" y="0"/>
                  <a:pt x="69" y="19"/>
                  <a:pt x="69" y="43"/>
                </a:cubicBezTo>
                <a:cubicBezTo>
                  <a:pt x="69" y="54"/>
                  <a:pt x="74" y="65"/>
                  <a:pt x="82" y="73"/>
                </a:cubicBezTo>
                <a:lnTo>
                  <a:pt x="0" y="155"/>
                </a:lnTo>
                <a:lnTo>
                  <a:pt x="192" y="348"/>
                </a:lnTo>
                <a:lnTo>
                  <a:pt x="275" y="265"/>
                </a:lnTo>
                <a:cubicBezTo>
                  <a:pt x="282" y="273"/>
                  <a:pt x="293" y="278"/>
                  <a:pt x="305" y="278"/>
                </a:cubicBezTo>
                <a:cubicBezTo>
                  <a:pt x="328" y="278"/>
                  <a:pt x="347" y="259"/>
                  <a:pt x="347" y="235"/>
                </a:cubicBezTo>
                <a:cubicBezTo>
                  <a:pt x="347" y="224"/>
                  <a:pt x="343" y="213"/>
                  <a:pt x="335" y="205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779040" y="3228840"/>
            <a:ext cx="230400" cy="276480"/>
          </a:xfrm>
          <a:custGeom>
            <a:avLst/>
            <a:gdLst/>
            <a:ahLst/>
            <a:rect l="0" t="0" r="r" b="b"/>
            <a:pathLst>
              <a:path w="640" h="768">
                <a:moveTo>
                  <a:pt x="406" y="0"/>
                </a:moveTo>
                <a:lnTo>
                  <a:pt x="86" y="0"/>
                </a:lnTo>
                <a:cubicBezTo>
                  <a:pt x="38" y="0"/>
                  <a:pt x="0" y="38"/>
                  <a:pt x="0" y="85"/>
                </a:cubicBezTo>
                <a:lnTo>
                  <a:pt x="0" y="683"/>
                </a:lnTo>
                <a:cubicBezTo>
                  <a:pt x="0" y="730"/>
                  <a:pt x="38" y="768"/>
                  <a:pt x="86" y="768"/>
                </a:cubicBezTo>
                <a:lnTo>
                  <a:pt x="555" y="768"/>
                </a:lnTo>
                <a:cubicBezTo>
                  <a:pt x="602" y="768"/>
                  <a:pt x="640" y="730"/>
                  <a:pt x="640" y="683"/>
                </a:cubicBezTo>
                <a:lnTo>
                  <a:pt x="640" y="234"/>
                </a:lnTo>
                <a:lnTo>
                  <a:pt x="449" y="234"/>
                </a:lnTo>
                <a:cubicBezTo>
                  <a:pt x="427" y="234"/>
                  <a:pt x="406" y="213"/>
                  <a:pt x="406" y="192"/>
                </a:cubicBezTo>
                <a:lnTo>
                  <a:pt x="406" y="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809640" y="3228840"/>
            <a:ext cx="199800" cy="222840"/>
          </a:xfrm>
          <a:custGeom>
            <a:avLst/>
            <a:gdLst/>
            <a:ahLst/>
            <a:rect l="0" t="0" r="r" b="b"/>
            <a:pathLst>
              <a:path w="555" h="619">
                <a:moveTo>
                  <a:pt x="321" y="0"/>
                </a:moveTo>
                <a:lnTo>
                  <a:pt x="278" y="0"/>
                </a:lnTo>
                <a:lnTo>
                  <a:pt x="278" y="192"/>
                </a:lnTo>
                <a:cubicBezTo>
                  <a:pt x="278" y="239"/>
                  <a:pt x="316" y="277"/>
                  <a:pt x="364" y="277"/>
                </a:cubicBezTo>
                <a:lnTo>
                  <a:pt x="555" y="277"/>
                </a:lnTo>
                <a:lnTo>
                  <a:pt x="555" y="234"/>
                </a:lnTo>
                <a:lnTo>
                  <a:pt x="364" y="234"/>
                </a:lnTo>
                <a:cubicBezTo>
                  <a:pt x="342" y="234"/>
                  <a:pt x="321" y="213"/>
                  <a:pt x="321" y="192"/>
                </a:cubicBezTo>
                <a:lnTo>
                  <a:pt x="321" y="0"/>
                </a:lnTo>
                <a:moveTo>
                  <a:pt x="213" y="170"/>
                </a:moveTo>
                <a:cubicBezTo>
                  <a:pt x="213" y="182"/>
                  <a:pt x="204" y="192"/>
                  <a:pt x="192" y="192"/>
                </a:cubicBezTo>
                <a:lnTo>
                  <a:pt x="22" y="192"/>
                </a:lnTo>
                <a:cubicBezTo>
                  <a:pt x="10" y="192"/>
                  <a:pt x="0" y="182"/>
                  <a:pt x="0" y="170"/>
                </a:cubicBezTo>
                <a:cubicBezTo>
                  <a:pt x="0" y="159"/>
                  <a:pt x="10" y="149"/>
                  <a:pt x="22" y="149"/>
                </a:cubicBezTo>
                <a:lnTo>
                  <a:pt x="192" y="149"/>
                </a:lnTo>
                <a:cubicBezTo>
                  <a:pt x="204" y="149"/>
                  <a:pt x="213" y="159"/>
                  <a:pt x="213" y="170"/>
                </a:cubicBezTo>
                <a:moveTo>
                  <a:pt x="213" y="256"/>
                </a:moveTo>
                <a:cubicBezTo>
                  <a:pt x="213" y="267"/>
                  <a:pt x="204" y="277"/>
                  <a:pt x="192" y="277"/>
                </a:cubicBezTo>
                <a:lnTo>
                  <a:pt x="22" y="277"/>
                </a:lnTo>
                <a:cubicBezTo>
                  <a:pt x="10" y="277"/>
                  <a:pt x="0" y="267"/>
                  <a:pt x="0" y="256"/>
                </a:cubicBezTo>
                <a:cubicBezTo>
                  <a:pt x="0" y="244"/>
                  <a:pt x="10" y="234"/>
                  <a:pt x="22" y="234"/>
                </a:cubicBezTo>
                <a:lnTo>
                  <a:pt x="192" y="234"/>
                </a:lnTo>
                <a:cubicBezTo>
                  <a:pt x="204" y="234"/>
                  <a:pt x="213" y="244"/>
                  <a:pt x="213" y="256"/>
                </a:cubicBezTo>
                <a:moveTo>
                  <a:pt x="470" y="341"/>
                </a:moveTo>
                <a:cubicBezTo>
                  <a:pt x="470" y="353"/>
                  <a:pt x="461" y="362"/>
                  <a:pt x="449" y="362"/>
                </a:cubicBezTo>
                <a:lnTo>
                  <a:pt x="22" y="362"/>
                </a:lnTo>
                <a:cubicBezTo>
                  <a:pt x="10" y="362"/>
                  <a:pt x="0" y="353"/>
                  <a:pt x="0" y="341"/>
                </a:cubicBezTo>
                <a:cubicBezTo>
                  <a:pt x="0" y="329"/>
                  <a:pt x="10" y="320"/>
                  <a:pt x="22" y="320"/>
                </a:cubicBezTo>
                <a:lnTo>
                  <a:pt x="449" y="320"/>
                </a:lnTo>
                <a:cubicBezTo>
                  <a:pt x="461" y="320"/>
                  <a:pt x="470" y="329"/>
                  <a:pt x="470" y="341"/>
                </a:cubicBezTo>
                <a:moveTo>
                  <a:pt x="470" y="426"/>
                </a:moveTo>
                <a:cubicBezTo>
                  <a:pt x="470" y="438"/>
                  <a:pt x="461" y="447"/>
                  <a:pt x="449" y="447"/>
                </a:cubicBezTo>
                <a:lnTo>
                  <a:pt x="22" y="447"/>
                </a:lnTo>
                <a:cubicBezTo>
                  <a:pt x="10" y="447"/>
                  <a:pt x="0" y="438"/>
                  <a:pt x="0" y="426"/>
                </a:cubicBezTo>
                <a:cubicBezTo>
                  <a:pt x="0" y="414"/>
                  <a:pt x="10" y="405"/>
                  <a:pt x="22" y="405"/>
                </a:cubicBezTo>
                <a:lnTo>
                  <a:pt x="449" y="405"/>
                </a:lnTo>
                <a:cubicBezTo>
                  <a:pt x="461" y="405"/>
                  <a:pt x="470" y="414"/>
                  <a:pt x="470" y="426"/>
                </a:cubicBezTo>
                <a:moveTo>
                  <a:pt x="470" y="511"/>
                </a:moveTo>
                <a:cubicBezTo>
                  <a:pt x="470" y="523"/>
                  <a:pt x="461" y="533"/>
                  <a:pt x="449" y="533"/>
                </a:cubicBezTo>
                <a:lnTo>
                  <a:pt x="22" y="533"/>
                </a:lnTo>
                <a:cubicBezTo>
                  <a:pt x="10" y="533"/>
                  <a:pt x="0" y="523"/>
                  <a:pt x="0" y="511"/>
                </a:cubicBezTo>
                <a:cubicBezTo>
                  <a:pt x="0" y="500"/>
                  <a:pt x="10" y="490"/>
                  <a:pt x="22" y="490"/>
                </a:cubicBezTo>
                <a:lnTo>
                  <a:pt x="449" y="490"/>
                </a:lnTo>
                <a:cubicBezTo>
                  <a:pt x="461" y="490"/>
                  <a:pt x="470" y="500"/>
                  <a:pt x="470" y="511"/>
                </a:cubicBezTo>
                <a:moveTo>
                  <a:pt x="470" y="597"/>
                </a:moveTo>
                <a:cubicBezTo>
                  <a:pt x="470" y="608"/>
                  <a:pt x="461" y="619"/>
                  <a:pt x="449" y="619"/>
                </a:cubicBezTo>
                <a:lnTo>
                  <a:pt x="22" y="619"/>
                </a:lnTo>
                <a:cubicBezTo>
                  <a:pt x="10" y="619"/>
                  <a:pt x="0" y="608"/>
                  <a:pt x="0" y="597"/>
                </a:cubicBezTo>
                <a:cubicBezTo>
                  <a:pt x="0" y="585"/>
                  <a:pt x="10" y="575"/>
                  <a:pt x="22" y="575"/>
                </a:cubicBezTo>
                <a:lnTo>
                  <a:pt x="449" y="575"/>
                </a:lnTo>
                <a:cubicBezTo>
                  <a:pt x="461" y="575"/>
                  <a:pt x="470" y="585"/>
                  <a:pt x="470" y="597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932400" y="3374640"/>
            <a:ext cx="77040" cy="77040"/>
          </a:xfrm>
          <a:custGeom>
            <a:avLst/>
            <a:gdLst/>
            <a:ahLst/>
            <a:rect l="0" t="0" r="r" b="b"/>
            <a:pathLst>
              <a:path w="214" h="214">
                <a:moveTo>
                  <a:pt x="214" y="0"/>
                </a:moveTo>
                <a:lnTo>
                  <a:pt x="88" y="0"/>
                </a:lnTo>
                <a:cubicBezTo>
                  <a:pt x="82" y="0"/>
                  <a:pt x="67" y="4"/>
                  <a:pt x="60" y="13"/>
                </a:cubicBezTo>
                <a:lnTo>
                  <a:pt x="10" y="75"/>
                </a:lnTo>
                <a:cubicBezTo>
                  <a:pt x="-3" y="92"/>
                  <a:pt x="-3" y="121"/>
                  <a:pt x="10" y="139"/>
                </a:cubicBezTo>
                <a:lnTo>
                  <a:pt x="60" y="201"/>
                </a:lnTo>
                <a:cubicBezTo>
                  <a:pt x="67" y="210"/>
                  <a:pt x="82" y="214"/>
                  <a:pt x="88" y="214"/>
                </a:cubicBezTo>
                <a:cubicBezTo>
                  <a:pt x="88" y="214"/>
                  <a:pt x="163" y="214"/>
                  <a:pt x="214" y="214"/>
                </a:cubicBezTo>
                <a:lnTo>
                  <a:pt x="214" y="0"/>
                </a:ln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931320" y="3374640"/>
            <a:ext cx="109080" cy="61560"/>
          </a:xfrm>
          <a:custGeom>
            <a:avLst/>
            <a:gdLst/>
            <a:ahLst/>
            <a:rect l="0" t="0" r="r" b="b"/>
            <a:pathLst>
              <a:path w="303" h="171">
                <a:moveTo>
                  <a:pt x="259" y="0"/>
                </a:moveTo>
                <a:lnTo>
                  <a:pt x="87" y="0"/>
                </a:lnTo>
                <a:cubicBezTo>
                  <a:pt x="80" y="0"/>
                  <a:pt x="67" y="3"/>
                  <a:pt x="60" y="10"/>
                </a:cubicBezTo>
                <a:lnTo>
                  <a:pt x="10" y="60"/>
                </a:lnTo>
                <a:cubicBezTo>
                  <a:pt x="-3" y="75"/>
                  <a:pt x="-3" y="97"/>
                  <a:pt x="10" y="111"/>
                </a:cubicBezTo>
                <a:lnTo>
                  <a:pt x="60" y="161"/>
                </a:lnTo>
                <a:cubicBezTo>
                  <a:pt x="67" y="168"/>
                  <a:pt x="80" y="171"/>
                  <a:pt x="87" y="171"/>
                </a:cubicBezTo>
                <a:lnTo>
                  <a:pt x="259" y="171"/>
                </a:lnTo>
                <a:cubicBezTo>
                  <a:pt x="284" y="171"/>
                  <a:pt x="303" y="152"/>
                  <a:pt x="303" y="129"/>
                </a:cubicBezTo>
                <a:lnTo>
                  <a:pt x="303" y="42"/>
                </a:lnTo>
                <a:cubicBezTo>
                  <a:pt x="303" y="19"/>
                  <a:pt x="284" y="0"/>
                  <a:pt x="259" y="0"/>
                </a:cubicBezTo>
                <a:close/>
              </a:path>
            </a:pathLst>
          </a:custGeom>
          <a:solidFill>
            <a:srgbClr val="744ea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1065240" y="2759400"/>
            <a:ext cx="2719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Código base opcional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774360" y="3721320"/>
            <a:ext cx="270720" cy="168840"/>
          </a:xfrm>
          <a:custGeom>
            <a:avLst/>
            <a:gdLst/>
            <a:ahLst/>
            <a:rect l="0" t="0" r="r" b="b"/>
            <a:pathLst>
              <a:path w="752" h="469">
                <a:moveTo>
                  <a:pt x="752" y="0"/>
                </a:moveTo>
                <a:lnTo>
                  <a:pt x="0" y="123"/>
                </a:lnTo>
                <a:lnTo>
                  <a:pt x="0" y="331"/>
                </a:lnTo>
                <a:cubicBezTo>
                  <a:pt x="-1" y="334"/>
                  <a:pt x="2" y="337"/>
                  <a:pt x="9" y="341"/>
                </a:cubicBezTo>
                <a:cubicBezTo>
                  <a:pt x="25" y="350"/>
                  <a:pt x="219" y="453"/>
                  <a:pt x="234" y="461"/>
                </a:cubicBezTo>
                <a:cubicBezTo>
                  <a:pt x="253" y="470"/>
                  <a:pt x="265" y="472"/>
                  <a:pt x="281" y="463"/>
                </a:cubicBezTo>
                <a:cubicBezTo>
                  <a:pt x="294" y="457"/>
                  <a:pt x="692" y="247"/>
                  <a:pt x="728" y="227"/>
                </a:cubicBezTo>
                <a:cubicBezTo>
                  <a:pt x="747" y="218"/>
                  <a:pt x="753" y="212"/>
                  <a:pt x="752" y="208"/>
                </a:cubicBezTo>
                <a:lnTo>
                  <a:pt x="752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774360" y="3765600"/>
            <a:ext cx="93240" cy="124560"/>
          </a:xfrm>
          <a:custGeom>
            <a:avLst/>
            <a:gdLst/>
            <a:ahLst/>
            <a:rect l="0" t="0" r="r" b="b"/>
            <a:pathLst>
              <a:path w="259" h="346">
                <a:moveTo>
                  <a:pt x="0" y="0"/>
                </a:moveTo>
                <a:lnTo>
                  <a:pt x="0" y="208"/>
                </a:lnTo>
                <a:cubicBezTo>
                  <a:pt x="-1" y="211"/>
                  <a:pt x="2" y="214"/>
                  <a:pt x="9" y="218"/>
                </a:cubicBezTo>
                <a:cubicBezTo>
                  <a:pt x="25" y="227"/>
                  <a:pt x="220" y="330"/>
                  <a:pt x="235" y="338"/>
                </a:cubicBezTo>
                <a:cubicBezTo>
                  <a:pt x="244" y="343"/>
                  <a:pt x="252" y="345"/>
                  <a:pt x="259" y="346"/>
                </a:cubicBezTo>
                <a:lnTo>
                  <a:pt x="259" y="0"/>
                </a:lnTo>
                <a:lnTo>
                  <a:pt x="0" y="0"/>
                </a:ln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774360" y="3670920"/>
            <a:ext cx="270720" cy="144360"/>
          </a:xfrm>
          <a:custGeom>
            <a:avLst/>
            <a:gdLst/>
            <a:ahLst/>
            <a:rect l="0" t="0" r="r" b="b"/>
            <a:pathLst>
              <a:path w="752" h="401">
                <a:moveTo>
                  <a:pt x="465" y="9"/>
                </a:moveTo>
                <a:cubicBezTo>
                  <a:pt x="489" y="-3"/>
                  <a:pt x="490" y="-4"/>
                  <a:pt x="514" y="9"/>
                </a:cubicBezTo>
                <a:cubicBezTo>
                  <a:pt x="538" y="22"/>
                  <a:pt x="724" y="121"/>
                  <a:pt x="738" y="128"/>
                </a:cubicBezTo>
                <a:cubicBezTo>
                  <a:pt x="755" y="137"/>
                  <a:pt x="761" y="141"/>
                  <a:pt x="728" y="158"/>
                </a:cubicBezTo>
                <a:cubicBezTo>
                  <a:pt x="692" y="177"/>
                  <a:pt x="294" y="389"/>
                  <a:pt x="281" y="395"/>
                </a:cubicBezTo>
                <a:cubicBezTo>
                  <a:pt x="265" y="403"/>
                  <a:pt x="253" y="402"/>
                  <a:pt x="234" y="393"/>
                </a:cubicBezTo>
                <a:cubicBezTo>
                  <a:pt x="219" y="385"/>
                  <a:pt x="25" y="281"/>
                  <a:pt x="9" y="272"/>
                </a:cubicBezTo>
                <a:cubicBezTo>
                  <a:pt x="-8" y="262"/>
                  <a:pt x="-1" y="257"/>
                  <a:pt x="25" y="243"/>
                </a:cubicBezTo>
                <a:lnTo>
                  <a:pt x="465" y="9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829080" y="3756240"/>
            <a:ext cx="56880" cy="28440"/>
          </a:xfrm>
          <a:custGeom>
            <a:avLst/>
            <a:gdLst/>
            <a:ahLst/>
            <a:rect l="0" t="0" r="r" b="b"/>
            <a:pathLst>
              <a:path w="158" h="79">
                <a:moveTo>
                  <a:pt x="158" y="39"/>
                </a:moveTo>
                <a:cubicBezTo>
                  <a:pt x="158" y="44"/>
                  <a:pt x="156" y="49"/>
                  <a:pt x="152" y="54"/>
                </a:cubicBezTo>
                <a:cubicBezTo>
                  <a:pt x="148" y="60"/>
                  <a:pt x="142" y="64"/>
                  <a:pt x="135" y="68"/>
                </a:cubicBezTo>
                <a:cubicBezTo>
                  <a:pt x="127" y="71"/>
                  <a:pt x="119" y="74"/>
                  <a:pt x="108" y="76"/>
                </a:cubicBezTo>
                <a:cubicBezTo>
                  <a:pt x="99" y="78"/>
                  <a:pt x="89" y="79"/>
                  <a:pt x="78" y="79"/>
                </a:cubicBezTo>
                <a:cubicBezTo>
                  <a:pt x="68" y="79"/>
                  <a:pt x="58" y="78"/>
                  <a:pt x="48" y="76"/>
                </a:cubicBezTo>
                <a:cubicBezTo>
                  <a:pt x="38" y="74"/>
                  <a:pt x="30" y="71"/>
                  <a:pt x="23" y="68"/>
                </a:cubicBezTo>
                <a:cubicBezTo>
                  <a:pt x="15" y="64"/>
                  <a:pt x="10" y="60"/>
                  <a:pt x="6" y="54"/>
                </a:cubicBezTo>
                <a:cubicBezTo>
                  <a:pt x="2" y="49"/>
                  <a:pt x="0" y="44"/>
                  <a:pt x="0" y="39"/>
                </a:cubicBezTo>
                <a:cubicBezTo>
                  <a:pt x="0" y="34"/>
                  <a:pt x="2" y="29"/>
                  <a:pt x="6" y="24"/>
                </a:cubicBezTo>
                <a:cubicBezTo>
                  <a:pt x="10" y="19"/>
                  <a:pt x="15" y="15"/>
                  <a:pt x="23" y="11"/>
                </a:cubicBezTo>
                <a:cubicBezTo>
                  <a:pt x="30" y="8"/>
                  <a:pt x="38" y="5"/>
                  <a:pt x="48" y="3"/>
                </a:cubicBezTo>
                <a:cubicBezTo>
                  <a:pt x="58" y="1"/>
                  <a:pt x="68" y="0"/>
                  <a:pt x="78" y="0"/>
                </a:cubicBezTo>
                <a:cubicBezTo>
                  <a:pt x="89" y="0"/>
                  <a:pt x="99" y="1"/>
                  <a:pt x="108" y="3"/>
                </a:cubicBezTo>
                <a:cubicBezTo>
                  <a:pt x="119" y="5"/>
                  <a:pt x="127" y="8"/>
                  <a:pt x="135" y="11"/>
                </a:cubicBezTo>
                <a:cubicBezTo>
                  <a:pt x="142" y="15"/>
                  <a:pt x="148" y="19"/>
                  <a:pt x="152" y="24"/>
                </a:cubicBezTo>
                <a:cubicBezTo>
                  <a:pt x="156" y="29"/>
                  <a:pt x="158" y="34"/>
                  <a:pt x="158" y="39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829080" y="3764520"/>
            <a:ext cx="48960" cy="20520"/>
          </a:xfrm>
          <a:custGeom>
            <a:avLst/>
            <a:gdLst/>
            <a:ahLst/>
            <a:rect l="0" t="0" r="r" b="b"/>
            <a:pathLst>
              <a:path w="136" h="57">
                <a:moveTo>
                  <a:pt x="89" y="7"/>
                </a:moveTo>
                <a:cubicBezTo>
                  <a:pt x="54" y="-4"/>
                  <a:pt x="16" y="-1"/>
                  <a:pt x="0" y="14"/>
                </a:cubicBezTo>
                <a:cubicBezTo>
                  <a:pt x="0" y="15"/>
                  <a:pt x="0" y="16"/>
                  <a:pt x="0" y="17"/>
                </a:cubicBezTo>
                <a:cubicBezTo>
                  <a:pt x="0" y="40"/>
                  <a:pt x="35" y="57"/>
                  <a:pt x="79" y="57"/>
                </a:cubicBezTo>
                <a:cubicBezTo>
                  <a:pt x="102" y="57"/>
                  <a:pt x="122" y="52"/>
                  <a:pt x="136" y="45"/>
                </a:cubicBezTo>
                <a:cubicBezTo>
                  <a:pt x="129" y="30"/>
                  <a:pt x="113" y="15"/>
                  <a:pt x="89" y="7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881280" y="3728880"/>
            <a:ext cx="56880" cy="28440"/>
          </a:xfrm>
          <a:custGeom>
            <a:avLst/>
            <a:gdLst/>
            <a:ahLst/>
            <a:rect l="0" t="0" r="r" b="b"/>
            <a:pathLst>
              <a:path w="158" h="79">
                <a:moveTo>
                  <a:pt x="158" y="39"/>
                </a:moveTo>
                <a:cubicBezTo>
                  <a:pt x="158" y="44"/>
                  <a:pt x="156" y="49"/>
                  <a:pt x="152" y="54"/>
                </a:cubicBezTo>
                <a:cubicBezTo>
                  <a:pt x="148" y="60"/>
                  <a:pt x="142" y="64"/>
                  <a:pt x="135" y="68"/>
                </a:cubicBezTo>
                <a:cubicBezTo>
                  <a:pt x="127" y="72"/>
                  <a:pt x="118" y="75"/>
                  <a:pt x="108" y="77"/>
                </a:cubicBezTo>
                <a:cubicBezTo>
                  <a:pt x="99" y="79"/>
                  <a:pt x="89" y="79"/>
                  <a:pt x="78" y="79"/>
                </a:cubicBezTo>
                <a:cubicBezTo>
                  <a:pt x="68" y="79"/>
                  <a:pt x="58" y="79"/>
                  <a:pt x="48" y="77"/>
                </a:cubicBezTo>
                <a:cubicBezTo>
                  <a:pt x="39" y="75"/>
                  <a:pt x="30" y="72"/>
                  <a:pt x="23" y="68"/>
                </a:cubicBezTo>
                <a:cubicBezTo>
                  <a:pt x="15" y="64"/>
                  <a:pt x="10" y="60"/>
                  <a:pt x="6" y="54"/>
                </a:cubicBezTo>
                <a:cubicBezTo>
                  <a:pt x="2" y="49"/>
                  <a:pt x="0" y="44"/>
                  <a:pt x="0" y="39"/>
                </a:cubicBezTo>
                <a:cubicBezTo>
                  <a:pt x="0" y="34"/>
                  <a:pt x="2" y="29"/>
                  <a:pt x="6" y="24"/>
                </a:cubicBezTo>
                <a:cubicBezTo>
                  <a:pt x="10" y="19"/>
                  <a:pt x="15" y="15"/>
                  <a:pt x="23" y="12"/>
                </a:cubicBezTo>
                <a:cubicBezTo>
                  <a:pt x="30" y="8"/>
                  <a:pt x="39" y="5"/>
                  <a:pt x="48" y="3"/>
                </a:cubicBezTo>
                <a:cubicBezTo>
                  <a:pt x="58" y="1"/>
                  <a:pt x="68" y="0"/>
                  <a:pt x="78" y="0"/>
                </a:cubicBezTo>
                <a:cubicBezTo>
                  <a:pt x="89" y="0"/>
                  <a:pt x="99" y="1"/>
                  <a:pt x="108" y="3"/>
                </a:cubicBezTo>
                <a:cubicBezTo>
                  <a:pt x="118" y="5"/>
                  <a:pt x="127" y="8"/>
                  <a:pt x="135" y="12"/>
                </a:cubicBezTo>
                <a:cubicBezTo>
                  <a:pt x="142" y="15"/>
                  <a:pt x="148" y="19"/>
                  <a:pt x="152" y="24"/>
                </a:cubicBezTo>
                <a:cubicBezTo>
                  <a:pt x="156" y="29"/>
                  <a:pt x="158" y="34"/>
                  <a:pt x="158" y="39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881280" y="3737160"/>
            <a:ext cx="48960" cy="20160"/>
          </a:xfrm>
          <a:custGeom>
            <a:avLst/>
            <a:gdLst/>
            <a:ahLst/>
            <a:rect l="0" t="0" r="r" b="b"/>
            <a:pathLst>
              <a:path w="136" h="56">
                <a:moveTo>
                  <a:pt x="89" y="7"/>
                </a:moveTo>
                <a:cubicBezTo>
                  <a:pt x="55" y="-4"/>
                  <a:pt x="16" y="-1"/>
                  <a:pt x="0" y="14"/>
                </a:cubicBezTo>
                <a:cubicBezTo>
                  <a:pt x="0" y="15"/>
                  <a:pt x="0" y="15"/>
                  <a:pt x="0" y="16"/>
                </a:cubicBezTo>
                <a:cubicBezTo>
                  <a:pt x="0" y="38"/>
                  <a:pt x="35" y="56"/>
                  <a:pt x="79" y="56"/>
                </a:cubicBezTo>
                <a:cubicBezTo>
                  <a:pt x="102" y="56"/>
                  <a:pt x="122" y="52"/>
                  <a:pt x="136" y="44"/>
                </a:cubicBezTo>
                <a:cubicBezTo>
                  <a:pt x="129" y="28"/>
                  <a:pt x="113" y="15"/>
                  <a:pt x="89" y="7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933480" y="3701520"/>
            <a:ext cx="56880" cy="28800"/>
          </a:xfrm>
          <a:custGeom>
            <a:avLst/>
            <a:gdLst/>
            <a:ahLst/>
            <a:rect l="0" t="0" r="r" b="b"/>
            <a:pathLst>
              <a:path w="158" h="80">
                <a:moveTo>
                  <a:pt x="158" y="40"/>
                </a:moveTo>
                <a:cubicBezTo>
                  <a:pt x="158" y="45"/>
                  <a:pt x="156" y="50"/>
                  <a:pt x="152" y="56"/>
                </a:cubicBezTo>
                <a:cubicBezTo>
                  <a:pt x="148" y="60"/>
                  <a:pt x="142" y="65"/>
                  <a:pt x="134" y="68"/>
                </a:cubicBezTo>
                <a:cubicBezTo>
                  <a:pt x="127" y="72"/>
                  <a:pt x="118" y="75"/>
                  <a:pt x="108" y="77"/>
                </a:cubicBezTo>
                <a:cubicBezTo>
                  <a:pt x="99" y="79"/>
                  <a:pt x="89" y="80"/>
                  <a:pt x="78" y="80"/>
                </a:cubicBezTo>
                <a:cubicBezTo>
                  <a:pt x="68" y="80"/>
                  <a:pt x="58" y="79"/>
                  <a:pt x="48" y="77"/>
                </a:cubicBezTo>
                <a:cubicBezTo>
                  <a:pt x="39" y="75"/>
                  <a:pt x="30" y="72"/>
                  <a:pt x="23" y="68"/>
                </a:cubicBezTo>
                <a:cubicBezTo>
                  <a:pt x="16" y="65"/>
                  <a:pt x="10" y="60"/>
                  <a:pt x="6" y="56"/>
                </a:cubicBezTo>
                <a:cubicBezTo>
                  <a:pt x="2" y="50"/>
                  <a:pt x="0" y="45"/>
                  <a:pt x="0" y="40"/>
                </a:cubicBezTo>
                <a:cubicBezTo>
                  <a:pt x="0" y="34"/>
                  <a:pt x="2" y="29"/>
                  <a:pt x="6" y="25"/>
                </a:cubicBezTo>
                <a:cubicBezTo>
                  <a:pt x="10" y="20"/>
                  <a:pt x="16" y="16"/>
                  <a:pt x="23" y="12"/>
                </a:cubicBezTo>
                <a:cubicBezTo>
                  <a:pt x="30" y="8"/>
                  <a:pt x="39" y="5"/>
                  <a:pt x="48" y="3"/>
                </a:cubicBezTo>
                <a:cubicBezTo>
                  <a:pt x="58" y="1"/>
                  <a:pt x="68" y="0"/>
                  <a:pt x="78" y="0"/>
                </a:cubicBezTo>
                <a:cubicBezTo>
                  <a:pt x="89" y="0"/>
                  <a:pt x="99" y="1"/>
                  <a:pt x="108" y="3"/>
                </a:cubicBezTo>
                <a:cubicBezTo>
                  <a:pt x="118" y="5"/>
                  <a:pt x="127" y="8"/>
                  <a:pt x="134" y="12"/>
                </a:cubicBezTo>
                <a:cubicBezTo>
                  <a:pt x="142" y="16"/>
                  <a:pt x="148" y="20"/>
                  <a:pt x="152" y="25"/>
                </a:cubicBezTo>
                <a:cubicBezTo>
                  <a:pt x="156" y="29"/>
                  <a:pt x="158" y="34"/>
                  <a:pt x="158" y="40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933480" y="3709800"/>
            <a:ext cx="49320" cy="20520"/>
          </a:xfrm>
          <a:custGeom>
            <a:avLst/>
            <a:gdLst/>
            <a:ahLst/>
            <a:rect l="0" t="0" r="r" b="b"/>
            <a:pathLst>
              <a:path w="137" h="57">
                <a:moveTo>
                  <a:pt x="89" y="7"/>
                </a:moveTo>
                <a:cubicBezTo>
                  <a:pt x="56" y="-4"/>
                  <a:pt x="17" y="-1"/>
                  <a:pt x="1" y="15"/>
                </a:cubicBezTo>
                <a:cubicBezTo>
                  <a:pt x="0" y="16"/>
                  <a:pt x="0" y="17"/>
                  <a:pt x="0" y="18"/>
                </a:cubicBezTo>
                <a:cubicBezTo>
                  <a:pt x="0" y="39"/>
                  <a:pt x="35" y="57"/>
                  <a:pt x="79" y="57"/>
                </a:cubicBezTo>
                <a:cubicBezTo>
                  <a:pt x="102" y="57"/>
                  <a:pt x="122" y="52"/>
                  <a:pt x="137" y="44"/>
                </a:cubicBezTo>
                <a:cubicBezTo>
                  <a:pt x="130" y="29"/>
                  <a:pt x="113" y="16"/>
                  <a:pt x="89" y="7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1065240" y="3178440"/>
            <a:ext cx="3390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Plantilla de diseño modular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786600" y="4072680"/>
            <a:ext cx="245880" cy="245880"/>
          </a:xfrm>
          <a:custGeom>
            <a:avLst/>
            <a:gdLst/>
            <a:ahLst/>
            <a:rect l="0" t="0" r="r" b="b"/>
            <a:pathLst>
              <a:path w="683" h="683">
                <a:moveTo>
                  <a:pt x="619" y="0"/>
                </a:moveTo>
                <a:lnTo>
                  <a:pt x="64" y="0"/>
                </a:lnTo>
                <a:cubicBezTo>
                  <a:pt x="29" y="0"/>
                  <a:pt x="0" y="29"/>
                  <a:pt x="0" y="64"/>
                </a:cubicBezTo>
                <a:lnTo>
                  <a:pt x="0" y="618"/>
                </a:lnTo>
                <a:cubicBezTo>
                  <a:pt x="0" y="655"/>
                  <a:pt x="29" y="683"/>
                  <a:pt x="64" y="683"/>
                </a:cubicBezTo>
                <a:lnTo>
                  <a:pt x="619" y="683"/>
                </a:lnTo>
                <a:cubicBezTo>
                  <a:pt x="655" y="683"/>
                  <a:pt x="683" y="655"/>
                  <a:pt x="683" y="618"/>
                </a:cubicBezTo>
                <a:lnTo>
                  <a:pt x="683" y="64"/>
                </a:lnTo>
                <a:cubicBezTo>
                  <a:pt x="683" y="29"/>
                  <a:pt x="655" y="0"/>
                  <a:pt x="619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779040" y="4065120"/>
            <a:ext cx="261360" cy="261360"/>
          </a:xfrm>
          <a:custGeom>
            <a:avLst/>
            <a:gdLst/>
            <a:ahLst/>
            <a:rect l="0" t="0" r="r" b="b"/>
            <a:pathLst>
              <a:path w="726" h="726">
                <a:moveTo>
                  <a:pt x="640" y="0"/>
                </a:moveTo>
                <a:lnTo>
                  <a:pt x="85" y="0"/>
                </a:lnTo>
                <a:cubicBezTo>
                  <a:pt x="38" y="0"/>
                  <a:pt x="0" y="38"/>
                  <a:pt x="0" y="85"/>
                </a:cubicBezTo>
                <a:lnTo>
                  <a:pt x="0" y="639"/>
                </a:lnTo>
                <a:cubicBezTo>
                  <a:pt x="0" y="688"/>
                  <a:pt x="38" y="726"/>
                  <a:pt x="85" y="726"/>
                </a:cubicBezTo>
                <a:lnTo>
                  <a:pt x="640" y="726"/>
                </a:lnTo>
                <a:cubicBezTo>
                  <a:pt x="687" y="726"/>
                  <a:pt x="726" y="688"/>
                  <a:pt x="726" y="639"/>
                </a:cubicBezTo>
                <a:lnTo>
                  <a:pt x="726" y="85"/>
                </a:lnTo>
                <a:cubicBezTo>
                  <a:pt x="726" y="38"/>
                  <a:pt x="687" y="0"/>
                  <a:pt x="640" y="0"/>
                </a:cubicBezTo>
                <a:moveTo>
                  <a:pt x="640" y="43"/>
                </a:moveTo>
                <a:cubicBezTo>
                  <a:pt x="664" y="43"/>
                  <a:pt x="683" y="62"/>
                  <a:pt x="683" y="85"/>
                </a:cubicBezTo>
                <a:lnTo>
                  <a:pt x="683" y="171"/>
                </a:lnTo>
                <a:lnTo>
                  <a:pt x="555" y="171"/>
                </a:lnTo>
                <a:lnTo>
                  <a:pt x="555" y="43"/>
                </a:lnTo>
                <a:lnTo>
                  <a:pt x="640" y="43"/>
                </a:lnTo>
                <a:moveTo>
                  <a:pt x="555" y="384"/>
                </a:moveTo>
                <a:lnTo>
                  <a:pt x="683" y="384"/>
                </a:lnTo>
                <a:lnTo>
                  <a:pt x="683" y="512"/>
                </a:lnTo>
                <a:lnTo>
                  <a:pt x="555" y="512"/>
                </a:lnTo>
                <a:lnTo>
                  <a:pt x="555" y="384"/>
                </a:lnTo>
                <a:moveTo>
                  <a:pt x="555" y="341"/>
                </a:moveTo>
                <a:lnTo>
                  <a:pt x="555" y="213"/>
                </a:lnTo>
                <a:lnTo>
                  <a:pt x="683" y="213"/>
                </a:lnTo>
                <a:lnTo>
                  <a:pt x="683" y="341"/>
                </a:lnTo>
                <a:lnTo>
                  <a:pt x="555" y="341"/>
                </a:lnTo>
                <a:moveTo>
                  <a:pt x="512" y="43"/>
                </a:moveTo>
                <a:lnTo>
                  <a:pt x="512" y="171"/>
                </a:lnTo>
                <a:lnTo>
                  <a:pt x="385" y="171"/>
                </a:lnTo>
                <a:lnTo>
                  <a:pt x="385" y="43"/>
                </a:lnTo>
                <a:lnTo>
                  <a:pt x="512" y="43"/>
                </a:lnTo>
                <a:moveTo>
                  <a:pt x="385" y="213"/>
                </a:moveTo>
                <a:lnTo>
                  <a:pt x="512" y="213"/>
                </a:lnTo>
                <a:lnTo>
                  <a:pt x="512" y="341"/>
                </a:lnTo>
                <a:lnTo>
                  <a:pt x="385" y="341"/>
                </a:lnTo>
                <a:lnTo>
                  <a:pt x="385" y="213"/>
                </a:lnTo>
                <a:moveTo>
                  <a:pt x="385" y="384"/>
                </a:moveTo>
                <a:lnTo>
                  <a:pt x="512" y="384"/>
                </a:lnTo>
                <a:lnTo>
                  <a:pt x="512" y="512"/>
                </a:lnTo>
                <a:lnTo>
                  <a:pt x="385" y="512"/>
                </a:lnTo>
                <a:lnTo>
                  <a:pt x="385" y="384"/>
                </a:lnTo>
                <a:moveTo>
                  <a:pt x="341" y="43"/>
                </a:moveTo>
                <a:lnTo>
                  <a:pt x="341" y="171"/>
                </a:lnTo>
                <a:lnTo>
                  <a:pt x="213" y="171"/>
                </a:lnTo>
                <a:lnTo>
                  <a:pt x="213" y="43"/>
                </a:lnTo>
                <a:lnTo>
                  <a:pt x="341" y="43"/>
                </a:lnTo>
                <a:moveTo>
                  <a:pt x="213" y="213"/>
                </a:moveTo>
                <a:lnTo>
                  <a:pt x="341" y="213"/>
                </a:lnTo>
                <a:lnTo>
                  <a:pt x="341" y="341"/>
                </a:lnTo>
                <a:lnTo>
                  <a:pt x="213" y="341"/>
                </a:lnTo>
                <a:lnTo>
                  <a:pt x="213" y="213"/>
                </a:lnTo>
                <a:moveTo>
                  <a:pt x="213" y="384"/>
                </a:moveTo>
                <a:lnTo>
                  <a:pt x="341" y="384"/>
                </a:lnTo>
                <a:lnTo>
                  <a:pt x="341" y="512"/>
                </a:lnTo>
                <a:lnTo>
                  <a:pt x="213" y="512"/>
                </a:lnTo>
                <a:lnTo>
                  <a:pt x="213" y="384"/>
                </a:lnTo>
                <a:moveTo>
                  <a:pt x="43" y="85"/>
                </a:moveTo>
                <a:cubicBezTo>
                  <a:pt x="43" y="62"/>
                  <a:pt x="62" y="43"/>
                  <a:pt x="85" y="43"/>
                </a:cubicBezTo>
                <a:lnTo>
                  <a:pt x="170" y="43"/>
                </a:lnTo>
                <a:lnTo>
                  <a:pt x="170" y="171"/>
                </a:lnTo>
                <a:lnTo>
                  <a:pt x="43" y="171"/>
                </a:lnTo>
                <a:lnTo>
                  <a:pt x="43" y="85"/>
                </a:lnTo>
                <a:moveTo>
                  <a:pt x="43" y="213"/>
                </a:moveTo>
                <a:lnTo>
                  <a:pt x="170" y="213"/>
                </a:lnTo>
                <a:lnTo>
                  <a:pt x="170" y="341"/>
                </a:lnTo>
                <a:lnTo>
                  <a:pt x="43" y="341"/>
                </a:lnTo>
                <a:lnTo>
                  <a:pt x="43" y="213"/>
                </a:lnTo>
                <a:moveTo>
                  <a:pt x="43" y="384"/>
                </a:moveTo>
                <a:lnTo>
                  <a:pt x="170" y="384"/>
                </a:lnTo>
                <a:lnTo>
                  <a:pt x="170" y="512"/>
                </a:lnTo>
                <a:lnTo>
                  <a:pt x="43" y="512"/>
                </a:lnTo>
                <a:lnTo>
                  <a:pt x="43" y="384"/>
                </a:lnTo>
                <a:moveTo>
                  <a:pt x="85" y="683"/>
                </a:moveTo>
                <a:cubicBezTo>
                  <a:pt x="62" y="683"/>
                  <a:pt x="43" y="664"/>
                  <a:pt x="43" y="639"/>
                </a:cubicBezTo>
                <a:lnTo>
                  <a:pt x="43" y="554"/>
                </a:lnTo>
                <a:lnTo>
                  <a:pt x="170" y="554"/>
                </a:lnTo>
                <a:lnTo>
                  <a:pt x="170" y="683"/>
                </a:lnTo>
                <a:lnTo>
                  <a:pt x="85" y="683"/>
                </a:lnTo>
                <a:moveTo>
                  <a:pt x="213" y="683"/>
                </a:moveTo>
                <a:lnTo>
                  <a:pt x="213" y="554"/>
                </a:lnTo>
                <a:lnTo>
                  <a:pt x="341" y="554"/>
                </a:lnTo>
                <a:lnTo>
                  <a:pt x="341" y="683"/>
                </a:lnTo>
                <a:lnTo>
                  <a:pt x="213" y="683"/>
                </a:lnTo>
                <a:moveTo>
                  <a:pt x="385" y="683"/>
                </a:moveTo>
                <a:lnTo>
                  <a:pt x="385" y="554"/>
                </a:lnTo>
                <a:lnTo>
                  <a:pt x="512" y="554"/>
                </a:lnTo>
                <a:lnTo>
                  <a:pt x="512" y="683"/>
                </a:lnTo>
                <a:lnTo>
                  <a:pt x="385" y="683"/>
                </a:lnTo>
                <a:moveTo>
                  <a:pt x="640" y="683"/>
                </a:moveTo>
                <a:lnTo>
                  <a:pt x="555" y="683"/>
                </a:lnTo>
                <a:lnTo>
                  <a:pt x="555" y="554"/>
                </a:lnTo>
                <a:lnTo>
                  <a:pt x="683" y="554"/>
                </a:lnTo>
                <a:lnTo>
                  <a:pt x="683" y="639"/>
                </a:lnTo>
                <a:cubicBezTo>
                  <a:pt x="683" y="664"/>
                  <a:pt x="664" y="683"/>
                  <a:pt x="640" y="683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825120" y="4164840"/>
            <a:ext cx="46440" cy="146160"/>
          </a:xfrm>
          <a:custGeom>
            <a:avLst/>
            <a:gdLst/>
            <a:ahLst/>
            <a:rect l="0" t="0" r="r" b="b"/>
            <a:pathLst>
              <a:path w="129" h="406">
                <a:moveTo>
                  <a:pt x="129" y="406"/>
                </a:moveTo>
                <a:lnTo>
                  <a:pt x="0" y="406"/>
                </a:lnTo>
                <a:lnTo>
                  <a:pt x="0" y="43"/>
                </a:lnTo>
                <a:cubicBezTo>
                  <a:pt x="0" y="19"/>
                  <a:pt x="19" y="0"/>
                  <a:pt x="42" y="0"/>
                </a:cubicBezTo>
                <a:lnTo>
                  <a:pt x="86" y="0"/>
                </a:lnTo>
                <a:cubicBezTo>
                  <a:pt x="110" y="0"/>
                  <a:pt x="129" y="19"/>
                  <a:pt x="129" y="43"/>
                </a:cubicBezTo>
                <a:lnTo>
                  <a:pt x="129" y="406"/>
                </a:ln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947880" y="4111200"/>
            <a:ext cx="46440" cy="199800"/>
          </a:xfrm>
          <a:custGeom>
            <a:avLst/>
            <a:gdLst/>
            <a:ahLst/>
            <a:rect l="0" t="0" r="r" b="b"/>
            <a:pathLst>
              <a:path w="129" h="555">
                <a:moveTo>
                  <a:pt x="129" y="555"/>
                </a:moveTo>
                <a:lnTo>
                  <a:pt x="0" y="555"/>
                </a:lnTo>
                <a:lnTo>
                  <a:pt x="0" y="43"/>
                </a:lnTo>
                <a:cubicBezTo>
                  <a:pt x="0" y="19"/>
                  <a:pt x="19" y="0"/>
                  <a:pt x="42" y="0"/>
                </a:cubicBezTo>
                <a:lnTo>
                  <a:pt x="85" y="0"/>
                </a:lnTo>
                <a:cubicBezTo>
                  <a:pt x="110" y="0"/>
                  <a:pt x="129" y="19"/>
                  <a:pt x="129" y="43"/>
                </a:cubicBezTo>
                <a:lnTo>
                  <a:pt x="129" y="555"/>
                </a:ln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886320" y="4218480"/>
            <a:ext cx="46440" cy="92520"/>
          </a:xfrm>
          <a:custGeom>
            <a:avLst/>
            <a:gdLst/>
            <a:ahLst/>
            <a:rect l="0" t="0" r="r" b="b"/>
            <a:pathLst>
              <a:path w="129" h="257">
                <a:moveTo>
                  <a:pt x="129" y="257"/>
                </a:moveTo>
                <a:lnTo>
                  <a:pt x="0" y="257"/>
                </a:lnTo>
                <a:lnTo>
                  <a:pt x="0" y="43"/>
                </a:lnTo>
                <a:cubicBezTo>
                  <a:pt x="0" y="19"/>
                  <a:pt x="20" y="0"/>
                  <a:pt x="44" y="0"/>
                </a:cubicBezTo>
                <a:lnTo>
                  <a:pt x="87" y="0"/>
                </a:lnTo>
                <a:cubicBezTo>
                  <a:pt x="110" y="0"/>
                  <a:pt x="129" y="19"/>
                  <a:pt x="129" y="43"/>
                </a:cubicBezTo>
                <a:lnTo>
                  <a:pt x="129" y="257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1065240" y="3588120"/>
            <a:ext cx="3214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IDE Java (Eclipse o IntelliJ)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794520" y="4466880"/>
            <a:ext cx="230400" cy="192240"/>
          </a:xfrm>
          <a:custGeom>
            <a:avLst/>
            <a:gdLst/>
            <a:ahLst/>
            <a:rect l="0" t="0" r="r" b="b"/>
            <a:pathLst>
              <a:path w="640" h="534">
                <a:moveTo>
                  <a:pt x="320" y="0"/>
                </a:moveTo>
                <a:cubicBezTo>
                  <a:pt x="144" y="0"/>
                  <a:pt x="0" y="145"/>
                  <a:pt x="0" y="321"/>
                </a:cubicBezTo>
                <a:lnTo>
                  <a:pt x="0" y="513"/>
                </a:lnTo>
                <a:lnTo>
                  <a:pt x="65" y="513"/>
                </a:lnTo>
                <a:lnTo>
                  <a:pt x="65" y="321"/>
                </a:lnTo>
                <a:cubicBezTo>
                  <a:pt x="65" y="172"/>
                  <a:pt x="177" y="60"/>
                  <a:pt x="320" y="60"/>
                </a:cubicBezTo>
                <a:cubicBezTo>
                  <a:pt x="464" y="60"/>
                  <a:pt x="576" y="172"/>
                  <a:pt x="576" y="321"/>
                </a:cubicBezTo>
                <a:lnTo>
                  <a:pt x="576" y="534"/>
                </a:lnTo>
                <a:lnTo>
                  <a:pt x="640" y="513"/>
                </a:lnTo>
                <a:lnTo>
                  <a:pt x="640" y="321"/>
                </a:lnTo>
                <a:cubicBezTo>
                  <a:pt x="640" y="145"/>
                  <a:pt x="497" y="0"/>
                  <a:pt x="320" y="0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771480" y="4589640"/>
            <a:ext cx="276480" cy="100440"/>
          </a:xfrm>
          <a:custGeom>
            <a:avLst/>
            <a:gdLst/>
            <a:ahLst/>
            <a:rect l="0" t="0" r="r" b="b"/>
            <a:pathLst>
              <a:path w="768" h="279">
                <a:moveTo>
                  <a:pt x="128" y="236"/>
                </a:moveTo>
                <a:cubicBezTo>
                  <a:pt x="128" y="259"/>
                  <a:pt x="108" y="279"/>
                  <a:pt x="85" y="279"/>
                </a:cubicBezTo>
                <a:lnTo>
                  <a:pt x="42" y="279"/>
                </a:lnTo>
                <a:cubicBezTo>
                  <a:pt x="19" y="279"/>
                  <a:pt x="0" y="259"/>
                  <a:pt x="0" y="236"/>
                </a:cubicBezTo>
                <a:lnTo>
                  <a:pt x="0" y="43"/>
                </a:lnTo>
                <a:cubicBezTo>
                  <a:pt x="0" y="20"/>
                  <a:pt x="19" y="0"/>
                  <a:pt x="42" y="0"/>
                </a:cubicBezTo>
                <a:lnTo>
                  <a:pt x="85" y="0"/>
                </a:lnTo>
                <a:cubicBezTo>
                  <a:pt x="108" y="0"/>
                  <a:pt x="128" y="20"/>
                  <a:pt x="128" y="43"/>
                </a:cubicBezTo>
                <a:lnTo>
                  <a:pt x="128" y="236"/>
                </a:lnTo>
                <a:moveTo>
                  <a:pt x="768" y="236"/>
                </a:moveTo>
                <a:cubicBezTo>
                  <a:pt x="768" y="259"/>
                  <a:pt x="749" y="279"/>
                  <a:pt x="725" y="279"/>
                </a:cubicBezTo>
                <a:lnTo>
                  <a:pt x="683" y="279"/>
                </a:lnTo>
                <a:cubicBezTo>
                  <a:pt x="659" y="279"/>
                  <a:pt x="640" y="259"/>
                  <a:pt x="640" y="236"/>
                </a:cubicBezTo>
                <a:lnTo>
                  <a:pt x="640" y="43"/>
                </a:lnTo>
                <a:cubicBezTo>
                  <a:pt x="640" y="20"/>
                  <a:pt x="659" y="0"/>
                  <a:pt x="683" y="0"/>
                </a:cubicBezTo>
                <a:lnTo>
                  <a:pt x="725" y="0"/>
                </a:lnTo>
                <a:cubicBezTo>
                  <a:pt x="749" y="0"/>
                  <a:pt x="768" y="20"/>
                  <a:pt x="768" y="43"/>
                </a:cubicBezTo>
                <a:lnTo>
                  <a:pt x="768" y="236"/>
                </a:ln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808560" y="4543920"/>
            <a:ext cx="177840" cy="199080"/>
          </a:xfrm>
          <a:custGeom>
            <a:avLst/>
            <a:gdLst/>
            <a:ahLst/>
            <a:rect l="0" t="0" r="r" b="b"/>
            <a:pathLst>
              <a:path w="494" h="553">
                <a:moveTo>
                  <a:pt x="305" y="0"/>
                </a:moveTo>
                <a:lnTo>
                  <a:pt x="170" y="28"/>
                </a:lnTo>
                <a:cubicBezTo>
                  <a:pt x="160" y="30"/>
                  <a:pt x="152" y="40"/>
                  <a:pt x="152" y="49"/>
                </a:cubicBezTo>
                <a:lnTo>
                  <a:pt x="152" y="395"/>
                </a:lnTo>
                <a:cubicBezTo>
                  <a:pt x="139" y="390"/>
                  <a:pt x="124" y="388"/>
                  <a:pt x="108" y="388"/>
                </a:cubicBezTo>
                <a:cubicBezTo>
                  <a:pt x="49" y="388"/>
                  <a:pt x="0" y="425"/>
                  <a:pt x="0" y="471"/>
                </a:cubicBezTo>
                <a:cubicBezTo>
                  <a:pt x="0" y="517"/>
                  <a:pt x="49" y="553"/>
                  <a:pt x="108" y="553"/>
                </a:cubicBezTo>
                <a:cubicBezTo>
                  <a:pt x="166" y="553"/>
                  <a:pt x="215" y="512"/>
                  <a:pt x="216" y="469"/>
                </a:cubicBezTo>
                <a:lnTo>
                  <a:pt x="216" y="136"/>
                </a:lnTo>
                <a:lnTo>
                  <a:pt x="306" y="117"/>
                </a:lnTo>
                <a:cubicBezTo>
                  <a:pt x="316" y="115"/>
                  <a:pt x="323" y="106"/>
                  <a:pt x="323" y="96"/>
                </a:cubicBezTo>
                <a:lnTo>
                  <a:pt x="323" y="14"/>
                </a:lnTo>
                <a:cubicBezTo>
                  <a:pt x="323" y="4"/>
                  <a:pt x="315" y="-2"/>
                  <a:pt x="305" y="0"/>
                </a:cubicBezTo>
                <a:moveTo>
                  <a:pt x="477" y="67"/>
                </a:moveTo>
                <a:lnTo>
                  <a:pt x="384" y="86"/>
                </a:lnTo>
                <a:cubicBezTo>
                  <a:pt x="375" y="88"/>
                  <a:pt x="366" y="97"/>
                  <a:pt x="366" y="107"/>
                </a:cubicBezTo>
                <a:lnTo>
                  <a:pt x="366" y="350"/>
                </a:lnTo>
                <a:cubicBezTo>
                  <a:pt x="366" y="347"/>
                  <a:pt x="347" y="345"/>
                  <a:pt x="336" y="345"/>
                </a:cubicBezTo>
                <a:cubicBezTo>
                  <a:pt x="293" y="345"/>
                  <a:pt x="258" y="373"/>
                  <a:pt x="258" y="407"/>
                </a:cubicBezTo>
                <a:cubicBezTo>
                  <a:pt x="258" y="440"/>
                  <a:pt x="294" y="467"/>
                  <a:pt x="337" y="467"/>
                </a:cubicBezTo>
                <a:cubicBezTo>
                  <a:pt x="380" y="467"/>
                  <a:pt x="415" y="440"/>
                  <a:pt x="415" y="407"/>
                </a:cubicBezTo>
                <a:lnTo>
                  <a:pt x="415" y="165"/>
                </a:lnTo>
                <a:lnTo>
                  <a:pt x="477" y="152"/>
                </a:lnTo>
                <a:cubicBezTo>
                  <a:pt x="487" y="150"/>
                  <a:pt x="494" y="141"/>
                  <a:pt x="494" y="131"/>
                </a:cubicBezTo>
                <a:lnTo>
                  <a:pt x="494" y="81"/>
                </a:lnTo>
                <a:cubicBezTo>
                  <a:pt x="494" y="72"/>
                  <a:pt x="487" y="65"/>
                  <a:pt x="477" y="67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1065240" y="4007160"/>
            <a:ext cx="5456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Recursos visuales: diagramas, pseudocódigo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1065240" y="4416840"/>
            <a:ext cx="5952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Apoyos diferenciados según perfil del alumnado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747720" y="1403280"/>
            <a:ext cx="62370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2.7 Secuencia de acciones formativas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1015560" y="2140200"/>
            <a:ext cx="5202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 Introducción a la programación modular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1015560" y="2626200"/>
            <a:ext cx="6078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 Análisis de casos reales y estructuras modulares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1015560" y="3111840"/>
            <a:ext cx="4119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 Reparto de encargos por grupo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1015560" y="3588120"/>
            <a:ext cx="5248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 Diseño de solución y funciones auxiliares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1015560" y="4073760"/>
            <a:ext cx="2955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 Codificación por fases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1015560" y="4559760"/>
            <a:ext cx="6237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6. Presentación final: función estrella + arquitectura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1015560" y="5045400"/>
            <a:ext cx="5272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7. Evaluación guiada y reflexión compartida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747720" y="946080"/>
            <a:ext cx="37936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2.8 Actividad principal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828360" y="2399760"/>
            <a:ext cx="162720" cy="163080"/>
          </a:xfrm>
          <a:custGeom>
            <a:avLst/>
            <a:gdLst/>
            <a:ahLst/>
            <a:rect l="0" t="0" r="r" b="b"/>
            <a:pathLst>
              <a:path w="452" h="453">
                <a:moveTo>
                  <a:pt x="6" y="241"/>
                </a:moveTo>
                <a:cubicBezTo>
                  <a:pt x="-2" y="233"/>
                  <a:pt x="-2" y="219"/>
                  <a:pt x="6" y="211"/>
                </a:cubicBezTo>
                <a:lnTo>
                  <a:pt x="211" y="7"/>
                </a:lnTo>
                <a:cubicBezTo>
                  <a:pt x="219" y="-2"/>
                  <a:pt x="233" y="-2"/>
                  <a:pt x="241" y="7"/>
                </a:cubicBezTo>
                <a:lnTo>
                  <a:pt x="446" y="211"/>
                </a:lnTo>
                <a:cubicBezTo>
                  <a:pt x="454" y="219"/>
                  <a:pt x="454" y="233"/>
                  <a:pt x="446" y="241"/>
                </a:cubicBezTo>
                <a:lnTo>
                  <a:pt x="241" y="446"/>
                </a:lnTo>
                <a:cubicBezTo>
                  <a:pt x="233" y="455"/>
                  <a:pt x="219" y="455"/>
                  <a:pt x="211" y="446"/>
                </a:cubicBezTo>
                <a:lnTo>
                  <a:pt x="6" y="241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747720" y="1720080"/>
            <a:ext cx="46566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Concurso: “¡Modula y vencerás!”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1065240" y="2292840"/>
            <a:ext cx="4667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Fase 1: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Reparto de encargos realistas: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828360" y="3381120"/>
            <a:ext cx="162720" cy="163080"/>
          </a:xfrm>
          <a:custGeom>
            <a:avLst/>
            <a:gdLst/>
            <a:ahLst/>
            <a:rect l="0" t="0" r="r" b="b"/>
            <a:pathLst>
              <a:path w="452" h="453">
                <a:moveTo>
                  <a:pt x="6" y="241"/>
                </a:moveTo>
                <a:cubicBezTo>
                  <a:pt x="-2" y="233"/>
                  <a:pt x="-2" y="219"/>
                  <a:pt x="6" y="211"/>
                </a:cubicBezTo>
                <a:lnTo>
                  <a:pt x="211" y="7"/>
                </a:lnTo>
                <a:cubicBezTo>
                  <a:pt x="219" y="-2"/>
                  <a:pt x="233" y="-2"/>
                  <a:pt x="241" y="7"/>
                </a:cubicBezTo>
                <a:lnTo>
                  <a:pt x="446" y="211"/>
                </a:lnTo>
                <a:cubicBezTo>
                  <a:pt x="454" y="219"/>
                  <a:pt x="454" y="233"/>
                  <a:pt x="446" y="241"/>
                </a:cubicBezTo>
                <a:lnTo>
                  <a:pt x="241" y="447"/>
                </a:lnTo>
                <a:cubicBezTo>
                  <a:pt x="233" y="455"/>
                  <a:pt x="219" y="455"/>
                  <a:pt x="211" y="447"/>
                </a:cubicBezTo>
                <a:lnTo>
                  <a:pt x="6" y="241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747720" y="2702160"/>
            <a:ext cx="6941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Ej.: reservas, descuentos, informes, estructuras anidadas…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1065240" y="3273840"/>
            <a:ext cx="948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Fase 2: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747720" y="3683520"/>
            <a:ext cx="6964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Diseño modular → funciones SRP + recursividad opcional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2590560" y="4133520"/>
            <a:ext cx="1219680" cy="371880"/>
          </a:xfrm>
          <a:custGeom>
            <a:avLst/>
            <a:gdLst/>
            <a:ahLst/>
            <a:rect l="0" t="0" r="r" b="b"/>
            <a:pathLst>
              <a:path w="3388" h="1033">
                <a:moveTo>
                  <a:pt x="0" y="875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9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3229" y="0"/>
                </a:lnTo>
                <a:cubicBezTo>
                  <a:pt x="3240" y="0"/>
                  <a:pt x="3250" y="1"/>
                  <a:pt x="3260" y="3"/>
                </a:cubicBezTo>
                <a:cubicBezTo>
                  <a:pt x="3270" y="5"/>
                  <a:pt x="3280" y="9"/>
                  <a:pt x="3290" y="12"/>
                </a:cubicBezTo>
                <a:cubicBezTo>
                  <a:pt x="3299" y="16"/>
                  <a:pt x="3309" y="21"/>
                  <a:pt x="3317" y="27"/>
                </a:cubicBezTo>
                <a:cubicBezTo>
                  <a:pt x="3326" y="33"/>
                  <a:pt x="3334" y="40"/>
                  <a:pt x="3341" y="47"/>
                </a:cubicBezTo>
                <a:cubicBezTo>
                  <a:pt x="3349" y="54"/>
                  <a:pt x="3355" y="62"/>
                  <a:pt x="3361" y="71"/>
                </a:cubicBezTo>
                <a:cubicBezTo>
                  <a:pt x="3367" y="80"/>
                  <a:pt x="3372" y="89"/>
                  <a:pt x="3376" y="98"/>
                </a:cubicBezTo>
                <a:cubicBezTo>
                  <a:pt x="3380" y="108"/>
                  <a:pt x="3383" y="118"/>
                  <a:pt x="3385" y="128"/>
                </a:cubicBezTo>
                <a:cubicBezTo>
                  <a:pt x="3387" y="138"/>
                  <a:pt x="3388" y="149"/>
                  <a:pt x="3388" y="159"/>
                </a:cubicBezTo>
                <a:lnTo>
                  <a:pt x="3388" y="875"/>
                </a:lnTo>
                <a:cubicBezTo>
                  <a:pt x="3388" y="885"/>
                  <a:pt x="3387" y="895"/>
                  <a:pt x="3385" y="906"/>
                </a:cubicBezTo>
                <a:cubicBezTo>
                  <a:pt x="3383" y="916"/>
                  <a:pt x="3380" y="926"/>
                  <a:pt x="3376" y="935"/>
                </a:cubicBezTo>
                <a:cubicBezTo>
                  <a:pt x="3372" y="945"/>
                  <a:pt x="3367" y="954"/>
                  <a:pt x="3361" y="963"/>
                </a:cubicBezTo>
                <a:cubicBezTo>
                  <a:pt x="3355" y="971"/>
                  <a:pt x="3349" y="979"/>
                  <a:pt x="3341" y="987"/>
                </a:cubicBezTo>
                <a:cubicBezTo>
                  <a:pt x="3334" y="994"/>
                  <a:pt x="3326" y="1001"/>
                  <a:pt x="3317" y="1007"/>
                </a:cubicBezTo>
                <a:cubicBezTo>
                  <a:pt x="3309" y="1012"/>
                  <a:pt x="3299" y="1017"/>
                  <a:pt x="3290" y="1021"/>
                </a:cubicBezTo>
                <a:cubicBezTo>
                  <a:pt x="3280" y="1025"/>
                  <a:pt x="3270" y="1028"/>
                  <a:pt x="3260" y="1030"/>
                </a:cubicBezTo>
                <a:cubicBezTo>
                  <a:pt x="3250" y="1032"/>
                  <a:pt x="3240" y="1033"/>
                  <a:pt x="3229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79" y="1012"/>
                  <a:pt x="71" y="1007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39" y="979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6"/>
                </a:cubicBezTo>
                <a:cubicBezTo>
                  <a:pt x="1" y="895"/>
                  <a:pt x="0" y="885"/>
                  <a:pt x="0" y="875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747720" y="4102560"/>
            <a:ext cx="1841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Componentes: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2684520" y="4225320"/>
            <a:ext cx="1032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usuarios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3943080" y="4133520"/>
            <a:ext cx="838800" cy="371880"/>
          </a:xfrm>
          <a:custGeom>
            <a:avLst/>
            <a:gdLst/>
            <a:ahLst/>
            <a:rect l="0" t="0" r="r" b="b"/>
            <a:pathLst>
              <a:path w="2330" h="1033">
                <a:moveTo>
                  <a:pt x="0" y="875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9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171" y="0"/>
                </a:lnTo>
                <a:cubicBezTo>
                  <a:pt x="2181" y="0"/>
                  <a:pt x="2192" y="1"/>
                  <a:pt x="2202" y="3"/>
                </a:cubicBezTo>
                <a:cubicBezTo>
                  <a:pt x="2212" y="5"/>
                  <a:pt x="2222" y="9"/>
                  <a:pt x="2232" y="12"/>
                </a:cubicBezTo>
                <a:cubicBezTo>
                  <a:pt x="2241" y="16"/>
                  <a:pt x="2250" y="21"/>
                  <a:pt x="2259" y="27"/>
                </a:cubicBezTo>
                <a:cubicBezTo>
                  <a:pt x="2268" y="33"/>
                  <a:pt x="2276" y="40"/>
                  <a:pt x="2283" y="47"/>
                </a:cubicBezTo>
                <a:cubicBezTo>
                  <a:pt x="2290" y="54"/>
                  <a:pt x="2297" y="62"/>
                  <a:pt x="2303" y="71"/>
                </a:cubicBezTo>
                <a:cubicBezTo>
                  <a:pt x="2309" y="80"/>
                  <a:pt x="2314" y="89"/>
                  <a:pt x="2317" y="98"/>
                </a:cubicBezTo>
                <a:cubicBezTo>
                  <a:pt x="2321" y="108"/>
                  <a:pt x="2324" y="118"/>
                  <a:pt x="2327" y="128"/>
                </a:cubicBezTo>
                <a:cubicBezTo>
                  <a:pt x="2329" y="138"/>
                  <a:pt x="2330" y="149"/>
                  <a:pt x="2330" y="159"/>
                </a:cubicBezTo>
                <a:lnTo>
                  <a:pt x="2330" y="875"/>
                </a:lnTo>
                <a:cubicBezTo>
                  <a:pt x="2330" y="885"/>
                  <a:pt x="2329" y="895"/>
                  <a:pt x="2327" y="906"/>
                </a:cubicBezTo>
                <a:cubicBezTo>
                  <a:pt x="2324" y="916"/>
                  <a:pt x="2321" y="926"/>
                  <a:pt x="2317" y="935"/>
                </a:cubicBezTo>
                <a:cubicBezTo>
                  <a:pt x="2314" y="945"/>
                  <a:pt x="2309" y="954"/>
                  <a:pt x="2303" y="963"/>
                </a:cubicBezTo>
                <a:cubicBezTo>
                  <a:pt x="2297" y="971"/>
                  <a:pt x="2290" y="979"/>
                  <a:pt x="2283" y="987"/>
                </a:cubicBezTo>
                <a:cubicBezTo>
                  <a:pt x="2276" y="994"/>
                  <a:pt x="2268" y="1001"/>
                  <a:pt x="2259" y="1007"/>
                </a:cubicBezTo>
                <a:cubicBezTo>
                  <a:pt x="2250" y="1012"/>
                  <a:pt x="2241" y="1017"/>
                  <a:pt x="2232" y="1021"/>
                </a:cubicBezTo>
                <a:cubicBezTo>
                  <a:pt x="2222" y="1025"/>
                  <a:pt x="2212" y="1028"/>
                  <a:pt x="2202" y="1030"/>
                </a:cubicBezTo>
                <a:cubicBezTo>
                  <a:pt x="2192" y="1032"/>
                  <a:pt x="2181" y="1033"/>
                  <a:pt x="2171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79" y="1012"/>
                  <a:pt x="71" y="1007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39" y="979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6"/>
                </a:cubicBezTo>
                <a:cubicBezTo>
                  <a:pt x="1" y="895"/>
                  <a:pt x="0" y="885"/>
                  <a:pt x="0" y="875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3811320" y="41025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4040640" y="422532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pagos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4914720" y="4133520"/>
            <a:ext cx="1219680" cy="371880"/>
          </a:xfrm>
          <a:custGeom>
            <a:avLst/>
            <a:gdLst/>
            <a:ahLst/>
            <a:rect l="0" t="0" r="r" b="b"/>
            <a:pathLst>
              <a:path w="3388" h="1033">
                <a:moveTo>
                  <a:pt x="0" y="875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6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9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3229" y="0"/>
                </a:lnTo>
                <a:cubicBezTo>
                  <a:pt x="3239" y="0"/>
                  <a:pt x="3250" y="1"/>
                  <a:pt x="3260" y="3"/>
                </a:cubicBezTo>
                <a:cubicBezTo>
                  <a:pt x="3270" y="5"/>
                  <a:pt x="3280" y="9"/>
                  <a:pt x="3290" y="12"/>
                </a:cubicBezTo>
                <a:cubicBezTo>
                  <a:pt x="3299" y="16"/>
                  <a:pt x="3308" y="21"/>
                  <a:pt x="3317" y="27"/>
                </a:cubicBezTo>
                <a:cubicBezTo>
                  <a:pt x="3326" y="33"/>
                  <a:pt x="3334" y="40"/>
                  <a:pt x="3341" y="47"/>
                </a:cubicBezTo>
                <a:cubicBezTo>
                  <a:pt x="3349" y="54"/>
                  <a:pt x="3355" y="62"/>
                  <a:pt x="3361" y="71"/>
                </a:cubicBezTo>
                <a:cubicBezTo>
                  <a:pt x="3367" y="80"/>
                  <a:pt x="3372" y="89"/>
                  <a:pt x="3376" y="98"/>
                </a:cubicBezTo>
                <a:cubicBezTo>
                  <a:pt x="3380" y="108"/>
                  <a:pt x="3383" y="118"/>
                  <a:pt x="3385" y="128"/>
                </a:cubicBezTo>
                <a:cubicBezTo>
                  <a:pt x="3387" y="138"/>
                  <a:pt x="3388" y="149"/>
                  <a:pt x="3388" y="159"/>
                </a:cubicBezTo>
                <a:lnTo>
                  <a:pt x="3388" y="875"/>
                </a:lnTo>
                <a:cubicBezTo>
                  <a:pt x="3388" y="885"/>
                  <a:pt x="3387" y="895"/>
                  <a:pt x="3385" y="906"/>
                </a:cubicBezTo>
                <a:cubicBezTo>
                  <a:pt x="3383" y="916"/>
                  <a:pt x="3380" y="926"/>
                  <a:pt x="3376" y="935"/>
                </a:cubicBezTo>
                <a:cubicBezTo>
                  <a:pt x="3372" y="945"/>
                  <a:pt x="3367" y="954"/>
                  <a:pt x="3361" y="963"/>
                </a:cubicBezTo>
                <a:cubicBezTo>
                  <a:pt x="3355" y="971"/>
                  <a:pt x="3349" y="979"/>
                  <a:pt x="3341" y="987"/>
                </a:cubicBezTo>
                <a:cubicBezTo>
                  <a:pt x="3334" y="994"/>
                  <a:pt x="3326" y="1001"/>
                  <a:pt x="3317" y="1007"/>
                </a:cubicBezTo>
                <a:cubicBezTo>
                  <a:pt x="3308" y="1012"/>
                  <a:pt x="3299" y="1017"/>
                  <a:pt x="3290" y="1021"/>
                </a:cubicBezTo>
                <a:cubicBezTo>
                  <a:pt x="3280" y="1025"/>
                  <a:pt x="3270" y="1028"/>
                  <a:pt x="3260" y="1030"/>
                </a:cubicBezTo>
                <a:cubicBezTo>
                  <a:pt x="3250" y="1032"/>
                  <a:pt x="3239" y="1033"/>
                  <a:pt x="3229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7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79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6"/>
                </a:cubicBezTo>
                <a:cubicBezTo>
                  <a:pt x="1" y="895"/>
                  <a:pt x="0" y="885"/>
                  <a:pt x="0" y="875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4780080" y="41025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 txBox="1"/>
          <p:nvPr/>
        </p:nvSpPr>
        <p:spPr>
          <a:xfrm>
            <a:off x="5009400" y="4225320"/>
            <a:ext cx="1032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reservas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828360" y="4781160"/>
            <a:ext cx="162720" cy="162720"/>
          </a:xfrm>
          <a:custGeom>
            <a:avLst/>
            <a:gdLst/>
            <a:ahLst/>
            <a:rect l="0" t="0" r="r" b="b"/>
            <a:pathLst>
              <a:path w="452" h="452">
                <a:moveTo>
                  <a:pt x="6" y="242"/>
                </a:moveTo>
                <a:cubicBezTo>
                  <a:pt x="-2" y="233"/>
                  <a:pt x="-2" y="220"/>
                  <a:pt x="6" y="211"/>
                </a:cubicBezTo>
                <a:lnTo>
                  <a:pt x="211" y="6"/>
                </a:lnTo>
                <a:cubicBezTo>
                  <a:pt x="219" y="-2"/>
                  <a:pt x="233" y="-2"/>
                  <a:pt x="241" y="6"/>
                </a:cubicBezTo>
                <a:lnTo>
                  <a:pt x="446" y="211"/>
                </a:lnTo>
                <a:cubicBezTo>
                  <a:pt x="454" y="220"/>
                  <a:pt x="454" y="233"/>
                  <a:pt x="446" y="242"/>
                </a:cubicBezTo>
                <a:lnTo>
                  <a:pt x="241" y="446"/>
                </a:lnTo>
                <a:cubicBezTo>
                  <a:pt x="233" y="454"/>
                  <a:pt x="219" y="454"/>
                  <a:pt x="211" y="446"/>
                </a:cubicBezTo>
                <a:lnTo>
                  <a:pt x="6" y="242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 txBox="1"/>
          <p:nvPr/>
        </p:nvSpPr>
        <p:spPr>
          <a:xfrm>
            <a:off x="6136200" y="41025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...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 txBox="1"/>
          <p:nvPr/>
        </p:nvSpPr>
        <p:spPr>
          <a:xfrm>
            <a:off x="1065240" y="4673880"/>
            <a:ext cx="948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Fase 3: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747720" y="5083560"/>
            <a:ext cx="4362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Presentación de la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función estrella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747720" y="5502600"/>
            <a:ext cx="3674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¿Qué hace? ¿Por qué destaca?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