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2754000"/>
            <a:ext cx="147240" cy="91800"/>
          </a:xfrm>
          <a:custGeom>
            <a:avLst/>
            <a:gdLst/>
            <a:ahLst/>
            <a:rect l="0" t="0" r="r" b="b"/>
            <a:pathLst>
              <a:path w="409" h="255">
                <a:moveTo>
                  <a:pt x="409" y="71"/>
                </a:moveTo>
                <a:cubicBezTo>
                  <a:pt x="409" y="81"/>
                  <a:pt x="407" y="94"/>
                  <a:pt x="404" y="105"/>
                </a:cubicBezTo>
                <a:cubicBezTo>
                  <a:pt x="386" y="179"/>
                  <a:pt x="304" y="262"/>
                  <a:pt x="189" y="254"/>
                </a:cubicBezTo>
                <a:cubicBezTo>
                  <a:pt x="85" y="247"/>
                  <a:pt x="0" y="197"/>
                  <a:pt x="0" y="128"/>
                </a:cubicBezTo>
                <a:cubicBezTo>
                  <a:pt x="0" y="57"/>
                  <a:pt x="85" y="0"/>
                  <a:pt x="189" y="0"/>
                </a:cubicBezTo>
                <a:cubicBezTo>
                  <a:pt x="294" y="0"/>
                  <a:pt x="409" y="0"/>
                  <a:pt x="409" y="7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2758320"/>
            <a:ext cx="187920" cy="57960"/>
          </a:xfrm>
          <a:custGeom>
            <a:avLst/>
            <a:gdLst/>
            <a:ahLst/>
            <a:rect l="0" t="0" r="r" b="b"/>
            <a:pathLst>
              <a:path w="522" h="161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8"/>
                  <a:pt x="0" y="88"/>
                </a:cubicBezTo>
                <a:cubicBezTo>
                  <a:pt x="0" y="108"/>
                  <a:pt x="10" y="125"/>
                  <a:pt x="26" y="138"/>
                </a:cubicBezTo>
                <a:cubicBezTo>
                  <a:pt x="26" y="138"/>
                  <a:pt x="61" y="173"/>
                  <a:pt x="123" y="156"/>
                </a:cubicBezTo>
                <a:cubicBezTo>
                  <a:pt x="151" y="149"/>
                  <a:pt x="196" y="94"/>
                  <a:pt x="275" y="85"/>
                </a:cubicBezTo>
                <a:cubicBezTo>
                  <a:pt x="314" y="81"/>
                  <a:pt x="387" y="112"/>
                  <a:pt x="516" y="113"/>
                </a:cubicBezTo>
                <a:cubicBezTo>
                  <a:pt x="521" y="101"/>
                  <a:pt x="522" y="92"/>
                  <a:pt x="522" y="92"/>
                </a:cubicBezTo>
                <a:cubicBezTo>
                  <a:pt x="522" y="22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496240"/>
            <a:ext cx="431640" cy="307440"/>
          </a:xfrm>
          <a:custGeom>
            <a:avLst/>
            <a:gdLst/>
            <a:ahLst/>
            <a:rect l="0" t="0" r="r" b="b"/>
            <a:pathLst>
              <a:path w="1199" h="854">
                <a:moveTo>
                  <a:pt x="1008" y="821"/>
                </a:moveTo>
                <a:cubicBezTo>
                  <a:pt x="1008" y="821"/>
                  <a:pt x="1084" y="805"/>
                  <a:pt x="1131" y="744"/>
                </a:cubicBezTo>
                <a:cubicBezTo>
                  <a:pt x="1185" y="672"/>
                  <a:pt x="1178" y="595"/>
                  <a:pt x="1178" y="595"/>
                </a:cubicBezTo>
                <a:cubicBezTo>
                  <a:pt x="1233" y="491"/>
                  <a:pt x="1161" y="394"/>
                  <a:pt x="1161" y="394"/>
                </a:cubicBezTo>
                <a:cubicBezTo>
                  <a:pt x="1154" y="283"/>
                  <a:pt x="1086" y="238"/>
                  <a:pt x="1086" y="238"/>
                </a:cubicBezTo>
                <a:cubicBezTo>
                  <a:pt x="1042" y="134"/>
                  <a:pt x="945" y="106"/>
                  <a:pt x="945" y="106"/>
                </a:cubicBezTo>
                <a:cubicBezTo>
                  <a:pt x="869" y="16"/>
                  <a:pt x="732" y="19"/>
                  <a:pt x="732" y="19"/>
                </a:cubicBezTo>
                <a:cubicBezTo>
                  <a:pt x="732" y="19"/>
                  <a:pt x="606" y="-27"/>
                  <a:pt x="431" y="25"/>
                </a:cubicBezTo>
                <a:cubicBezTo>
                  <a:pt x="403" y="34"/>
                  <a:pt x="306" y="54"/>
                  <a:pt x="236" y="97"/>
                </a:cubicBezTo>
                <a:cubicBezTo>
                  <a:pt x="13" y="233"/>
                  <a:pt x="-3" y="446"/>
                  <a:pt x="0" y="481"/>
                </a:cubicBezTo>
                <a:cubicBezTo>
                  <a:pt x="17" y="674"/>
                  <a:pt x="152" y="708"/>
                  <a:pt x="239" y="728"/>
                </a:cubicBezTo>
                <a:cubicBezTo>
                  <a:pt x="259" y="783"/>
                  <a:pt x="333" y="884"/>
                  <a:pt x="466" y="846"/>
                </a:cubicBezTo>
                <a:cubicBezTo>
                  <a:pt x="630" y="818"/>
                  <a:pt x="699" y="769"/>
                  <a:pt x="739" y="769"/>
                </a:cubicBezTo>
                <a:cubicBezTo>
                  <a:pt x="781" y="769"/>
                  <a:pt x="893" y="812"/>
                  <a:pt x="1008" y="821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524320"/>
            <a:ext cx="374400" cy="241200"/>
          </a:xfrm>
          <a:custGeom>
            <a:avLst/>
            <a:gdLst/>
            <a:ahLst/>
            <a:rect l="0" t="0" r="r" b="b"/>
            <a:pathLst>
              <a:path w="1040" h="670">
                <a:moveTo>
                  <a:pt x="527" y="432"/>
                </a:moveTo>
                <a:cubicBezTo>
                  <a:pt x="608" y="389"/>
                  <a:pt x="651" y="393"/>
                  <a:pt x="690" y="397"/>
                </a:cubicBezTo>
                <a:cubicBezTo>
                  <a:pt x="702" y="398"/>
                  <a:pt x="714" y="399"/>
                  <a:pt x="725" y="399"/>
                </a:cubicBezTo>
                <a:cubicBezTo>
                  <a:pt x="794" y="397"/>
                  <a:pt x="849" y="368"/>
                  <a:pt x="874" y="340"/>
                </a:cubicBezTo>
                <a:cubicBezTo>
                  <a:pt x="880" y="333"/>
                  <a:pt x="879" y="322"/>
                  <a:pt x="872" y="316"/>
                </a:cubicBezTo>
                <a:cubicBezTo>
                  <a:pt x="865" y="309"/>
                  <a:pt x="854" y="310"/>
                  <a:pt x="848" y="317"/>
                </a:cubicBezTo>
                <a:cubicBezTo>
                  <a:pt x="829" y="339"/>
                  <a:pt x="782" y="363"/>
                  <a:pt x="724" y="364"/>
                </a:cubicBezTo>
                <a:cubicBezTo>
                  <a:pt x="714" y="364"/>
                  <a:pt x="704" y="363"/>
                  <a:pt x="693" y="362"/>
                </a:cubicBezTo>
                <a:cubicBezTo>
                  <a:pt x="652" y="358"/>
                  <a:pt x="600" y="354"/>
                  <a:pt x="511" y="402"/>
                </a:cubicBezTo>
                <a:cubicBezTo>
                  <a:pt x="488" y="414"/>
                  <a:pt x="456" y="419"/>
                  <a:pt x="422" y="422"/>
                </a:cubicBezTo>
                <a:cubicBezTo>
                  <a:pt x="346" y="313"/>
                  <a:pt x="392" y="218"/>
                  <a:pt x="405" y="195"/>
                </a:cubicBezTo>
                <a:cubicBezTo>
                  <a:pt x="406" y="195"/>
                  <a:pt x="408" y="195"/>
                  <a:pt x="409" y="195"/>
                </a:cubicBezTo>
                <a:cubicBezTo>
                  <a:pt x="423" y="195"/>
                  <a:pt x="437" y="192"/>
                  <a:pt x="449" y="185"/>
                </a:cubicBezTo>
                <a:cubicBezTo>
                  <a:pt x="457" y="180"/>
                  <a:pt x="460" y="170"/>
                  <a:pt x="456" y="161"/>
                </a:cubicBezTo>
                <a:cubicBezTo>
                  <a:pt x="451" y="153"/>
                  <a:pt x="440" y="150"/>
                  <a:pt x="432" y="155"/>
                </a:cubicBezTo>
                <a:cubicBezTo>
                  <a:pt x="410" y="167"/>
                  <a:pt x="381" y="160"/>
                  <a:pt x="367" y="139"/>
                </a:cubicBezTo>
                <a:cubicBezTo>
                  <a:pt x="362" y="131"/>
                  <a:pt x="351" y="128"/>
                  <a:pt x="343" y="133"/>
                </a:cubicBezTo>
                <a:cubicBezTo>
                  <a:pt x="335" y="139"/>
                  <a:pt x="333" y="149"/>
                  <a:pt x="338" y="157"/>
                </a:cubicBezTo>
                <a:cubicBezTo>
                  <a:pt x="346" y="170"/>
                  <a:pt x="358" y="180"/>
                  <a:pt x="371" y="186"/>
                </a:cubicBezTo>
                <a:cubicBezTo>
                  <a:pt x="353" y="223"/>
                  <a:pt x="319" y="319"/>
                  <a:pt x="384" y="426"/>
                </a:cubicBezTo>
                <a:cubicBezTo>
                  <a:pt x="338" y="431"/>
                  <a:pt x="291" y="437"/>
                  <a:pt x="255" y="460"/>
                </a:cubicBezTo>
                <a:cubicBezTo>
                  <a:pt x="232" y="475"/>
                  <a:pt x="209" y="497"/>
                  <a:pt x="191" y="522"/>
                </a:cubicBezTo>
                <a:cubicBezTo>
                  <a:pt x="169" y="518"/>
                  <a:pt x="89" y="499"/>
                  <a:pt x="75" y="411"/>
                </a:cubicBezTo>
                <a:cubicBezTo>
                  <a:pt x="84" y="404"/>
                  <a:pt x="91" y="395"/>
                  <a:pt x="95" y="384"/>
                </a:cubicBezTo>
                <a:cubicBezTo>
                  <a:pt x="99" y="375"/>
                  <a:pt x="94" y="365"/>
                  <a:pt x="86" y="362"/>
                </a:cubicBezTo>
                <a:cubicBezTo>
                  <a:pt x="77" y="358"/>
                  <a:pt x="67" y="363"/>
                  <a:pt x="63" y="371"/>
                </a:cubicBezTo>
                <a:cubicBezTo>
                  <a:pt x="60" y="379"/>
                  <a:pt x="55" y="385"/>
                  <a:pt x="47" y="387"/>
                </a:cubicBezTo>
                <a:cubicBezTo>
                  <a:pt x="40" y="390"/>
                  <a:pt x="33" y="389"/>
                  <a:pt x="25" y="385"/>
                </a:cubicBezTo>
                <a:cubicBezTo>
                  <a:pt x="17" y="380"/>
                  <a:pt x="6" y="383"/>
                  <a:pt x="2" y="392"/>
                </a:cubicBezTo>
                <a:cubicBezTo>
                  <a:pt x="-3" y="400"/>
                  <a:pt x="0" y="410"/>
                  <a:pt x="8" y="415"/>
                </a:cubicBezTo>
                <a:cubicBezTo>
                  <a:pt x="18" y="421"/>
                  <a:pt x="29" y="423"/>
                  <a:pt x="39" y="423"/>
                </a:cubicBezTo>
                <a:cubicBezTo>
                  <a:pt x="40" y="423"/>
                  <a:pt x="42" y="423"/>
                  <a:pt x="43" y="423"/>
                </a:cubicBezTo>
                <a:cubicBezTo>
                  <a:pt x="59" y="506"/>
                  <a:pt x="125" y="543"/>
                  <a:pt x="172" y="554"/>
                </a:cubicBezTo>
                <a:cubicBezTo>
                  <a:pt x="166" y="567"/>
                  <a:pt x="162" y="581"/>
                  <a:pt x="160" y="595"/>
                </a:cubicBezTo>
                <a:cubicBezTo>
                  <a:pt x="160" y="604"/>
                  <a:pt x="167" y="613"/>
                  <a:pt x="176" y="614"/>
                </a:cubicBezTo>
                <a:lnTo>
                  <a:pt x="178" y="614"/>
                </a:lnTo>
                <a:cubicBezTo>
                  <a:pt x="187" y="614"/>
                  <a:pt x="194" y="607"/>
                  <a:pt x="195" y="598"/>
                </a:cubicBezTo>
                <a:cubicBezTo>
                  <a:pt x="199" y="556"/>
                  <a:pt x="239" y="512"/>
                  <a:pt x="274" y="489"/>
                </a:cubicBezTo>
                <a:cubicBezTo>
                  <a:pt x="307" y="468"/>
                  <a:pt x="357" y="463"/>
                  <a:pt x="404" y="459"/>
                </a:cubicBezTo>
                <a:cubicBezTo>
                  <a:pt x="450" y="455"/>
                  <a:pt x="493" y="451"/>
                  <a:pt x="527" y="432"/>
                </a:cubicBezTo>
                <a:moveTo>
                  <a:pt x="972" y="380"/>
                </a:moveTo>
                <a:cubicBezTo>
                  <a:pt x="967" y="389"/>
                  <a:pt x="970" y="399"/>
                  <a:pt x="979" y="404"/>
                </a:cubicBezTo>
                <a:cubicBezTo>
                  <a:pt x="981" y="405"/>
                  <a:pt x="984" y="406"/>
                  <a:pt x="987" y="406"/>
                </a:cubicBezTo>
                <a:cubicBezTo>
                  <a:pt x="993" y="406"/>
                  <a:pt x="999" y="403"/>
                  <a:pt x="1002" y="397"/>
                </a:cubicBezTo>
                <a:cubicBezTo>
                  <a:pt x="1003" y="396"/>
                  <a:pt x="1066" y="278"/>
                  <a:pt x="948" y="199"/>
                </a:cubicBezTo>
                <a:cubicBezTo>
                  <a:pt x="940" y="193"/>
                  <a:pt x="929" y="195"/>
                  <a:pt x="924" y="203"/>
                </a:cubicBezTo>
                <a:cubicBezTo>
                  <a:pt x="918" y="211"/>
                  <a:pt x="921" y="222"/>
                  <a:pt x="928" y="227"/>
                </a:cubicBezTo>
                <a:cubicBezTo>
                  <a:pt x="1020" y="289"/>
                  <a:pt x="974" y="377"/>
                  <a:pt x="972" y="380"/>
                </a:cubicBezTo>
                <a:moveTo>
                  <a:pt x="255" y="102"/>
                </a:moveTo>
                <a:cubicBezTo>
                  <a:pt x="260" y="102"/>
                  <a:pt x="265" y="99"/>
                  <a:pt x="269" y="94"/>
                </a:cubicBezTo>
                <a:cubicBezTo>
                  <a:pt x="320" y="25"/>
                  <a:pt x="389" y="49"/>
                  <a:pt x="392" y="50"/>
                </a:cubicBezTo>
                <a:cubicBezTo>
                  <a:pt x="401" y="53"/>
                  <a:pt x="411" y="48"/>
                  <a:pt x="414" y="39"/>
                </a:cubicBezTo>
                <a:cubicBezTo>
                  <a:pt x="418" y="31"/>
                  <a:pt x="413" y="21"/>
                  <a:pt x="404" y="17"/>
                </a:cubicBezTo>
                <a:cubicBezTo>
                  <a:pt x="371" y="5"/>
                  <a:pt x="293" y="0"/>
                  <a:pt x="241" y="74"/>
                </a:cubicBezTo>
                <a:cubicBezTo>
                  <a:pt x="235" y="82"/>
                  <a:pt x="237" y="93"/>
                  <a:pt x="245" y="98"/>
                </a:cubicBezTo>
                <a:cubicBezTo>
                  <a:pt x="248" y="101"/>
                  <a:pt x="251" y="102"/>
                  <a:pt x="255" y="102"/>
                </a:cubicBezTo>
                <a:moveTo>
                  <a:pt x="707" y="36"/>
                </a:moveTo>
                <a:cubicBezTo>
                  <a:pt x="784" y="30"/>
                  <a:pt x="819" y="86"/>
                  <a:pt x="821" y="88"/>
                </a:cubicBezTo>
                <a:cubicBezTo>
                  <a:pt x="824" y="94"/>
                  <a:pt x="830" y="97"/>
                  <a:pt x="836" y="97"/>
                </a:cubicBezTo>
                <a:cubicBezTo>
                  <a:pt x="838" y="97"/>
                  <a:pt x="842" y="96"/>
                  <a:pt x="844" y="95"/>
                </a:cubicBezTo>
                <a:cubicBezTo>
                  <a:pt x="852" y="90"/>
                  <a:pt x="855" y="79"/>
                  <a:pt x="850" y="71"/>
                </a:cubicBezTo>
                <a:cubicBezTo>
                  <a:pt x="849" y="68"/>
                  <a:pt x="804" y="-7"/>
                  <a:pt x="705" y="1"/>
                </a:cubicBezTo>
                <a:cubicBezTo>
                  <a:pt x="695" y="3"/>
                  <a:pt x="688" y="11"/>
                  <a:pt x="689" y="21"/>
                </a:cubicBezTo>
                <a:cubicBezTo>
                  <a:pt x="689" y="30"/>
                  <a:pt x="698" y="37"/>
                  <a:pt x="707" y="36"/>
                </a:cubicBezTo>
                <a:moveTo>
                  <a:pt x="1023" y="541"/>
                </a:moveTo>
                <a:cubicBezTo>
                  <a:pt x="1015" y="541"/>
                  <a:pt x="1005" y="547"/>
                  <a:pt x="1005" y="557"/>
                </a:cubicBezTo>
                <a:cubicBezTo>
                  <a:pt x="1005" y="557"/>
                  <a:pt x="999" y="616"/>
                  <a:pt x="939" y="636"/>
                </a:cubicBezTo>
                <a:cubicBezTo>
                  <a:pt x="930" y="639"/>
                  <a:pt x="925" y="649"/>
                  <a:pt x="928" y="658"/>
                </a:cubicBezTo>
                <a:cubicBezTo>
                  <a:pt x="930" y="665"/>
                  <a:pt x="937" y="670"/>
                  <a:pt x="944" y="670"/>
                </a:cubicBezTo>
                <a:cubicBezTo>
                  <a:pt x="946" y="670"/>
                  <a:pt x="948" y="670"/>
                  <a:pt x="950" y="669"/>
                </a:cubicBezTo>
                <a:cubicBezTo>
                  <a:pt x="1031" y="642"/>
                  <a:pt x="1039" y="563"/>
                  <a:pt x="1039" y="560"/>
                </a:cubicBezTo>
                <a:cubicBezTo>
                  <a:pt x="1040" y="550"/>
                  <a:pt x="1033" y="542"/>
                  <a:pt x="1023" y="54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528640"/>
            <a:ext cx="282960" cy="232920"/>
          </a:xfrm>
          <a:custGeom>
            <a:avLst/>
            <a:gdLst/>
            <a:ahLst/>
            <a:rect l="0" t="0" r="r" b="b"/>
            <a:pathLst>
              <a:path w="786" h="647">
                <a:moveTo>
                  <a:pt x="13" y="360"/>
                </a:moveTo>
                <a:cubicBezTo>
                  <a:pt x="11" y="369"/>
                  <a:pt x="16" y="379"/>
                  <a:pt x="26" y="381"/>
                </a:cubicBezTo>
                <a:cubicBezTo>
                  <a:pt x="27" y="382"/>
                  <a:pt x="29" y="382"/>
                  <a:pt x="30" y="382"/>
                </a:cubicBezTo>
                <a:cubicBezTo>
                  <a:pt x="38" y="382"/>
                  <a:pt x="45" y="377"/>
                  <a:pt x="47" y="369"/>
                </a:cubicBezTo>
                <a:cubicBezTo>
                  <a:pt x="53" y="345"/>
                  <a:pt x="79" y="329"/>
                  <a:pt x="104" y="334"/>
                </a:cubicBezTo>
                <a:cubicBezTo>
                  <a:pt x="113" y="336"/>
                  <a:pt x="122" y="330"/>
                  <a:pt x="124" y="321"/>
                </a:cubicBezTo>
                <a:cubicBezTo>
                  <a:pt x="126" y="311"/>
                  <a:pt x="120" y="302"/>
                  <a:pt x="111" y="300"/>
                </a:cubicBezTo>
                <a:cubicBezTo>
                  <a:pt x="96" y="297"/>
                  <a:pt x="81" y="299"/>
                  <a:pt x="68" y="303"/>
                </a:cubicBezTo>
                <a:cubicBezTo>
                  <a:pt x="27" y="234"/>
                  <a:pt x="35" y="167"/>
                  <a:pt x="35" y="166"/>
                </a:cubicBezTo>
                <a:cubicBezTo>
                  <a:pt x="37" y="156"/>
                  <a:pt x="30" y="148"/>
                  <a:pt x="21" y="146"/>
                </a:cubicBezTo>
                <a:cubicBezTo>
                  <a:pt x="11" y="145"/>
                  <a:pt x="2" y="152"/>
                  <a:pt x="1" y="161"/>
                </a:cubicBezTo>
                <a:cubicBezTo>
                  <a:pt x="1" y="165"/>
                  <a:pt x="-9" y="241"/>
                  <a:pt x="38" y="321"/>
                </a:cubicBezTo>
                <a:cubicBezTo>
                  <a:pt x="26" y="331"/>
                  <a:pt x="18" y="345"/>
                  <a:pt x="13" y="360"/>
                </a:cubicBezTo>
                <a:moveTo>
                  <a:pt x="400" y="275"/>
                </a:moveTo>
                <a:cubicBezTo>
                  <a:pt x="415" y="262"/>
                  <a:pt x="437" y="262"/>
                  <a:pt x="451" y="275"/>
                </a:cubicBezTo>
                <a:cubicBezTo>
                  <a:pt x="454" y="279"/>
                  <a:pt x="458" y="280"/>
                  <a:pt x="463" y="280"/>
                </a:cubicBezTo>
                <a:cubicBezTo>
                  <a:pt x="467" y="280"/>
                  <a:pt x="472" y="279"/>
                  <a:pt x="475" y="275"/>
                </a:cubicBezTo>
                <a:cubicBezTo>
                  <a:pt x="482" y="268"/>
                  <a:pt x="482" y="257"/>
                  <a:pt x="475" y="251"/>
                </a:cubicBezTo>
                <a:cubicBezTo>
                  <a:pt x="467" y="243"/>
                  <a:pt x="457" y="238"/>
                  <a:pt x="447" y="235"/>
                </a:cubicBezTo>
                <a:cubicBezTo>
                  <a:pt x="458" y="199"/>
                  <a:pt x="453" y="184"/>
                  <a:pt x="444" y="155"/>
                </a:cubicBezTo>
                <a:cubicBezTo>
                  <a:pt x="442" y="150"/>
                  <a:pt x="440" y="144"/>
                  <a:pt x="439" y="138"/>
                </a:cubicBezTo>
                <a:lnTo>
                  <a:pt x="438" y="134"/>
                </a:lnTo>
                <a:cubicBezTo>
                  <a:pt x="425" y="92"/>
                  <a:pt x="417" y="65"/>
                  <a:pt x="441" y="26"/>
                </a:cubicBezTo>
                <a:cubicBezTo>
                  <a:pt x="446" y="18"/>
                  <a:pt x="443" y="7"/>
                  <a:pt x="435" y="2"/>
                </a:cubicBezTo>
                <a:cubicBezTo>
                  <a:pt x="427" y="-3"/>
                  <a:pt x="416" y="0"/>
                  <a:pt x="411" y="8"/>
                </a:cubicBezTo>
                <a:cubicBezTo>
                  <a:pt x="379" y="60"/>
                  <a:pt x="391" y="99"/>
                  <a:pt x="404" y="144"/>
                </a:cubicBezTo>
                <a:lnTo>
                  <a:pt x="405" y="148"/>
                </a:lnTo>
                <a:cubicBezTo>
                  <a:pt x="408" y="154"/>
                  <a:pt x="409" y="160"/>
                  <a:pt x="411" y="165"/>
                </a:cubicBezTo>
                <a:cubicBezTo>
                  <a:pt x="420" y="192"/>
                  <a:pt x="422" y="200"/>
                  <a:pt x="412" y="232"/>
                </a:cubicBezTo>
                <a:cubicBezTo>
                  <a:pt x="399" y="235"/>
                  <a:pt x="387" y="240"/>
                  <a:pt x="377" y="250"/>
                </a:cubicBezTo>
                <a:cubicBezTo>
                  <a:pt x="370" y="256"/>
                  <a:pt x="370" y="267"/>
                  <a:pt x="376" y="274"/>
                </a:cubicBezTo>
                <a:cubicBezTo>
                  <a:pt x="383" y="281"/>
                  <a:pt x="394" y="281"/>
                  <a:pt x="400" y="275"/>
                </a:cubicBezTo>
                <a:moveTo>
                  <a:pt x="620" y="172"/>
                </a:moveTo>
                <a:cubicBezTo>
                  <a:pt x="630" y="172"/>
                  <a:pt x="641" y="170"/>
                  <a:pt x="650" y="165"/>
                </a:cubicBezTo>
                <a:cubicBezTo>
                  <a:pt x="659" y="161"/>
                  <a:pt x="662" y="151"/>
                  <a:pt x="658" y="142"/>
                </a:cubicBezTo>
                <a:cubicBezTo>
                  <a:pt x="654" y="134"/>
                  <a:pt x="644" y="130"/>
                  <a:pt x="635" y="134"/>
                </a:cubicBezTo>
                <a:cubicBezTo>
                  <a:pt x="618" y="142"/>
                  <a:pt x="597" y="135"/>
                  <a:pt x="587" y="118"/>
                </a:cubicBezTo>
                <a:cubicBezTo>
                  <a:pt x="583" y="110"/>
                  <a:pt x="572" y="107"/>
                  <a:pt x="564" y="111"/>
                </a:cubicBezTo>
                <a:cubicBezTo>
                  <a:pt x="556" y="116"/>
                  <a:pt x="553" y="126"/>
                  <a:pt x="557" y="134"/>
                </a:cubicBezTo>
                <a:cubicBezTo>
                  <a:pt x="563" y="146"/>
                  <a:pt x="573" y="155"/>
                  <a:pt x="583" y="162"/>
                </a:cubicBezTo>
                <a:cubicBezTo>
                  <a:pt x="565" y="207"/>
                  <a:pt x="575" y="255"/>
                  <a:pt x="584" y="280"/>
                </a:cubicBezTo>
                <a:cubicBezTo>
                  <a:pt x="586" y="287"/>
                  <a:pt x="593" y="292"/>
                  <a:pt x="600" y="292"/>
                </a:cubicBezTo>
                <a:cubicBezTo>
                  <a:pt x="602" y="292"/>
                  <a:pt x="604" y="291"/>
                  <a:pt x="606" y="291"/>
                </a:cubicBezTo>
                <a:cubicBezTo>
                  <a:pt x="615" y="288"/>
                  <a:pt x="620" y="278"/>
                  <a:pt x="617" y="269"/>
                </a:cubicBezTo>
                <a:cubicBezTo>
                  <a:pt x="611" y="252"/>
                  <a:pt x="600" y="208"/>
                  <a:pt x="617" y="171"/>
                </a:cubicBezTo>
                <a:cubicBezTo>
                  <a:pt x="618" y="171"/>
                  <a:pt x="619" y="172"/>
                  <a:pt x="620" y="172"/>
                </a:cubicBezTo>
                <a:moveTo>
                  <a:pt x="786" y="499"/>
                </a:moveTo>
                <a:cubicBezTo>
                  <a:pt x="785" y="489"/>
                  <a:pt x="777" y="482"/>
                  <a:pt x="768" y="482"/>
                </a:cubicBezTo>
                <a:cubicBezTo>
                  <a:pt x="733" y="485"/>
                  <a:pt x="703" y="458"/>
                  <a:pt x="700" y="424"/>
                </a:cubicBezTo>
                <a:cubicBezTo>
                  <a:pt x="700" y="414"/>
                  <a:pt x="691" y="407"/>
                  <a:pt x="682" y="407"/>
                </a:cubicBezTo>
                <a:cubicBezTo>
                  <a:pt x="673" y="408"/>
                  <a:pt x="665" y="416"/>
                  <a:pt x="666" y="426"/>
                </a:cubicBezTo>
                <a:cubicBezTo>
                  <a:pt x="667" y="446"/>
                  <a:pt x="675" y="465"/>
                  <a:pt x="687" y="480"/>
                </a:cubicBezTo>
                <a:cubicBezTo>
                  <a:pt x="659" y="512"/>
                  <a:pt x="623" y="522"/>
                  <a:pt x="603" y="524"/>
                </a:cubicBezTo>
                <a:cubicBezTo>
                  <a:pt x="585" y="526"/>
                  <a:pt x="569" y="524"/>
                  <a:pt x="551" y="522"/>
                </a:cubicBezTo>
                <a:cubicBezTo>
                  <a:pt x="534" y="520"/>
                  <a:pt x="515" y="518"/>
                  <a:pt x="492" y="519"/>
                </a:cubicBezTo>
                <a:cubicBezTo>
                  <a:pt x="491" y="509"/>
                  <a:pt x="489" y="495"/>
                  <a:pt x="481" y="483"/>
                </a:cubicBezTo>
                <a:cubicBezTo>
                  <a:pt x="476" y="474"/>
                  <a:pt x="466" y="472"/>
                  <a:pt x="458" y="477"/>
                </a:cubicBezTo>
                <a:cubicBezTo>
                  <a:pt x="450" y="482"/>
                  <a:pt x="447" y="493"/>
                  <a:pt x="452" y="501"/>
                </a:cubicBezTo>
                <a:cubicBezTo>
                  <a:pt x="457" y="508"/>
                  <a:pt x="458" y="520"/>
                  <a:pt x="458" y="526"/>
                </a:cubicBezTo>
                <a:cubicBezTo>
                  <a:pt x="440" y="532"/>
                  <a:pt x="425" y="541"/>
                  <a:pt x="412" y="550"/>
                </a:cubicBezTo>
                <a:cubicBezTo>
                  <a:pt x="387" y="566"/>
                  <a:pt x="368" y="579"/>
                  <a:pt x="339" y="572"/>
                </a:cubicBezTo>
                <a:cubicBezTo>
                  <a:pt x="313" y="566"/>
                  <a:pt x="286" y="565"/>
                  <a:pt x="264" y="568"/>
                </a:cubicBezTo>
                <a:cubicBezTo>
                  <a:pt x="260" y="559"/>
                  <a:pt x="255" y="549"/>
                  <a:pt x="246" y="541"/>
                </a:cubicBezTo>
                <a:cubicBezTo>
                  <a:pt x="240" y="534"/>
                  <a:pt x="229" y="535"/>
                  <a:pt x="222" y="542"/>
                </a:cubicBezTo>
                <a:cubicBezTo>
                  <a:pt x="216" y="549"/>
                  <a:pt x="216" y="560"/>
                  <a:pt x="223" y="566"/>
                </a:cubicBezTo>
                <a:cubicBezTo>
                  <a:pt x="226" y="569"/>
                  <a:pt x="228" y="573"/>
                  <a:pt x="230" y="577"/>
                </a:cubicBezTo>
                <a:cubicBezTo>
                  <a:pt x="192" y="593"/>
                  <a:pt x="173" y="619"/>
                  <a:pt x="172" y="620"/>
                </a:cubicBezTo>
                <a:cubicBezTo>
                  <a:pt x="166" y="628"/>
                  <a:pt x="168" y="639"/>
                  <a:pt x="176" y="644"/>
                </a:cubicBezTo>
                <a:cubicBezTo>
                  <a:pt x="179" y="646"/>
                  <a:pt x="182" y="647"/>
                  <a:pt x="186" y="647"/>
                </a:cubicBezTo>
                <a:cubicBezTo>
                  <a:pt x="191" y="647"/>
                  <a:pt x="197" y="645"/>
                  <a:pt x="200" y="640"/>
                </a:cubicBezTo>
                <a:cubicBezTo>
                  <a:pt x="200" y="640"/>
                  <a:pt x="219" y="615"/>
                  <a:pt x="257" y="604"/>
                </a:cubicBezTo>
                <a:cubicBezTo>
                  <a:pt x="276" y="599"/>
                  <a:pt x="304" y="600"/>
                  <a:pt x="332" y="606"/>
                </a:cubicBezTo>
                <a:cubicBezTo>
                  <a:pt x="339" y="607"/>
                  <a:pt x="346" y="608"/>
                  <a:pt x="353" y="608"/>
                </a:cubicBezTo>
                <a:cubicBezTo>
                  <a:pt x="356" y="616"/>
                  <a:pt x="357" y="625"/>
                  <a:pt x="358" y="628"/>
                </a:cubicBezTo>
                <a:cubicBezTo>
                  <a:pt x="358" y="637"/>
                  <a:pt x="366" y="644"/>
                  <a:pt x="375" y="644"/>
                </a:cubicBezTo>
                <a:lnTo>
                  <a:pt x="376" y="644"/>
                </a:lnTo>
                <a:cubicBezTo>
                  <a:pt x="385" y="644"/>
                  <a:pt x="393" y="636"/>
                  <a:pt x="392" y="626"/>
                </a:cubicBezTo>
                <a:cubicBezTo>
                  <a:pt x="392" y="624"/>
                  <a:pt x="391" y="614"/>
                  <a:pt x="388" y="602"/>
                </a:cubicBezTo>
                <a:cubicBezTo>
                  <a:pt x="404" y="597"/>
                  <a:pt x="417" y="588"/>
                  <a:pt x="430" y="579"/>
                </a:cubicBezTo>
                <a:cubicBezTo>
                  <a:pt x="450" y="566"/>
                  <a:pt x="469" y="554"/>
                  <a:pt x="493" y="553"/>
                </a:cubicBezTo>
                <a:cubicBezTo>
                  <a:pt x="514" y="553"/>
                  <a:pt x="531" y="555"/>
                  <a:pt x="547" y="556"/>
                </a:cubicBezTo>
                <a:cubicBezTo>
                  <a:pt x="563" y="558"/>
                  <a:pt x="579" y="560"/>
                  <a:pt x="597" y="559"/>
                </a:cubicBezTo>
                <a:cubicBezTo>
                  <a:pt x="600" y="567"/>
                  <a:pt x="600" y="579"/>
                  <a:pt x="600" y="583"/>
                </a:cubicBezTo>
                <a:cubicBezTo>
                  <a:pt x="598" y="592"/>
                  <a:pt x="605" y="601"/>
                  <a:pt x="615" y="602"/>
                </a:cubicBezTo>
                <a:cubicBezTo>
                  <a:pt x="615" y="602"/>
                  <a:pt x="616" y="602"/>
                  <a:pt x="617" y="602"/>
                </a:cubicBezTo>
                <a:cubicBezTo>
                  <a:pt x="625" y="602"/>
                  <a:pt x="633" y="596"/>
                  <a:pt x="634" y="587"/>
                </a:cubicBezTo>
                <a:cubicBezTo>
                  <a:pt x="634" y="585"/>
                  <a:pt x="636" y="570"/>
                  <a:pt x="632" y="553"/>
                </a:cubicBezTo>
                <a:cubicBezTo>
                  <a:pt x="657" y="547"/>
                  <a:pt x="687" y="532"/>
                  <a:pt x="713" y="503"/>
                </a:cubicBezTo>
                <a:cubicBezTo>
                  <a:pt x="728" y="512"/>
                  <a:pt x="745" y="517"/>
                  <a:pt x="764" y="517"/>
                </a:cubicBezTo>
                <a:cubicBezTo>
                  <a:pt x="766" y="517"/>
                  <a:pt x="768" y="517"/>
                  <a:pt x="770" y="517"/>
                </a:cubicBezTo>
                <a:cubicBezTo>
                  <a:pt x="779" y="516"/>
                  <a:pt x="787" y="508"/>
                  <a:pt x="786" y="49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370960"/>
            <a:ext cx="4030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Principal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289320"/>
            <a:ext cx="37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“¡Modula y vencerás!”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4063320"/>
            <a:ext cx="4815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– 1.º DAM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780840" y="219060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5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838440" y="2250360"/>
            <a:ext cx="248760" cy="244080"/>
          </a:xfrm>
          <a:custGeom>
            <a:avLst/>
            <a:gdLst/>
            <a:ahLst/>
            <a:rect l="0" t="0" r="r" b="b"/>
            <a:pathLst>
              <a:path w="691" h="678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6"/>
                  <a:pt x="18" y="375"/>
                </a:cubicBezTo>
                <a:cubicBezTo>
                  <a:pt x="-8" y="403"/>
                  <a:pt x="-6" y="447"/>
                  <a:pt x="22" y="473"/>
                </a:cubicBezTo>
                <a:lnTo>
                  <a:pt x="224" y="660"/>
                </a:lnTo>
                <a:cubicBezTo>
                  <a:pt x="238" y="672"/>
                  <a:pt x="255" y="678"/>
                  <a:pt x="272" y="678"/>
                </a:cubicBezTo>
                <a:cubicBezTo>
                  <a:pt x="290" y="678"/>
                  <a:pt x="315" y="670"/>
                  <a:pt x="330" y="646"/>
                </a:cubicBezTo>
                <a:cubicBezTo>
                  <a:pt x="340" y="632"/>
                  <a:pt x="679" y="107"/>
                  <a:pt x="679" y="107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160280" y="2127240"/>
            <a:ext cx="3144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Recomendaciones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300320" y="2864160"/>
            <a:ext cx="400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 nombres claros y coherentes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300320" y="3350160"/>
            <a:ext cx="346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Divide las funciones grandes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300320" y="3835800"/>
            <a:ext cx="7827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 diagramas o pseudocódigo para pensar antes de programar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300320" y="4321440"/>
            <a:ext cx="6535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 usas recursividad, asegúrate de incluir un caso base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790920" y="2729160"/>
            <a:ext cx="251640" cy="251640"/>
          </a:xfrm>
          <a:custGeom>
            <a:avLst/>
            <a:gdLst/>
            <a:ahLst/>
            <a:rect l="0" t="0" r="r" b="b"/>
            <a:pathLst>
              <a:path w="699" h="699">
                <a:moveTo>
                  <a:pt x="0" y="196"/>
                </a:moveTo>
                <a:lnTo>
                  <a:pt x="223" y="0"/>
                </a:lnTo>
                <a:lnTo>
                  <a:pt x="671" y="28"/>
                </a:lnTo>
                <a:lnTo>
                  <a:pt x="699" y="476"/>
                </a:lnTo>
                <a:lnTo>
                  <a:pt x="504" y="699"/>
                </a:lnTo>
                <a:cubicBezTo>
                  <a:pt x="504" y="699"/>
                  <a:pt x="504" y="532"/>
                  <a:pt x="336" y="363"/>
                </a:cubicBezTo>
                <a:cubicBezTo>
                  <a:pt x="168" y="196"/>
                  <a:pt x="0" y="196"/>
                  <a:pt x="0" y="196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790560" y="2841840"/>
            <a:ext cx="141480" cy="138960"/>
          </a:xfrm>
          <a:custGeom>
            <a:avLst/>
            <a:gdLst/>
            <a:ahLst/>
            <a:rect l="0" t="0" r="r" b="b"/>
            <a:pathLst>
              <a:path w="393" h="386">
                <a:moveTo>
                  <a:pt x="0" y="386"/>
                </a:moveTo>
                <a:cubicBezTo>
                  <a:pt x="0" y="386"/>
                  <a:pt x="-1" y="163"/>
                  <a:pt x="84" y="78"/>
                </a:cubicBezTo>
                <a:cubicBezTo>
                  <a:pt x="168" y="-7"/>
                  <a:pt x="393" y="0"/>
                  <a:pt x="393" y="0"/>
                </a:cubicBezTo>
                <a:cubicBezTo>
                  <a:pt x="393" y="0"/>
                  <a:pt x="393" y="218"/>
                  <a:pt x="308" y="302"/>
                </a:cubicBezTo>
                <a:cubicBezTo>
                  <a:pt x="224" y="386"/>
                  <a:pt x="0" y="386"/>
                  <a:pt x="0" y="38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831240" y="2859840"/>
            <a:ext cx="80640" cy="81000"/>
          </a:xfrm>
          <a:custGeom>
            <a:avLst/>
            <a:gdLst/>
            <a:ahLst/>
            <a:rect l="0" t="0" r="r" b="b"/>
            <a:pathLst>
              <a:path w="224" h="225">
                <a:moveTo>
                  <a:pt x="224" y="112"/>
                </a:moveTo>
                <a:cubicBezTo>
                  <a:pt x="224" y="127"/>
                  <a:pt x="221" y="141"/>
                  <a:pt x="216" y="155"/>
                </a:cubicBezTo>
                <a:cubicBezTo>
                  <a:pt x="210" y="168"/>
                  <a:pt x="202" y="181"/>
                  <a:pt x="191" y="191"/>
                </a:cubicBezTo>
                <a:cubicBezTo>
                  <a:pt x="181" y="203"/>
                  <a:pt x="169" y="211"/>
                  <a:pt x="155" y="216"/>
                </a:cubicBezTo>
                <a:cubicBezTo>
                  <a:pt x="141" y="222"/>
                  <a:pt x="127" y="225"/>
                  <a:pt x="112" y="225"/>
                </a:cubicBezTo>
                <a:cubicBezTo>
                  <a:pt x="98" y="225"/>
                  <a:pt x="83" y="222"/>
                  <a:pt x="70" y="216"/>
                </a:cubicBezTo>
                <a:cubicBezTo>
                  <a:pt x="56" y="211"/>
                  <a:pt x="44" y="203"/>
                  <a:pt x="32" y="191"/>
                </a:cubicBezTo>
                <a:cubicBezTo>
                  <a:pt x="22" y="181"/>
                  <a:pt x="14" y="168"/>
                  <a:pt x="8" y="155"/>
                </a:cubicBezTo>
                <a:cubicBezTo>
                  <a:pt x="3" y="141"/>
                  <a:pt x="0" y="127"/>
                  <a:pt x="0" y="112"/>
                </a:cubicBezTo>
                <a:cubicBezTo>
                  <a:pt x="0" y="97"/>
                  <a:pt x="3" y="83"/>
                  <a:pt x="8" y="69"/>
                </a:cubicBezTo>
                <a:cubicBezTo>
                  <a:pt x="14" y="56"/>
                  <a:pt x="22" y="44"/>
                  <a:pt x="32" y="33"/>
                </a:cubicBezTo>
                <a:cubicBezTo>
                  <a:pt x="44" y="23"/>
                  <a:pt x="56" y="15"/>
                  <a:pt x="70" y="9"/>
                </a:cubicBezTo>
                <a:cubicBezTo>
                  <a:pt x="83" y="3"/>
                  <a:pt x="98" y="0"/>
                  <a:pt x="112" y="0"/>
                </a:cubicBezTo>
                <a:cubicBezTo>
                  <a:pt x="127" y="0"/>
                  <a:pt x="141" y="3"/>
                  <a:pt x="155" y="9"/>
                </a:cubicBezTo>
                <a:cubicBezTo>
                  <a:pt x="169" y="15"/>
                  <a:pt x="181" y="23"/>
                  <a:pt x="191" y="33"/>
                </a:cubicBezTo>
                <a:cubicBezTo>
                  <a:pt x="202" y="44"/>
                  <a:pt x="210" y="56"/>
                  <a:pt x="216" y="69"/>
                </a:cubicBezTo>
                <a:cubicBezTo>
                  <a:pt x="221" y="83"/>
                  <a:pt x="224" y="97"/>
                  <a:pt x="224" y="112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869400" y="2628720"/>
            <a:ext cx="273600" cy="273600"/>
          </a:xfrm>
          <a:custGeom>
            <a:avLst/>
            <a:gdLst/>
            <a:ahLst/>
            <a:rect l="0" t="0" r="r" b="b"/>
            <a:pathLst>
              <a:path w="760" h="760">
                <a:moveTo>
                  <a:pt x="760" y="0"/>
                </a:moveTo>
                <a:cubicBezTo>
                  <a:pt x="760" y="0"/>
                  <a:pt x="481" y="0"/>
                  <a:pt x="145" y="279"/>
                </a:cubicBezTo>
                <a:cubicBezTo>
                  <a:pt x="-23" y="419"/>
                  <a:pt x="-23" y="671"/>
                  <a:pt x="33" y="727"/>
                </a:cubicBezTo>
                <a:cubicBezTo>
                  <a:pt x="89" y="783"/>
                  <a:pt x="342" y="783"/>
                  <a:pt x="481" y="614"/>
                </a:cubicBezTo>
                <a:cubicBezTo>
                  <a:pt x="760" y="279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1015560" y="2679120"/>
            <a:ext cx="77400" cy="77040"/>
          </a:xfrm>
          <a:custGeom>
            <a:avLst/>
            <a:gdLst/>
            <a:ahLst/>
            <a:rect l="0" t="0" r="r" b="b"/>
            <a:pathLst>
              <a:path w="215" h="214">
                <a:moveTo>
                  <a:pt x="103" y="0"/>
                </a:moveTo>
                <a:cubicBezTo>
                  <a:pt x="58" y="0"/>
                  <a:pt x="18" y="27"/>
                  <a:pt x="0" y="66"/>
                </a:cubicBezTo>
                <a:cubicBezTo>
                  <a:pt x="14" y="59"/>
                  <a:pt x="30" y="55"/>
                  <a:pt x="46" y="55"/>
                </a:cubicBezTo>
                <a:cubicBezTo>
                  <a:pt x="109" y="55"/>
                  <a:pt x="159" y="106"/>
                  <a:pt x="159" y="168"/>
                </a:cubicBezTo>
                <a:cubicBezTo>
                  <a:pt x="159" y="185"/>
                  <a:pt x="155" y="200"/>
                  <a:pt x="149" y="214"/>
                </a:cubicBezTo>
                <a:cubicBezTo>
                  <a:pt x="188" y="197"/>
                  <a:pt x="215" y="158"/>
                  <a:pt x="215" y="111"/>
                </a:cubicBezTo>
                <a:cubicBezTo>
                  <a:pt x="215" y="50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861480" y="2758680"/>
            <a:ext cx="151560" cy="151920"/>
          </a:xfrm>
          <a:custGeom>
            <a:avLst/>
            <a:gdLst/>
            <a:ahLst/>
            <a:rect l="0" t="0" r="r" b="b"/>
            <a:pathLst>
              <a:path w="421" h="422">
                <a:moveTo>
                  <a:pt x="0" y="422"/>
                </a:moveTo>
                <a:cubicBezTo>
                  <a:pt x="0" y="422"/>
                  <a:pt x="0" y="310"/>
                  <a:pt x="27" y="282"/>
                </a:cubicBezTo>
                <a:cubicBezTo>
                  <a:pt x="55" y="254"/>
                  <a:pt x="392" y="-26"/>
                  <a:pt x="419" y="2"/>
                </a:cubicBezTo>
                <a:cubicBezTo>
                  <a:pt x="447" y="30"/>
                  <a:pt x="167" y="366"/>
                  <a:pt x="139" y="394"/>
                </a:cubicBezTo>
                <a:cubicBezTo>
                  <a:pt x="111" y="422"/>
                  <a:pt x="0" y="422"/>
                  <a:pt x="0" y="4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160280" y="2565360"/>
            <a:ext cx="4232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¡Acepta el reto modular!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747720" y="3312000"/>
            <a:ext cx="6692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¿Será vuestra función la más clara, eficiente y reusable?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747720" y="3873960"/>
            <a:ext cx="843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¡Diseña con lógica, programa con estilo, y convence con argumentos!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780840" y="229536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504"/>
                </a:moveTo>
                <a:cubicBezTo>
                  <a:pt x="1006" y="537"/>
                  <a:pt x="1003" y="569"/>
                  <a:pt x="997" y="602"/>
                </a:cubicBezTo>
                <a:cubicBezTo>
                  <a:pt x="990" y="634"/>
                  <a:pt x="981" y="666"/>
                  <a:pt x="968" y="696"/>
                </a:cubicBezTo>
                <a:cubicBezTo>
                  <a:pt x="956" y="727"/>
                  <a:pt x="940" y="756"/>
                  <a:pt x="922" y="783"/>
                </a:cubicBezTo>
                <a:cubicBezTo>
                  <a:pt x="903" y="810"/>
                  <a:pt x="883" y="836"/>
                  <a:pt x="859" y="859"/>
                </a:cubicBezTo>
                <a:cubicBezTo>
                  <a:pt x="836" y="882"/>
                  <a:pt x="811" y="903"/>
                  <a:pt x="783" y="922"/>
                </a:cubicBezTo>
                <a:cubicBezTo>
                  <a:pt x="756" y="940"/>
                  <a:pt x="727" y="955"/>
                  <a:pt x="696" y="968"/>
                </a:cubicBezTo>
                <a:cubicBezTo>
                  <a:pt x="666" y="981"/>
                  <a:pt x="634" y="990"/>
                  <a:pt x="602" y="997"/>
                </a:cubicBezTo>
                <a:cubicBezTo>
                  <a:pt x="569" y="1003"/>
                  <a:pt x="537" y="1006"/>
                  <a:pt x="504" y="1006"/>
                </a:cubicBezTo>
                <a:cubicBezTo>
                  <a:pt x="471" y="1006"/>
                  <a:pt x="438" y="1003"/>
                  <a:pt x="406" y="997"/>
                </a:cubicBezTo>
                <a:cubicBezTo>
                  <a:pt x="373" y="990"/>
                  <a:pt x="341" y="981"/>
                  <a:pt x="310" y="968"/>
                </a:cubicBezTo>
                <a:cubicBezTo>
                  <a:pt x="280" y="955"/>
                  <a:pt x="251" y="940"/>
                  <a:pt x="224" y="922"/>
                </a:cubicBezTo>
                <a:cubicBezTo>
                  <a:pt x="196" y="903"/>
                  <a:pt x="171" y="882"/>
                  <a:pt x="147" y="859"/>
                </a:cubicBezTo>
                <a:cubicBezTo>
                  <a:pt x="124" y="836"/>
                  <a:pt x="103" y="810"/>
                  <a:pt x="85" y="783"/>
                </a:cubicBezTo>
                <a:cubicBezTo>
                  <a:pt x="66" y="756"/>
                  <a:pt x="51" y="727"/>
                  <a:pt x="38" y="696"/>
                </a:cubicBezTo>
                <a:cubicBezTo>
                  <a:pt x="26" y="666"/>
                  <a:pt x="16" y="634"/>
                  <a:pt x="10" y="602"/>
                </a:cubicBezTo>
                <a:cubicBezTo>
                  <a:pt x="3" y="569"/>
                  <a:pt x="0" y="537"/>
                  <a:pt x="0" y="504"/>
                </a:cubicBezTo>
                <a:cubicBezTo>
                  <a:pt x="0" y="471"/>
                  <a:pt x="3" y="438"/>
                  <a:pt x="10" y="406"/>
                </a:cubicBezTo>
                <a:cubicBezTo>
                  <a:pt x="16" y="373"/>
                  <a:pt x="26" y="342"/>
                  <a:pt x="38" y="311"/>
                </a:cubicBezTo>
                <a:cubicBezTo>
                  <a:pt x="51" y="281"/>
                  <a:pt x="66" y="252"/>
                  <a:pt x="85" y="224"/>
                </a:cubicBezTo>
                <a:cubicBezTo>
                  <a:pt x="103" y="197"/>
                  <a:pt x="124" y="172"/>
                  <a:pt x="147" y="147"/>
                </a:cubicBezTo>
                <a:cubicBezTo>
                  <a:pt x="171" y="124"/>
                  <a:pt x="196" y="103"/>
                  <a:pt x="224" y="85"/>
                </a:cubicBezTo>
                <a:cubicBezTo>
                  <a:pt x="251" y="66"/>
                  <a:pt x="280" y="51"/>
                  <a:pt x="310" y="38"/>
                </a:cubicBezTo>
                <a:cubicBezTo>
                  <a:pt x="341" y="26"/>
                  <a:pt x="373" y="16"/>
                  <a:pt x="406" y="10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10"/>
                </a:cubicBezTo>
                <a:cubicBezTo>
                  <a:pt x="634" y="16"/>
                  <a:pt x="666" y="26"/>
                  <a:pt x="696" y="38"/>
                </a:cubicBezTo>
                <a:cubicBezTo>
                  <a:pt x="727" y="51"/>
                  <a:pt x="756" y="66"/>
                  <a:pt x="783" y="85"/>
                </a:cubicBezTo>
                <a:cubicBezTo>
                  <a:pt x="811" y="103"/>
                  <a:pt x="836" y="124"/>
                  <a:pt x="859" y="147"/>
                </a:cubicBezTo>
                <a:cubicBezTo>
                  <a:pt x="883" y="172"/>
                  <a:pt x="903" y="197"/>
                  <a:pt x="922" y="224"/>
                </a:cubicBezTo>
                <a:cubicBezTo>
                  <a:pt x="940" y="252"/>
                  <a:pt x="956" y="281"/>
                  <a:pt x="968" y="311"/>
                </a:cubicBezTo>
                <a:cubicBezTo>
                  <a:pt x="981" y="342"/>
                  <a:pt x="990" y="373"/>
                  <a:pt x="997" y="406"/>
                </a:cubicBezTo>
                <a:cubicBezTo>
                  <a:pt x="1003" y="438"/>
                  <a:pt x="1006" y="471"/>
                  <a:pt x="1006" y="50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826200" y="234072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7"/>
                </a:moveTo>
                <a:cubicBezTo>
                  <a:pt x="755" y="401"/>
                  <a:pt x="752" y="426"/>
                  <a:pt x="748" y="450"/>
                </a:cubicBezTo>
                <a:cubicBezTo>
                  <a:pt x="743" y="475"/>
                  <a:pt x="736" y="498"/>
                  <a:pt x="726" y="521"/>
                </a:cubicBezTo>
                <a:cubicBezTo>
                  <a:pt x="717" y="544"/>
                  <a:pt x="705" y="566"/>
                  <a:pt x="691" y="586"/>
                </a:cubicBezTo>
                <a:cubicBezTo>
                  <a:pt x="678" y="607"/>
                  <a:pt x="662" y="626"/>
                  <a:pt x="644" y="643"/>
                </a:cubicBezTo>
                <a:cubicBezTo>
                  <a:pt x="627" y="662"/>
                  <a:pt x="608" y="677"/>
                  <a:pt x="587" y="691"/>
                </a:cubicBezTo>
                <a:cubicBezTo>
                  <a:pt x="567" y="705"/>
                  <a:pt x="545" y="717"/>
                  <a:pt x="522" y="726"/>
                </a:cubicBezTo>
                <a:cubicBezTo>
                  <a:pt x="499" y="735"/>
                  <a:pt x="476" y="743"/>
                  <a:pt x="451" y="747"/>
                </a:cubicBezTo>
                <a:cubicBezTo>
                  <a:pt x="427" y="752"/>
                  <a:pt x="403" y="755"/>
                  <a:pt x="378" y="755"/>
                </a:cubicBezTo>
                <a:cubicBezTo>
                  <a:pt x="353" y="755"/>
                  <a:pt x="328" y="752"/>
                  <a:pt x="303" y="747"/>
                </a:cubicBezTo>
                <a:cubicBezTo>
                  <a:pt x="279" y="743"/>
                  <a:pt x="255" y="735"/>
                  <a:pt x="233" y="726"/>
                </a:cubicBezTo>
                <a:cubicBezTo>
                  <a:pt x="210" y="717"/>
                  <a:pt x="188" y="705"/>
                  <a:pt x="167" y="691"/>
                </a:cubicBezTo>
                <a:cubicBezTo>
                  <a:pt x="147" y="677"/>
                  <a:pt x="128" y="662"/>
                  <a:pt x="110" y="643"/>
                </a:cubicBezTo>
                <a:cubicBezTo>
                  <a:pt x="93" y="626"/>
                  <a:pt x="77" y="607"/>
                  <a:pt x="63" y="586"/>
                </a:cubicBezTo>
                <a:cubicBezTo>
                  <a:pt x="50" y="566"/>
                  <a:pt x="38" y="544"/>
                  <a:pt x="28" y="521"/>
                </a:cubicBezTo>
                <a:cubicBezTo>
                  <a:pt x="19" y="498"/>
                  <a:pt x="12" y="475"/>
                  <a:pt x="7" y="450"/>
                </a:cubicBezTo>
                <a:cubicBezTo>
                  <a:pt x="2" y="426"/>
                  <a:pt x="0" y="401"/>
                  <a:pt x="0" y="377"/>
                </a:cubicBezTo>
                <a:cubicBezTo>
                  <a:pt x="0" y="352"/>
                  <a:pt x="2" y="327"/>
                  <a:pt x="7" y="303"/>
                </a:cubicBezTo>
                <a:cubicBezTo>
                  <a:pt x="12" y="279"/>
                  <a:pt x="19" y="255"/>
                  <a:pt x="28" y="232"/>
                </a:cubicBezTo>
                <a:cubicBezTo>
                  <a:pt x="38" y="210"/>
                  <a:pt x="50" y="188"/>
                  <a:pt x="63" y="167"/>
                </a:cubicBezTo>
                <a:cubicBezTo>
                  <a:pt x="77" y="147"/>
                  <a:pt x="93" y="128"/>
                  <a:pt x="110" y="110"/>
                </a:cubicBezTo>
                <a:cubicBezTo>
                  <a:pt x="128" y="93"/>
                  <a:pt x="147" y="77"/>
                  <a:pt x="167" y="63"/>
                </a:cubicBezTo>
                <a:cubicBezTo>
                  <a:pt x="188" y="49"/>
                  <a:pt x="210" y="38"/>
                  <a:pt x="233" y="28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3" y="0"/>
                  <a:pt x="427" y="2"/>
                  <a:pt x="451" y="7"/>
                </a:cubicBezTo>
                <a:cubicBezTo>
                  <a:pt x="476" y="12"/>
                  <a:pt x="499" y="19"/>
                  <a:pt x="522" y="28"/>
                </a:cubicBezTo>
                <a:cubicBezTo>
                  <a:pt x="545" y="38"/>
                  <a:pt x="567" y="49"/>
                  <a:pt x="587" y="63"/>
                </a:cubicBezTo>
                <a:cubicBezTo>
                  <a:pt x="608" y="77"/>
                  <a:pt x="627" y="93"/>
                  <a:pt x="644" y="110"/>
                </a:cubicBezTo>
                <a:cubicBezTo>
                  <a:pt x="662" y="128"/>
                  <a:pt x="678" y="147"/>
                  <a:pt x="691" y="167"/>
                </a:cubicBezTo>
                <a:cubicBezTo>
                  <a:pt x="705" y="188"/>
                  <a:pt x="717" y="210"/>
                  <a:pt x="726" y="232"/>
                </a:cubicBezTo>
                <a:cubicBezTo>
                  <a:pt x="736" y="255"/>
                  <a:pt x="743" y="279"/>
                  <a:pt x="748" y="303"/>
                </a:cubicBezTo>
                <a:cubicBezTo>
                  <a:pt x="752" y="327"/>
                  <a:pt x="755" y="352"/>
                  <a:pt x="755" y="37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861480" y="2375640"/>
            <a:ext cx="201240" cy="201600"/>
          </a:xfrm>
          <a:custGeom>
            <a:avLst/>
            <a:gdLst/>
            <a:ahLst/>
            <a:rect l="0" t="0" r="r" b="b"/>
            <a:pathLst>
              <a:path w="559" h="560">
                <a:moveTo>
                  <a:pt x="559" y="280"/>
                </a:moveTo>
                <a:cubicBezTo>
                  <a:pt x="559" y="298"/>
                  <a:pt x="557" y="316"/>
                  <a:pt x="554" y="334"/>
                </a:cubicBezTo>
                <a:cubicBezTo>
                  <a:pt x="550" y="352"/>
                  <a:pt x="545" y="370"/>
                  <a:pt x="538" y="388"/>
                </a:cubicBezTo>
                <a:cubicBezTo>
                  <a:pt x="531" y="404"/>
                  <a:pt x="522" y="421"/>
                  <a:pt x="512" y="436"/>
                </a:cubicBezTo>
                <a:cubicBezTo>
                  <a:pt x="502" y="451"/>
                  <a:pt x="490" y="465"/>
                  <a:pt x="477" y="478"/>
                </a:cubicBezTo>
                <a:cubicBezTo>
                  <a:pt x="464" y="491"/>
                  <a:pt x="450" y="503"/>
                  <a:pt x="435" y="513"/>
                </a:cubicBezTo>
                <a:cubicBezTo>
                  <a:pt x="420" y="523"/>
                  <a:pt x="404" y="532"/>
                  <a:pt x="387" y="539"/>
                </a:cubicBezTo>
                <a:cubicBezTo>
                  <a:pt x="370" y="546"/>
                  <a:pt x="352" y="551"/>
                  <a:pt x="334" y="555"/>
                </a:cubicBezTo>
                <a:cubicBezTo>
                  <a:pt x="316" y="558"/>
                  <a:pt x="298" y="560"/>
                  <a:pt x="280" y="560"/>
                </a:cubicBezTo>
                <a:cubicBezTo>
                  <a:pt x="261" y="560"/>
                  <a:pt x="243" y="558"/>
                  <a:pt x="225" y="555"/>
                </a:cubicBezTo>
                <a:cubicBezTo>
                  <a:pt x="207" y="551"/>
                  <a:pt x="190" y="546"/>
                  <a:pt x="173" y="539"/>
                </a:cubicBezTo>
                <a:cubicBezTo>
                  <a:pt x="156" y="532"/>
                  <a:pt x="140" y="523"/>
                  <a:pt x="125" y="513"/>
                </a:cubicBezTo>
                <a:cubicBezTo>
                  <a:pt x="108" y="503"/>
                  <a:pt x="94" y="491"/>
                  <a:pt x="81" y="478"/>
                </a:cubicBezTo>
                <a:cubicBezTo>
                  <a:pt x="68" y="465"/>
                  <a:pt x="57" y="451"/>
                  <a:pt x="47" y="436"/>
                </a:cubicBezTo>
                <a:cubicBezTo>
                  <a:pt x="36" y="421"/>
                  <a:pt x="28" y="404"/>
                  <a:pt x="21" y="388"/>
                </a:cubicBezTo>
                <a:cubicBezTo>
                  <a:pt x="14" y="370"/>
                  <a:pt x="8" y="352"/>
                  <a:pt x="5" y="334"/>
                </a:cubicBezTo>
                <a:cubicBezTo>
                  <a:pt x="1" y="316"/>
                  <a:pt x="0" y="298"/>
                  <a:pt x="0" y="280"/>
                </a:cubicBezTo>
                <a:cubicBezTo>
                  <a:pt x="0" y="261"/>
                  <a:pt x="1" y="243"/>
                  <a:pt x="5" y="225"/>
                </a:cubicBezTo>
                <a:cubicBezTo>
                  <a:pt x="8" y="207"/>
                  <a:pt x="14" y="190"/>
                  <a:pt x="21" y="173"/>
                </a:cubicBezTo>
                <a:cubicBezTo>
                  <a:pt x="28" y="156"/>
                  <a:pt x="36" y="140"/>
                  <a:pt x="47" y="125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8"/>
                  <a:pt x="125" y="47"/>
                </a:cubicBezTo>
                <a:cubicBezTo>
                  <a:pt x="140" y="37"/>
                  <a:pt x="156" y="29"/>
                  <a:pt x="173" y="22"/>
                </a:cubicBezTo>
                <a:cubicBezTo>
                  <a:pt x="190" y="15"/>
                  <a:pt x="207" y="9"/>
                  <a:pt x="225" y="6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6"/>
                </a:cubicBezTo>
                <a:cubicBezTo>
                  <a:pt x="352" y="9"/>
                  <a:pt x="370" y="15"/>
                  <a:pt x="387" y="22"/>
                </a:cubicBezTo>
                <a:cubicBezTo>
                  <a:pt x="404" y="29"/>
                  <a:pt x="420" y="37"/>
                  <a:pt x="435" y="47"/>
                </a:cubicBezTo>
                <a:cubicBezTo>
                  <a:pt x="450" y="58"/>
                  <a:pt x="464" y="69"/>
                  <a:pt x="477" y="82"/>
                </a:cubicBezTo>
                <a:cubicBezTo>
                  <a:pt x="490" y="95"/>
                  <a:pt x="502" y="109"/>
                  <a:pt x="512" y="125"/>
                </a:cubicBezTo>
                <a:cubicBezTo>
                  <a:pt x="522" y="140"/>
                  <a:pt x="531" y="156"/>
                  <a:pt x="538" y="173"/>
                </a:cubicBezTo>
                <a:cubicBezTo>
                  <a:pt x="545" y="190"/>
                  <a:pt x="550" y="207"/>
                  <a:pt x="554" y="225"/>
                </a:cubicBezTo>
                <a:cubicBezTo>
                  <a:pt x="557" y="243"/>
                  <a:pt x="559" y="261"/>
                  <a:pt x="559" y="28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01440" y="2415960"/>
            <a:ext cx="120960" cy="120960"/>
          </a:xfrm>
          <a:custGeom>
            <a:avLst/>
            <a:gdLst/>
            <a:ahLst/>
            <a:rect l="0" t="0" r="r" b="b"/>
            <a:pathLst>
              <a:path w="336" h="336">
                <a:moveTo>
                  <a:pt x="336" y="169"/>
                </a:moveTo>
                <a:cubicBezTo>
                  <a:pt x="336" y="180"/>
                  <a:pt x="335" y="191"/>
                  <a:pt x="333" y="201"/>
                </a:cubicBezTo>
                <a:cubicBezTo>
                  <a:pt x="331" y="212"/>
                  <a:pt x="328" y="223"/>
                  <a:pt x="324" y="233"/>
                </a:cubicBezTo>
                <a:cubicBezTo>
                  <a:pt x="319" y="243"/>
                  <a:pt x="314" y="253"/>
                  <a:pt x="308" y="262"/>
                </a:cubicBezTo>
                <a:cubicBezTo>
                  <a:pt x="302" y="271"/>
                  <a:pt x="295" y="279"/>
                  <a:pt x="287" y="287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19"/>
                  <a:pt x="233" y="323"/>
                </a:cubicBezTo>
                <a:cubicBezTo>
                  <a:pt x="223" y="328"/>
                  <a:pt x="212" y="331"/>
                  <a:pt x="201" y="333"/>
                </a:cubicBezTo>
                <a:cubicBezTo>
                  <a:pt x="191" y="335"/>
                  <a:pt x="180" y="336"/>
                  <a:pt x="169" y="336"/>
                </a:cubicBezTo>
                <a:cubicBezTo>
                  <a:pt x="158" y="336"/>
                  <a:pt x="147" y="335"/>
                  <a:pt x="136" y="333"/>
                </a:cubicBezTo>
                <a:cubicBezTo>
                  <a:pt x="125" y="331"/>
                  <a:pt x="115" y="328"/>
                  <a:pt x="105" y="323"/>
                </a:cubicBezTo>
                <a:cubicBezTo>
                  <a:pt x="95" y="319"/>
                  <a:pt x="85" y="314"/>
                  <a:pt x="76" y="308"/>
                </a:cubicBezTo>
                <a:cubicBezTo>
                  <a:pt x="67" y="302"/>
                  <a:pt x="58" y="295"/>
                  <a:pt x="50" y="287"/>
                </a:cubicBezTo>
                <a:cubicBezTo>
                  <a:pt x="43" y="279"/>
                  <a:pt x="36" y="271"/>
                  <a:pt x="29" y="262"/>
                </a:cubicBezTo>
                <a:cubicBezTo>
                  <a:pt x="23" y="253"/>
                  <a:pt x="18" y="243"/>
                  <a:pt x="14" y="233"/>
                </a:cubicBezTo>
                <a:cubicBezTo>
                  <a:pt x="10" y="223"/>
                  <a:pt x="6" y="212"/>
                  <a:pt x="3" y="201"/>
                </a:cubicBezTo>
                <a:cubicBezTo>
                  <a:pt x="1" y="191"/>
                  <a:pt x="0" y="180"/>
                  <a:pt x="0" y="169"/>
                </a:cubicBezTo>
                <a:cubicBezTo>
                  <a:pt x="0" y="158"/>
                  <a:pt x="1" y="146"/>
                  <a:pt x="3" y="135"/>
                </a:cubicBezTo>
                <a:cubicBezTo>
                  <a:pt x="6" y="124"/>
                  <a:pt x="10" y="114"/>
                  <a:pt x="14" y="104"/>
                </a:cubicBezTo>
                <a:cubicBezTo>
                  <a:pt x="18" y="93"/>
                  <a:pt x="23" y="84"/>
                  <a:pt x="29" y="75"/>
                </a:cubicBezTo>
                <a:cubicBezTo>
                  <a:pt x="36" y="65"/>
                  <a:pt x="43" y="57"/>
                  <a:pt x="50" y="49"/>
                </a:cubicBezTo>
                <a:cubicBezTo>
                  <a:pt x="58" y="41"/>
                  <a:pt x="67" y="34"/>
                  <a:pt x="76" y="28"/>
                </a:cubicBezTo>
                <a:cubicBezTo>
                  <a:pt x="85" y="22"/>
                  <a:pt x="95" y="17"/>
                  <a:pt x="105" y="13"/>
                </a:cubicBezTo>
                <a:cubicBezTo>
                  <a:pt x="115" y="9"/>
                  <a:pt x="125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5"/>
                  <a:pt x="223" y="9"/>
                  <a:pt x="233" y="13"/>
                </a:cubicBezTo>
                <a:cubicBezTo>
                  <a:pt x="243" y="17"/>
                  <a:pt x="253" y="22"/>
                  <a:pt x="262" y="28"/>
                </a:cubicBezTo>
                <a:cubicBezTo>
                  <a:pt x="271" y="34"/>
                  <a:pt x="280" y="41"/>
                  <a:pt x="287" y="49"/>
                </a:cubicBezTo>
                <a:cubicBezTo>
                  <a:pt x="295" y="57"/>
                  <a:pt x="302" y="65"/>
                  <a:pt x="308" y="75"/>
                </a:cubicBezTo>
                <a:cubicBezTo>
                  <a:pt x="314" y="84"/>
                  <a:pt x="319" y="93"/>
                  <a:pt x="324" y="104"/>
                </a:cubicBezTo>
                <a:cubicBezTo>
                  <a:pt x="328" y="114"/>
                  <a:pt x="331" y="124"/>
                  <a:pt x="333" y="135"/>
                </a:cubicBezTo>
                <a:cubicBezTo>
                  <a:pt x="335" y="146"/>
                  <a:pt x="336" y="158"/>
                  <a:pt x="336" y="1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931680" y="2446200"/>
            <a:ext cx="61200" cy="60480"/>
          </a:xfrm>
          <a:custGeom>
            <a:avLst/>
            <a:gdLst/>
            <a:ahLst/>
            <a:rect l="0" t="0" r="r" b="b"/>
            <a:pathLst>
              <a:path w="170" h="168">
                <a:moveTo>
                  <a:pt x="170" y="84"/>
                </a:moveTo>
                <a:cubicBezTo>
                  <a:pt x="170" y="95"/>
                  <a:pt x="166" y="105"/>
                  <a:pt x="162" y="116"/>
                </a:cubicBezTo>
                <a:cubicBezTo>
                  <a:pt x="158" y="126"/>
                  <a:pt x="152" y="135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6"/>
                  <a:pt x="96" y="168"/>
                  <a:pt x="85" y="168"/>
                </a:cubicBezTo>
                <a:cubicBezTo>
                  <a:pt x="74" y="168"/>
                  <a:pt x="63" y="166"/>
                  <a:pt x="53" y="162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5"/>
                  <a:pt x="12" y="126"/>
                  <a:pt x="7" y="116"/>
                </a:cubicBezTo>
                <a:cubicBezTo>
                  <a:pt x="3" y="105"/>
                  <a:pt x="0" y="95"/>
                  <a:pt x="0" y="84"/>
                </a:cubicBezTo>
                <a:cubicBezTo>
                  <a:pt x="0" y="73"/>
                  <a:pt x="3" y="62"/>
                  <a:pt x="7" y="52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7"/>
                  <a:pt x="42" y="11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1"/>
                  <a:pt x="136" y="17"/>
                  <a:pt x="144" y="24"/>
                </a:cubicBezTo>
                <a:cubicBezTo>
                  <a:pt x="152" y="32"/>
                  <a:pt x="158" y="41"/>
                  <a:pt x="162" y="52"/>
                </a:cubicBezTo>
                <a:cubicBezTo>
                  <a:pt x="166" y="62"/>
                  <a:pt x="170" y="73"/>
                  <a:pt x="170" y="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957600" y="2479320"/>
            <a:ext cx="139320" cy="169560"/>
          </a:xfrm>
          <a:custGeom>
            <a:avLst/>
            <a:gdLst/>
            <a:ahLst/>
            <a:rect l="0" t="0" r="r" b="b"/>
            <a:pathLst>
              <a:path w="387" h="471">
                <a:moveTo>
                  <a:pt x="18" y="0"/>
                </a:moveTo>
                <a:lnTo>
                  <a:pt x="387" y="328"/>
                </a:lnTo>
                <a:cubicBezTo>
                  <a:pt x="387" y="328"/>
                  <a:pt x="313" y="423"/>
                  <a:pt x="165" y="471"/>
                </a:cubicBezTo>
                <a:lnTo>
                  <a:pt x="0" y="3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954720" y="2460600"/>
            <a:ext cx="26280" cy="26280"/>
          </a:xfrm>
          <a:custGeom>
            <a:avLst/>
            <a:gdLst/>
            <a:ahLst/>
            <a:rect l="0" t="0" r="r" b="b"/>
            <a:pathLst>
              <a:path w="73" h="73">
                <a:moveTo>
                  <a:pt x="29" y="73"/>
                </a:moveTo>
                <a:cubicBezTo>
                  <a:pt x="22" y="73"/>
                  <a:pt x="15" y="70"/>
                  <a:pt x="8" y="64"/>
                </a:cubicBezTo>
                <a:cubicBezTo>
                  <a:pt x="-3" y="54"/>
                  <a:pt x="-3" y="36"/>
                  <a:pt x="8" y="25"/>
                </a:cubicBezTo>
                <a:lnTo>
                  <a:pt x="25" y="8"/>
                </a:lnTo>
                <a:cubicBezTo>
                  <a:pt x="36" y="-2"/>
                  <a:pt x="53" y="-2"/>
                  <a:pt x="64" y="8"/>
                </a:cubicBezTo>
                <a:cubicBezTo>
                  <a:pt x="75" y="20"/>
                  <a:pt x="75" y="38"/>
                  <a:pt x="64" y="49"/>
                </a:cubicBezTo>
                <a:lnTo>
                  <a:pt x="49" y="64"/>
                </a:lnTo>
                <a:cubicBezTo>
                  <a:pt x="43" y="70"/>
                  <a:pt x="36" y="73"/>
                  <a:pt x="29" y="7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1020600" y="2295360"/>
            <a:ext cx="122400" cy="122760"/>
          </a:xfrm>
          <a:custGeom>
            <a:avLst/>
            <a:gdLst/>
            <a:ahLst/>
            <a:rect l="0" t="0" r="r" b="b"/>
            <a:pathLst>
              <a:path w="340" h="341">
                <a:moveTo>
                  <a:pt x="5" y="195"/>
                </a:moveTo>
                <a:cubicBezTo>
                  <a:pt x="-6" y="254"/>
                  <a:pt x="5" y="327"/>
                  <a:pt x="5" y="327"/>
                </a:cubicBezTo>
                <a:lnTo>
                  <a:pt x="203" y="120"/>
                </a:lnTo>
                <a:cubicBezTo>
                  <a:pt x="211" y="79"/>
                  <a:pt x="188" y="10"/>
                  <a:pt x="155" y="1"/>
                </a:cubicBezTo>
                <a:cubicBezTo>
                  <a:pt x="122" y="-7"/>
                  <a:pt x="40" y="24"/>
                  <a:pt x="5" y="195"/>
                </a:cubicBezTo>
                <a:moveTo>
                  <a:pt x="146" y="336"/>
                </a:moveTo>
                <a:cubicBezTo>
                  <a:pt x="87" y="347"/>
                  <a:pt x="14" y="336"/>
                  <a:pt x="14" y="336"/>
                </a:cubicBezTo>
                <a:lnTo>
                  <a:pt x="221" y="138"/>
                </a:lnTo>
                <a:cubicBezTo>
                  <a:pt x="261" y="130"/>
                  <a:pt x="331" y="152"/>
                  <a:pt x="339" y="186"/>
                </a:cubicBezTo>
                <a:cubicBezTo>
                  <a:pt x="348" y="219"/>
                  <a:pt x="317" y="301"/>
                  <a:pt x="146" y="33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963720" y="2327040"/>
            <a:ext cx="150840" cy="150480"/>
          </a:xfrm>
          <a:custGeom>
            <a:avLst/>
            <a:gdLst/>
            <a:ahLst/>
            <a:rect l="0" t="0" r="r" b="b"/>
            <a:pathLst>
              <a:path w="419" h="418">
                <a:moveTo>
                  <a:pt x="409" y="37"/>
                </a:moveTo>
                <a:lnTo>
                  <a:pt x="84" y="404"/>
                </a:lnTo>
                <a:cubicBezTo>
                  <a:pt x="74" y="414"/>
                  <a:pt x="37" y="429"/>
                  <a:pt x="13" y="405"/>
                </a:cubicBezTo>
                <a:cubicBezTo>
                  <a:pt x="-10" y="381"/>
                  <a:pt x="2" y="346"/>
                  <a:pt x="12" y="336"/>
                </a:cubicBezTo>
                <a:lnTo>
                  <a:pt x="382" y="10"/>
                </a:lnTo>
                <a:cubicBezTo>
                  <a:pt x="382" y="10"/>
                  <a:pt x="400" y="-8"/>
                  <a:pt x="414" y="5"/>
                </a:cubicBezTo>
                <a:cubicBezTo>
                  <a:pt x="427" y="19"/>
                  <a:pt x="409" y="37"/>
                  <a:pt x="409" y="37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160280" y="2232000"/>
            <a:ext cx="1549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47720" y="2968920"/>
            <a:ext cx="1041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Diseñar y desarrollar en equipo un sistema modular en Java, utilizando funciones bien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47720" y="3387960"/>
            <a:ext cx="747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estructuradas y justificando el uso de recursividad o iteración.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47720" y="3797640"/>
            <a:ext cx="9752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presentará el diseño y se defenderá una “función estrella” que ejemplifique 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47720" y="4216680"/>
            <a:ext cx="346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calidad técnica del proyecto.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785880" y="1462320"/>
            <a:ext cx="352440" cy="352080"/>
          </a:xfrm>
          <a:custGeom>
            <a:avLst/>
            <a:gdLst/>
            <a:ahLst/>
            <a:rect l="0" t="0" r="r" b="b"/>
            <a:pathLst>
              <a:path w="979" h="978">
                <a:moveTo>
                  <a:pt x="716" y="114"/>
                </a:moveTo>
                <a:cubicBezTo>
                  <a:pt x="702" y="128"/>
                  <a:pt x="698" y="138"/>
                  <a:pt x="695" y="143"/>
                </a:cubicBezTo>
                <a:cubicBezTo>
                  <a:pt x="677" y="179"/>
                  <a:pt x="655" y="190"/>
                  <a:pt x="618" y="153"/>
                </a:cubicBezTo>
                <a:cubicBezTo>
                  <a:pt x="614" y="149"/>
                  <a:pt x="504" y="34"/>
                  <a:pt x="485" y="13"/>
                </a:cubicBezTo>
                <a:cubicBezTo>
                  <a:pt x="474" y="-1"/>
                  <a:pt x="455" y="-5"/>
                  <a:pt x="441" y="6"/>
                </a:cubicBezTo>
                <a:cubicBezTo>
                  <a:pt x="431" y="14"/>
                  <a:pt x="329" y="97"/>
                  <a:pt x="301" y="131"/>
                </a:cubicBezTo>
                <a:cubicBezTo>
                  <a:pt x="279" y="158"/>
                  <a:pt x="278" y="191"/>
                  <a:pt x="298" y="211"/>
                </a:cubicBezTo>
                <a:cubicBezTo>
                  <a:pt x="307" y="220"/>
                  <a:pt x="319" y="224"/>
                  <a:pt x="331" y="227"/>
                </a:cubicBezTo>
                <a:cubicBezTo>
                  <a:pt x="346" y="232"/>
                  <a:pt x="380" y="229"/>
                  <a:pt x="399" y="249"/>
                </a:cubicBezTo>
                <a:cubicBezTo>
                  <a:pt x="431" y="281"/>
                  <a:pt x="415" y="331"/>
                  <a:pt x="374" y="373"/>
                </a:cubicBezTo>
                <a:cubicBezTo>
                  <a:pt x="332" y="414"/>
                  <a:pt x="282" y="431"/>
                  <a:pt x="249" y="399"/>
                </a:cubicBezTo>
                <a:cubicBezTo>
                  <a:pt x="230" y="379"/>
                  <a:pt x="232" y="345"/>
                  <a:pt x="228" y="329"/>
                </a:cubicBezTo>
                <a:cubicBezTo>
                  <a:pt x="224" y="317"/>
                  <a:pt x="221" y="306"/>
                  <a:pt x="212" y="297"/>
                </a:cubicBezTo>
                <a:cubicBezTo>
                  <a:pt x="191" y="277"/>
                  <a:pt x="159" y="278"/>
                  <a:pt x="132" y="299"/>
                </a:cubicBezTo>
                <a:cubicBezTo>
                  <a:pt x="97" y="327"/>
                  <a:pt x="14" y="430"/>
                  <a:pt x="6" y="441"/>
                </a:cubicBezTo>
                <a:cubicBezTo>
                  <a:pt x="-5" y="455"/>
                  <a:pt x="0" y="473"/>
                  <a:pt x="13" y="485"/>
                </a:cubicBezTo>
                <a:cubicBezTo>
                  <a:pt x="34" y="503"/>
                  <a:pt x="150" y="614"/>
                  <a:pt x="153" y="617"/>
                </a:cubicBezTo>
                <a:cubicBezTo>
                  <a:pt x="190" y="654"/>
                  <a:pt x="179" y="677"/>
                  <a:pt x="144" y="695"/>
                </a:cubicBezTo>
                <a:cubicBezTo>
                  <a:pt x="138" y="698"/>
                  <a:pt x="129" y="701"/>
                  <a:pt x="115" y="715"/>
                </a:cubicBezTo>
                <a:cubicBezTo>
                  <a:pt x="74" y="756"/>
                  <a:pt x="74" y="822"/>
                  <a:pt x="115" y="863"/>
                </a:cubicBezTo>
                <a:cubicBezTo>
                  <a:pt x="156" y="904"/>
                  <a:pt x="222" y="904"/>
                  <a:pt x="264" y="863"/>
                </a:cubicBezTo>
                <a:cubicBezTo>
                  <a:pt x="278" y="849"/>
                  <a:pt x="281" y="840"/>
                  <a:pt x="284" y="834"/>
                </a:cubicBezTo>
                <a:cubicBezTo>
                  <a:pt x="303" y="799"/>
                  <a:pt x="325" y="788"/>
                  <a:pt x="362" y="825"/>
                </a:cubicBezTo>
                <a:cubicBezTo>
                  <a:pt x="365" y="828"/>
                  <a:pt x="476" y="944"/>
                  <a:pt x="494" y="965"/>
                </a:cubicBezTo>
                <a:cubicBezTo>
                  <a:pt x="506" y="978"/>
                  <a:pt x="524" y="983"/>
                  <a:pt x="538" y="972"/>
                </a:cubicBezTo>
                <a:cubicBezTo>
                  <a:pt x="549" y="964"/>
                  <a:pt x="651" y="881"/>
                  <a:pt x="679" y="846"/>
                </a:cubicBezTo>
                <a:cubicBezTo>
                  <a:pt x="701" y="820"/>
                  <a:pt x="701" y="787"/>
                  <a:pt x="681" y="766"/>
                </a:cubicBezTo>
                <a:cubicBezTo>
                  <a:pt x="672" y="757"/>
                  <a:pt x="661" y="754"/>
                  <a:pt x="649" y="750"/>
                </a:cubicBezTo>
                <a:cubicBezTo>
                  <a:pt x="634" y="746"/>
                  <a:pt x="600" y="748"/>
                  <a:pt x="580" y="729"/>
                </a:cubicBezTo>
                <a:cubicBezTo>
                  <a:pt x="548" y="697"/>
                  <a:pt x="565" y="647"/>
                  <a:pt x="606" y="605"/>
                </a:cubicBezTo>
                <a:cubicBezTo>
                  <a:pt x="648" y="565"/>
                  <a:pt x="698" y="548"/>
                  <a:pt x="729" y="580"/>
                </a:cubicBezTo>
                <a:cubicBezTo>
                  <a:pt x="749" y="599"/>
                  <a:pt x="746" y="633"/>
                  <a:pt x="751" y="649"/>
                </a:cubicBezTo>
                <a:cubicBezTo>
                  <a:pt x="754" y="660"/>
                  <a:pt x="758" y="672"/>
                  <a:pt x="767" y="681"/>
                </a:cubicBezTo>
                <a:cubicBezTo>
                  <a:pt x="787" y="701"/>
                  <a:pt x="820" y="700"/>
                  <a:pt x="847" y="679"/>
                </a:cubicBezTo>
                <a:cubicBezTo>
                  <a:pt x="881" y="651"/>
                  <a:pt x="965" y="549"/>
                  <a:pt x="973" y="538"/>
                </a:cubicBezTo>
                <a:cubicBezTo>
                  <a:pt x="983" y="524"/>
                  <a:pt x="979" y="506"/>
                  <a:pt x="965" y="494"/>
                </a:cubicBezTo>
                <a:cubicBezTo>
                  <a:pt x="944" y="475"/>
                  <a:pt x="829" y="365"/>
                  <a:pt x="825" y="361"/>
                </a:cubicBezTo>
                <a:cubicBezTo>
                  <a:pt x="788" y="323"/>
                  <a:pt x="800" y="301"/>
                  <a:pt x="835" y="283"/>
                </a:cubicBezTo>
                <a:cubicBezTo>
                  <a:pt x="840" y="280"/>
                  <a:pt x="850" y="276"/>
                  <a:pt x="864" y="262"/>
                </a:cubicBezTo>
                <a:cubicBezTo>
                  <a:pt x="905" y="221"/>
                  <a:pt x="905" y="155"/>
                  <a:pt x="864" y="114"/>
                </a:cubicBezTo>
                <a:cubicBezTo>
                  <a:pt x="823" y="74"/>
                  <a:pt x="757" y="74"/>
                  <a:pt x="716" y="11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160280" y="1393560"/>
            <a:ext cx="34387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Descripción general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1047600" y="2857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423440" y="2757600"/>
            <a:ext cx="169200" cy="202320"/>
          </a:xfrm>
          <a:custGeom>
            <a:avLst/>
            <a:gdLst/>
            <a:ahLst/>
            <a:rect l="0" t="0" r="r" b="b"/>
            <a:pathLst>
              <a:path w="470" h="562">
                <a:moveTo>
                  <a:pt x="342" y="428"/>
                </a:moveTo>
                <a:lnTo>
                  <a:pt x="342" y="386"/>
                </a:lnTo>
                <a:cubicBezTo>
                  <a:pt x="364" y="364"/>
                  <a:pt x="404" y="324"/>
                  <a:pt x="415" y="274"/>
                </a:cubicBezTo>
                <a:cubicBezTo>
                  <a:pt x="418" y="275"/>
                  <a:pt x="416" y="276"/>
                  <a:pt x="419" y="276"/>
                </a:cubicBezTo>
                <a:cubicBezTo>
                  <a:pt x="435" y="276"/>
                  <a:pt x="446" y="255"/>
                  <a:pt x="446" y="229"/>
                </a:cubicBezTo>
                <a:cubicBezTo>
                  <a:pt x="446" y="204"/>
                  <a:pt x="432" y="183"/>
                  <a:pt x="416" y="183"/>
                </a:cubicBezTo>
                <a:cubicBezTo>
                  <a:pt x="419" y="172"/>
                  <a:pt x="421" y="157"/>
                  <a:pt x="421" y="138"/>
                </a:cubicBezTo>
                <a:cubicBezTo>
                  <a:pt x="421" y="75"/>
                  <a:pt x="366" y="0"/>
                  <a:pt x="245" y="0"/>
                </a:cubicBezTo>
                <a:cubicBezTo>
                  <a:pt x="137" y="0"/>
                  <a:pt x="69" y="75"/>
                  <a:pt x="69" y="138"/>
                </a:cubicBezTo>
                <a:cubicBezTo>
                  <a:pt x="69" y="156"/>
                  <a:pt x="70" y="171"/>
                  <a:pt x="72" y="183"/>
                </a:cubicBezTo>
                <a:cubicBezTo>
                  <a:pt x="57" y="185"/>
                  <a:pt x="45" y="205"/>
                  <a:pt x="45" y="229"/>
                </a:cubicBezTo>
                <a:cubicBezTo>
                  <a:pt x="45" y="255"/>
                  <a:pt x="59" y="276"/>
                  <a:pt x="75" y="276"/>
                </a:cubicBezTo>
                <a:cubicBezTo>
                  <a:pt x="78" y="276"/>
                  <a:pt x="73" y="275"/>
                  <a:pt x="76" y="274"/>
                </a:cubicBezTo>
                <a:cubicBezTo>
                  <a:pt x="86" y="324"/>
                  <a:pt x="129" y="364"/>
                  <a:pt x="150" y="386"/>
                </a:cubicBezTo>
                <a:lnTo>
                  <a:pt x="150" y="425"/>
                </a:lnTo>
                <a:cubicBezTo>
                  <a:pt x="65" y="436"/>
                  <a:pt x="0" y="482"/>
                  <a:pt x="0" y="528"/>
                </a:cubicBezTo>
                <a:lnTo>
                  <a:pt x="0" y="545"/>
                </a:lnTo>
                <a:cubicBezTo>
                  <a:pt x="0" y="562"/>
                  <a:pt x="18" y="562"/>
                  <a:pt x="36" y="562"/>
                </a:cubicBezTo>
                <a:lnTo>
                  <a:pt x="435" y="562"/>
                </a:lnTo>
                <a:cubicBezTo>
                  <a:pt x="453" y="562"/>
                  <a:pt x="470" y="562"/>
                  <a:pt x="470" y="545"/>
                </a:cubicBezTo>
                <a:lnTo>
                  <a:pt x="470" y="528"/>
                </a:lnTo>
                <a:cubicBezTo>
                  <a:pt x="470" y="485"/>
                  <a:pt x="406" y="442"/>
                  <a:pt x="342" y="428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331640" y="2818800"/>
            <a:ext cx="168840" cy="202680"/>
          </a:xfrm>
          <a:custGeom>
            <a:avLst/>
            <a:gdLst/>
            <a:ahLst/>
            <a:rect l="0" t="0" r="r" b="b"/>
            <a:pathLst>
              <a:path w="469" h="563">
                <a:moveTo>
                  <a:pt x="342" y="429"/>
                </a:moveTo>
                <a:lnTo>
                  <a:pt x="342" y="387"/>
                </a:lnTo>
                <a:cubicBezTo>
                  <a:pt x="363" y="365"/>
                  <a:pt x="404" y="326"/>
                  <a:pt x="414" y="274"/>
                </a:cubicBezTo>
                <a:cubicBezTo>
                  <a:pt x="417" y="276"/>
                  <a:pt x="415" y="277"/>
                  <a:pt x="418" y="277"/>
                </a:cubicBezTo>
                <a:cubicBezTo>
                  <a:pt x="435" y="277"/>
                  <a:pt x="445" y="256"/>
                  <a:pt x="445" y="230"/>
                </a:cubicBezTo>
                <a:cubicBezTo>
                  <a:pt x="445" y="205"/>
                  <a:pt x="431" y="184"/>
                  <a:pt x="415" y="183"/>
                </a:cubicBezTo>
                <a:cubicBezTo>
                  <a:pt x="418" y="172"/>
                  <a:pt x="420" y="158"/>
                  <a:pt x="420" y="139"/>
                </a:cubicBezTo>
                <a:cubicBezTo>
                  <a:pt x="420" y="76"/>
                  <a:pt x="365" y="0"/>
                  <a:pt x="243" y="0"/>
                </a:cubicBezTo>
                <a:cubicBezTo>
                  <a:pt x="135" y="0"/>
                  <a:pt x="67" y="76"/>
                  <a:pt x="67" y="139"/>
                </a:cubicBezTo>
                <a:cubicBezTo>
                  <a:pt x="67" y="157"/>
                  <a:pt x="68" y="172"/>
                  <a:pt x="70" y="184"/>
                </a:cubicBezTo>
                <a:cubicBezTo>
                  <a:pt x="55" y="186"/>
                  <a:pt x="44" y="206"/>
                  <a:pt x="44" y="230"/>
                </a:cubicBezTo>
                <a:cubicBezTo>
                  <a:pt x="44" y="256"/>
                  <a:pt x="57" y="277"/>
                  <a:pt x="73" y="277"/>
                </a:cubicBezTo>
                <a:cubicBezTo>
                  <a:pt x="76" y="277"/>
                  <a:pt x="71" y="276"/>
                  <a:pt x="74" y="274"/>
                </a:cubicBezTo>
                <a:cubicBezTo>
                  <a:pt x="85" y="326"/>
                  <a:pt x="127" y="365"/>
                  <a:pt x="149" y="387"/>
                </a:cubicBezTo>
                <a:lnTo>
                  <a:pt x="149" y="427"/>
                </a:lnTo>
                <a:cubicBezTo>
                  <a:pt x="63" y="437"/>
                  <a:pt x="0" y="483"/>
                  <a:pt x="0" y="528"/>
                </a:cubicBezTo>
                <a:lnTo>
                  <a:pt x="0" y="546"/>
                </a:lnTo>
                <a:cubicBezTo>
                  <a:pt x="0" y="563"/>
                  <a:pt x="17" y="563"/>
                  <a:pt x="34" y="563"/>
                </a:cubicBezTo>
                <a:lnTo>
                  <a:pt x="435" y="563"/>
                </a:lnTo>
                <a:cubicBezTo>
                  <a:pt x="452" y="563"/>
                  <a:pt x="469" y="563"/>
                  <a:pt x="469" y="546"/>
                </a:cubicBezTo>
                <a:lnTo>
                  <a:pt x="469" y="528"/>
                </a:lnTo>
                <a:cubicBezTo>
                  <a:pt x="469" y="486"/>
                  <a:pt x="405" y="443"/>
                  <a:pt x="342" y="429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47720" y="2130840"/>
            <a:ext cx="647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Participa en 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concurso de diseño modular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donde: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047600" y="3342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326600" y="3321360"/>
            <a:ext cx="271080" cy="168480"/>
          </a:xfrm>
          <a:custGeom>
            <a:avLst/>
            <a:gdLst/>
            <a:ahLst/>
            <a:rect l="0" t="0" r="r" b="b"/>
            <a:pathLst>
              <a:path w="753" h="468">
                <a:moveTo>
                  <a:pt x="753" y="0"/>
                </a:moveTo>
                <a:lnTo>
                  <a:pt x="0" y="122"/>
                </a:lnTo>
                <a:lnTo>
                  <a:pt x="0" y="329"/>
                </a:lnTo>
                <a:cubicBezTo>
                  <a:pt x="0" y="333"/>
                  <a:pt x="3" y="336"/>
                  <a:pt x="10" y="340"/>
                </a:cubicBezTo>
                <a:cubicBezTo>
                  <a:pt x="25" y="349"/>
                  <a:pt x="219" y="453"/>
                  <a:pt x="235" y="461"/>
                </a:cubicBezTo>
                <a:cubicBezTo>
                  <a:pt x="254" y="470"/>
                  <a:pt x="265" y="471"/>
                  <a:pt x="282" y="463"/>
                </a:cubicBezTo>
                <a:cubicBezTo>
                  <a:pt x="295" y="457"/>
                  <a:pt x="693" y="245"/>
                  <a:pt x="729" y="226"/>
                </a:cubicBezTo>
                <a:cubicBezTo>
                  <a:pt x="747" y="216"/>
                  <a:pt x="753" y="211"/>
                  <a:pt x="752" y="207"/>
                </a:cubicBezTo>
                <a:lnTo>
                  <a:pt x="753" y="207"/>
                </a:lnTo>
                <a:lnTo>
                  <a:pt x="753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1326600" y="3365280"/>
            <a:ext cx="93240" cy="124560"/>
          </a:xfrm>
          <a:custGeom>
            <a:avLst/>
            <a:gdLst/>
            <a:ahLst/>
            <a:rect l="0" t="0" r="r" b="b"/>
            <a:pathLst>
              <a:path w="259" h="346">
                <a:moveTo>
                  <a:pt x="0" y="0"/>
                </a:moveTo>
                <a:lnTo>
                  <a:pt x="0" y="208"/>
                </a:lnTo>
                <a:cubicBezTo>
                  <a:pt x="0" y="212"/>
                  <a:pt x="3" y="215"/>
                  <a:pt x="10" y="219"/>
                </a:cubicBezTo>
                <a:cubicBezTo>
                  <a:pt x="25" y="227"/>
                  <a:pt x="220" y="331"/>
                  <a:pt x="236" y="339"/>
                </a:cubicBezTo>
                <a:cubicBezTo>
                  <a:pt x="245" y="343"/>
                  <a:pt x="252" y="346"/>
                  <a:pt x="259" y="346"/>
                </a:cubicBezTo>
                <a:lnTo>
                  <a:pt x="25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1326600" y="3270960"/>
            <a:ext cx="271080" cy="144360"/>
          </a:xfrm>
          <a:custGeom>
            <a:avLst/>
            <a:gdLst/>
            <a:ahLst/>
            <a:rect l="0" t="0" r="r" b="b"/>
            <a:pathLst>
              <a:path w="753" h="401">
                <a:moveTo>
                  <a:pt x="467" y="9"/>
                </a:moveTo>
                <a:cubicBezTo>
                  <a:pt x="490" y="-3"/>
                  <a:pt x="491" y="-4"/>
                  <a:pt x="515" y="9"/>
                </a:cubicBezTo>
                <a:cubicBezTo>
                  <a:pt x="539" y="21"/>
                  <a:pt x="725" y="120"/>
                  <a:pt x="738" y="128"/>
                </a:cubicBezTo>
                <a:cubicBezTo>
                  <a:pt x="756" y="137"/>
                  <a:pt x="762" y="140"/>
                  <a:pt x="729" y="158"/>
                </a:cubicBezTo>
                <a:cubicBezTo>
                  <a:pt x="693" y="177"/>
                  <a:pt x="295" y="388"/>
                  <a:pt x="282" y="395"/>
                </a:cubicBezTo>
                <a:cubicBezTo>
                  <a:pt x="265" y="403"/>
                  <a:pt x="254" y="402"/>
                  <a:pt x="235" y="393"/>
                </a:cubicBezTo>
                <a:cubicBezTo>
                  <a:pt x="219" y="385"/>
                  <a:pt x="25" y="280"/>
                  <a:pt x="10" y="271"/>
                </a:cubicBezTo>
                <a:cubicBezTo>
                  <a:pt x="-8" y="262"/>
                  <a:pt x="-1" y="256"/>
                  <a:pt x="26" y="242"/>
                </a:cubicBezTo>
                <a:lnTo>
                  <a:pt x="467" y="9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381320" y="3356280"/>
            <a:ext cx="56880" cy="28440"/>
          </a:xfrm>
          <a:custGeom>
            <a:avLst/>
            <a:gdLst/>
            <a:ahLst/>
            <a:rect l="0" t="0" r="r" b="b"/>
            <a:pathLst>
              <a:path w="158" h="79">
                <a:moveTo>
                  <a:pt x="158" y="39"/>
                </a:moveTo>
                <a:cubicBezTo>
                  <a:pt x="158" y="44"/>
                  <a:pt x="156" y="49"/>
                  <a:pt x="152" y="54"/>
                </a:cubicBezTo>
                <a:cubicBezTo>
                  <a:pt x="148" y="59"/>
                  <a:pt x="141" y="63"/>
                  <a:pt x="134" y="66"/>
                </a:cubicBezTo>
                <a:cubicBezTo>
                  <a:pt x="127" y="70"/>
                  <a:pt x="118" y="73"/>
                  <a:pt x="109" y="75"/>
                </a:cubicBezTo>
                <a:cubicBezTo>
                  <a:pt x="99" y="78"/>
                  <a:pt x="89" y="79"/>
                  <a:pt x="79" y="79"/>
                </a:cubicBezTo>
                <a:cubicBezTo>
                  <a:pt x="68" y="79"/>
                  <a:pt x="58" y="78"/>
                  <a:pt x="49" y="75"/>
                </a:cubicBezTo>
                <a:cubicBezTo>
                  <a:pt x="39" y="73"/>
                  <a:pt x="31" y="70"/>
                  <a:pt x="23" y="66"/>
                </a:cubicBezTo>
                <a:cubicBezTo>
                  <a:pt x="16" y="63"/>
                  <a:pt x="10" y="59"/>
                  <a:pt x="6" y="54"/>
                </a:cubicBezTo>
                <a:cubicBezTo>
                  <a:pt x="2" y="49"/>
                  <a:pt x="0" y="44"/>
                  <a:pt x="0" y="39"/>
                </a:cubicBezTo>
                <a:cubicBezTo>
                  <a:pt x="0" y="34"/>
                  <a:pt x="2" y="29"/>
                  <a:pt x="6" y="24"/>
                </a:cubicBezTo>
                <a:cubicBezTo>
                  <a:pt x="10" y="19"/>
                  <a:pt x="16" y="15"/>
                  <a:pt x="23" y="11"/>
                </a:cubicBezTo>
                <a:cubicBezTo>
                  <a:pt x="31" y="7"/>
                  <a:pt x="39" y="4"/>
                  <a:pt x="49" y="3"/>
                </a:cubicBezTo>
                <a:cubicBezTo>
                  <a:pt x="58" y="1"/>
                  <a:pt x="68" y="0"/>
                  <a:pt x="79" y="0"/>
                </a:cubicBezTo>
                <a:cubicBezTo>
                  <a:pt x="89" y="0"/>
                  <a:pt x="99" y="1"/>
                  <a:pt x="109" y="3"/>
                </a:cubicBezTo>
                <a:cubicBezTo>
                  <a:pt x="118" y="4"/>
                  <a:pt x="127" y="7"/>
                  <a:pt x="134" y="11"/>
                </a:cubicBezTo>
                <a:cubicBezTo>
                  <a:pt x="141" y="15"/>
                  <a:pt x="148" y="19"/>
                  <a:pt x="152" y="24"/>
                </a:cubicBezTo>
                <a:cubicBezTo>
                  <a:pt x="156" y="29"/>
                  <a:pt x="158" y="34"/>
                  <a:pt x="158" y="39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381320" y="3364200"/>
            <a:ext cx="49320" cy="20520"/>
          </a:xfrm>
          <a:custGeom>
            <a:avLst/>
            <a:gdLst/>
            <a:ahLst/>
            <a:rect l="0" t="0" r="r" b="b"/>
            <a:pathLst>
              <a:path w="137" h="57">
                <a:moveTo>
                  <a:pt x="89" y="7"/>
                </a:moveTo>
                <a:cubicBezTo>
                  <a:pt x="56" y="-4"/>
                  <a:pt x="18" y="-1"/>
                  <a:pt x="1" y="14"/>
                </a:cubicBezTo>
                <a:cubicBezTo>
                  <a:pt x="1" y="15"/>
                  <a:pt x="0" y="16"/>
                  <a:pt x="0" y="17"/>
                </a:cubicBezTo>
                <a:cubicBezTo>
                  <a:pt x="0" y="39"/>
                  <a:pt x="36" y="57"/>
                  <a:pt x="80" y="57"/>
                </a:cubicBezTo>
                <a:cubicBezTo>
                  <a:pt x="102" y="57"/>
                  <a:pt x="123" y="52"/>
                  <a:pt x="137" y="44"/>
                </a:cubicBezTo>
                <a:cubicBezTo>
                  <a:pt x="130" y="29"/>
                  <a:pt x="114" y="15"/>
                  <a:pt x="89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1433520" y="3328920"/>
            <a:ext cx="56880" cy="28440"/>
          </a:xfrm>
          <a:custGeom>
            <a:avLst/>
            <a:gdLst/>
            <a:ahLst/>
            <a:rect l="0" t="0" r="r" b="b"/>
            <a:pathLst>
              <a:path w="158" h="79">
                <a:moveTo>
                  <a:pt x="158" y="39"/>
                </a:moveTo>
                <a:cubicBezTo>
                  <a:pt x="158" y="44"/>
                  <a:pt x="156" y="49"/>
                  <a:pt x="151" y="54"/>
                </a:cubicBezTo>
                <a:cubicBezTo>
                  <a:pt x="147" y="59"/>
                  <a:pt x="142" y="63"/>
                  <a:pt x="134" y="67"/>
                </a:cubicBezTo>
                <a:cubicBezTo>
                  <a:pt x="127" y="70"/>
                  <a:pt x="118" y="73"/>
                  <a:pt x="109" y="76"/>
                </a:cubicBezTo>
                <a:cubicBezTo>
                  <a:pt x="99" y="78"/>
                  <a:pt x="89" y="79"/>
                  <a:pt x="79" y="79"/>
                </a:cubicBezTo>
                <a:cubicBezTo>
                  <a:pt x="68" y="79"/>
                  <a:pt x="58" y="78"/>
                  <a:pt x="49" y="76"/>
                </a:cubicBezTo>
                <a:cubicBezTo>
                  <a:pt x="39" y="73"/>
                  <a:pt x="31" y="70"/>
                  <a:pt x="23" y="67"/>
                </a:cubicBezTo>
                <a:cubicBezTo>
                  <a:pt x="16" y="63"/>
                  <a:pt x="10" y="59"/>
                  <a:pt x="6" y="54"/>
                </a:cubicBezTo>
                <a:cubicBezTo>
                  <a:pt x="2" y="49"/>
                  <a:pt x="0" y="44"/>
                  <a:pt x="0" y="39"/>
                </a:cubicBezTo>
                <a:cubicBezTo>
                  <a:pt x="0" y="34"/>
                  <a:pt x="2" y="29"/>
                  <a:pt x="6" y="24"/>
                </a:cubicBezTo>
                <a:cubicBezTo>
                  <a:pt x="10" y="19"/>
                  <a:pt x="16" y="15"/>
                  <a:pt x="23" y="11"/>
                </a:cubicBezTo>
                <a:cubicBezTo>
                  <a:pt x="31" y="8"/>
                  <a:pt x="39" y="5"/>
                  <a:pt x="49" y="3"/>
                </a:cubicBezTo>
                <a:cubicBezTo>
                  <a:pt x="58" y="1"/>
                  <a:pt x="68" y="0"/>
                  <a:pt x="79" y="0"/>
                </a:cubicBezTo>
                <a:cubicBezTo>
                  <a:pt x="89" y="0"/>
                  <a:pt x="99" y="1"/>
                  <a:pt x="109" y="3"/>
                </a:cubicBezTo>
                <a:cubicBezTo>
                  <a:pt x="118" y="5"/>
                  <a:pt x="127" y="8"/>
                  <a:pt x="134" y="11"/>
                </a:cubicBezTo>
                <a:cubicBezTo>
                  <a:pt x="142" y="15"/>
                  <a:pt x="147" y="19"/>
                  <a:pt x="151" y="24"/>
                </a:cubicBezTo>
                <a:cubicBezTo>
                  <a:pt x="156" y="29"/>
                  <a:pt x="158" y="34"/>
                  <a:pt x="158" y="39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1433520" y="3337200"/>
            <a:ext cx="49680" cy="20520"/>
          </a:xfrm>
          <a:custGeom>
            <a:avLst/>
            <a:gdLst/>
            <a:ahLst/>
            <a:rect l="0" t="0" r="r" b="b"/>
            <a:pathLst>
              <a:path w="138" h="57">
                <a:moveTo>
                  <a:pt x="90" y="7"/>
                </a:moveTo>
                <a:cubicBezTo>
                  <a:pt x="56" y="-5"/>
                  <a:pt x="18" y="-1"/>
                  <a:pt x="2" y="15"/>
                </a:cubicBezTo>
                <a:cubicBezTo>
                  <a:pt x="2" y="15"/>
                  <a:pt x="0" y="16"/>
                  <a:pt x="0" y="17"/>
                </a:cubicBezTo>
                <a:cubicBezTo>
                  <a:pt x="0" y="39"/>
                  <a:pt x="37" y="57"/>
                  <a:pt x="80" y="57"/>
                </a:cubicBezTo>
                <a:cubicBezTo>
                  <a:pt x="103" y="57"/>
                  <a:pt x="123" y="51"/>
                  <a:pt x="138" y="44"/>
                </a:cubicBezTo>
                <a:cubicBezTo>
                  <a:pt x="130" y="29"/>
                  <a:pt x="114" y="15"/>
                  <a:pt x="90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486080" y="3301560"/>
            <a:ext cx="56520" cy="28800"/>
          </a:xfrm>
          <a:custGeom>
            <a:avLst/>
            <a:gdLst/>
            <a:ahLst/>
            <a:rect l="0" t="0" r="r" b="b"/>
            <a:pathLst>
              <a:path w="157" h="80">
                <a:moveTo>
                  <a:pt x="157" y="39"/>
                </a:moveTo>
                <a:cubicBezTo>
                  <a:pt x="157" y="45"/>
                  <a:pt x="155" y="50"/>
                  <a:pt x="151" y="54"/>
                </a:cubicBezTo>
                <a:cubicBezTo>
                  <a:pt x="147" y="59"/>
                  <a:pt x="142" y="63"/>
                  <a:pt x="134" y="67"/>
                </a:cubicBezTo>
                <a:cubicBezTo>
                  <a:pt x="127" y="71"/>
                  <a:pt x="119" y="75"/>
                  <a:pt x="109" y="77"/>
                </a:cubicBezTo>
                <a:cubicBezTo>
                  <a:pt x="99" y="79"/>
                  <a:pt x="89" y="80"/>
                  <a:pt x="79" y="80"/>
                </a:cubicBezTo>
                <a:cubicBezTo>
                  <a:pt x="69" y="80"/>
                  <a:pt x="59" y="79"/>
                  <a:pt x="49" y="77"/>
                </a:cubicBezTo>
                <a:cubicBezTo>
                  <a:pt x="39" y="75"/>
                  <a:pt x="31" y="71"/>
                  <a:pt x="24" y="67"/>
                </a:cubicBezTo>
                <a:cubicBezTo>
                  <a:pt x="16" y="63"/>
                  <a:pt x="11" y="59"/>
                  <a:pt x="7" y="54"/>
                </a:cubicBezTo>
                <a:cubicBezTo>
                  <a:pt x="2" y="50"/>
                  <a:pt x="0" y="45"/>
                  <a:pt x="0" y="39"/>
                </a:cubicBezTo>
                <a:cubicBezTo>
                  <a:pt x="0" y="34"/>
                  <a:pt x="2" y="29"/>
                  <a:pt x="7" y="24"/>
                </a:cubicBezTo>
                <a:cubicBezTo>
                  <a:pt x="11" y="20"/>
                  <a:pt x="16" y="15"/>
                  <a:pt x="24" y="12"/>
                </a:cubicBezTo>
                <a:cubicBezTo>
                  <a:pt x="31" y="8"/>
                  <a:pt x="39" y="5"/>
                  <a:pt x="49" y="3"/>
                </a:cubicBezTo>
                <a:cubicBezTo>
                  <a:pt x="59" y="1"/>
                  <a:pt x="69" y="0"/>
                  <a:pt x="79" y="0"/>
                </a:cubicBezTo>
                <a:cubicBezTo>
                  <a:pt x="89" y="0"/>
                  <a:pt x="99" y="1"/>
                  <a:pt x="109" y="3"/>
                </a:cubicBezTo>
                <a:cubicBezTo>
                  <a:pt x="119" y="5"/>
                  <a:pt x="127" y="8"/>
                  <a:pt x="134" y="12"/>
                </a:cubicBezTo>
                <a:cubicBezTo>
                  <a:pt x="142" y="15"/>
                  <a:pt x="147" y="20"/>
                  <a:pt x="151" y="24"/>
                </a:cubicBezTo>
                <a:cubicBezTo>
                  <a:pt x="155" y="29"/>
                  <a:pt x="157" y="34"/>
                  <a:pt x="157" y="39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486080" y="3309840"/>
            <a:ext cx="48960" cy="20520"/>
          </a:xfrm>
          <a:custGeom>
            <a:avLst/>
            <a:gdLst/>
            <a:ahLst/>
            <a:rect l="0" t="0" r="r" b="b"/>
            <a:pathLst>
              <a:path w="136" h="57">
                <a:moveTo>
                  <a:pt x="88" y="7"/>
                </a:moveTo>
                <a:cubicBezTo>
                  <a:pt x="54" y="-4"/>
                  <a:pt x="16" y="-1"/>
                  <a:pt x="0" y="14"/>
                </a:cubicBezTo>
                <a:cubicBezTo>
                  <a:pt x="0" y="15"/>
                  <a:pt x="0" y="15"/>
                  <a:pt x="0" y="16"/>
                </a:cubicBezTo>
                <a:cubicBezTo>
                  <a:pt x="0" y="39"/>
                  <a:pt x="35" y="57"/>
                  <a:pt x="78" y="57"/>
                </a:cubicBezTo>
                <a:cubicBezTo>
                  <a:pt x="101" y="57"/>
                  <a:pt x="121" y="52"/>
                  <a:pt x="136" y="44"/>
                </a:cubicBezTo>
                <a:cubicBezTo>
                  <a:pt x="129" y="29"/>
                  <a:pt x="112" y="15"/>
                  <a:pt x="88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617480" y="2702160"/>
            <a:ext cx="4712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Cada grupo recibe un encargo realista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47600" y="3819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462680" y="3903480"/>
            <a:ext cx="90720" cy="56520"/>
          </a:xfrm>
          <a:custGeom>
            <a:avLst/>
            <a:gdLst/>
            <a:ahLst/>
            <a:rect l="0" t="0" r="r" b="b"/>
            <a:pathLst>
              <a:path w="252" h="157">
                <a:moveTo>
                  <a:pt x="252" y="44"/>
                </a:moveTo>
                <a:cubicBezTo>
                  <a:pt x="252" y="50"/>
                  <a:pt x="251" y="58"/>
                  <a:pt x="249" y="64"/>
                </a:cubicBezTo>
                <a:cubicBezTo>
                  <a:pt x="238" y="110"/>
                  <a:pt x="188" y="162"/>
                  <a:pt x="117" y="157"/>
                </a:cubicBezTo>
                <a:cubicBezTo>
                  <a:pt x="52" y="152"/>
                  <a:pt x="0" y="121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1" y="0"/>
                  <a:pt x="252" y="0"/>
                  <a:pt x="252" y="4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436400" y="3906000"/>
            <a:ext cx="115920" cy="36000"/>
          </a:xfrm>
          <a:custGeom>
            <a:avLst/>
            <a:gdLst/>
            <a:ahLst/>
            <a:rect l="0" t="0" r="r" b="b"/>
            <a:pathLst>
              <a:path w="322" h="100">
                <a:moveTo>
                  <a:pt x="190" y="0"/>
                </a:moveTo>
                <a:cubicBezTo>
                  <a:pt x="155" y="0"/>
                  <a:pt x="77" y="10"/>
                  <a:pt x="59" y="10"/>
                </a:cubicBezTo>
                <a:cubicBezTo>
                  <a:pt x="27" y="10"/>
                  <a:pt x="0" y="30"/>
                  <a:pt x="0" y="55"/>
                </a:cubicBezTo>
                <a:cubicBezTo>
                  <a:pt x="0" y="67"/>
                  <a:pt x="6" y="77"/>
                  <a:pt x="16" y="86"/>
                </a:cubicBezTo>
                <a:cubicBezTo>
                  <a:pt x="16" y="86"/>
                  <a:pt x="38" y="108"/>
                  <a:pt x="77" y="97"/>
                </a:cubicBezTo>
                <a:cubicBezTo>
                  <a:pt x="94" y="93"/>
                  <a:pt x="121" y="58"/>
                  <a:pt x="170" y="53"/>
                </a:cubicBezTo>
                <a:cubicBezTo>
                  <a:pt x="194" y="50"/>
                  <a:pt x="239" y="69"/>
                  <a:pt x="318" y="70"/>
                </a:cubicBezTo>
                <a:cubicBezTo>
                  <a:pt x="322" y="62"/>
                  <a:pt x="322" y="57"/>
                  <a:pt x="322" y="57"/>
                </a:cubicBezTo>
                <a:cubicBezTo>
                  <a:pt x="322" y="14"/>
                  <a:pt x="254" y="0"/>
                  <a:pt x="190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328040" y="3744720"/>
            <a:ext cx="266400" cy="189720"/>
          </a:xfrm>
          <a:custGeom>
            <a:avLst/>
            <a:gdLst/>
            <a:ahLst/>
            <a:rect l="0" t="0" r="r" b="b"/>
            <a:pathLst>
              <a:path w="740" h="527">
                <a:moveTo>
                  <a:pt x="622" y="506"/>
                </a:moveTo>
                <a:cubicBezTo>
                  <a:pt x="622" y="506"/>
                  <a:pt x="669" y="497"/>
                  <a:pt x="698" y="459"/>
                </a:cubicBezTo>
                <a:cubicBezTo>
                  <a:pt x="732" y="414"/>
                  <a:pt x="727" y="366"/>
                  <a:pt x="727" y="366"/>
                </a:cubicBezTo>
                <a:cubicBezTo>
                  <a:pt x="761" y="302"/>
                  <a:pt x="716" y="242"/>
                  <a:pt x="716" y="242"/>
                </a:cubicBezTo>
                <a:cubicBezTo>
                  <a:pt x="712" y="174"/>
                  <a:pt x="670" y="146"/>
                  <a:pt x="670" y="146"/>
                </a:cubicBezTo>
                <a:cubicBezTo>
                  <a:pt x="643" y="82"/>
                  <a:pt x="583" y="65"/>
                  <a:pt x="583" y="65"/>
                </a:cubicBezTo>
                <a:cubicBezTo>
                  <a:pt x="536" y="10"/>
                  <a:pt x="453" y="11"/>
                  <a:pt x="453" y="11"/>
                </a:cubicBezTo>
                <a:cubicBezTo>
                  <a:pt x="453" y="11"/>
                  <a:pt x="373" y="-17"/>
                  <a:pt x="266" y="15"/>
                </a:cubicBezTo>
                <a:cubicBezTo>
                  <a:pt x="248" y="20"/>
                  <a:pt x="189" y="33"/>
                  <a:pt x="145" y="59"/>
                </a:cubicBezTo>
                <a:cubicBezTo>
                  <a:pt x="8" y="143"/>
                  <a:pt x="-2" y="274"/>
                  <a:pt x="0" y="295"/>
                </a:cubicBezTo>
                <a:cubicBezTo>
                  <a:pt x="10" y="415"/>
                  <a:pt x="94" y="437"/>
                  <a:pt x="147" y="449"/>
                </a:cubicBezTo>
                <a:cubicBezTo>
                  <a:pt x="159" y="483"/>
                  <a:pt x="205" y="545"/>
                  <a:pt x="287" y="522"/>
                </a:cubicBezTo>
                <a:cubicBezTo>
                  <a:pt x="390" y="504"/>
                  <a:pt x="432" y="474"/>
                  <a:pt x="457" y="474"/>
                </a:cubicBezTo>
                <a:cubicBezTo>
                  <a:pt x="482" y="474"/>
                  <a:pt x="551" y="501"/>
                  <a:pt x="622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1342800" y="376200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4" y="267"/>
                </a:moveTo>
                <a:cubicBezTo>
                  <a:pt x="374" y="240"/>
                  <a:pt x="401" y="242"/>
                  <a:pt x="425" y="245"/>
                </a:cubicBezTo>
                <a:cubicBezTo>
                  <a:pt x="433" y="245"/>
                  <a:pt x="440" y="246"/>
                  <a:pt x="447" y="246"/>
                </a:cubicBezTo>
                <a:cubicBezTo>
                  <a:pt x="490" y="245"/>
                  <a:pt x="524" y="227"/>
                  <a:pt x="539" y="210"/>
                </a:cubicBezTo>
                <a:cubicBezTo>
                  <a:pt x="543" y="205"/>
                  <a:pt x="543" y="199"/>
                  <a:pt x="538" y="195"/>
                </a:cubicBezTo>
                <a:cubicBezTo>
                  <a:pt x="534" y="191"/>
                  <a:pt x="527" y="191"/>
                  <a:pt x="523" y="196"/>
                </a:cubicBezTo>
                <a:cubicBezTo>
                  <a:pt x="511" y="209"/>
                  <a:pt x="483" y="224"/>
                  <a:pt x="447" y="224"/>
                </a:cubicBezTo>
                <a:cubicBezTo>
                  <a:pt x="441" y="225"/>
                  <a:pt x="434" y="224"/>
                  <a:pt x="426" y="223"/>
                </a:cubicBezTo>
                <a:cubicBezTo>
                  <a:pt x="401" y="221"/>
                  <a:pt x="369" y="218"/>
                  <a:pt x="314" y="248"/>
                </a:cubicBezTo>
                <a:cubicBezTo>
                  <a:pt x="300" y="256"/>
                  <a:pt x="281" y="258"/>
                  <a:pt x="259" y="261"/>
                </a:cubicBezTo>
                <a:cubicBezTo>
                  <a:pt x="213" y="193"/>
                  <a:pt x="241" y="134"/>
                  <a:pt x="249" y="120"/>
                </a:cubicBezTo>
                <a:cubicBezTo>
                  <a:pt x="250" y="120"/>
                  <a:pt x="250" y="120"/>
                  <a:pt x="251" y="120"/>
                </a:cubicBezTo>
                <a:cubicBezTo>
                  <a:pt x="260" y="120"/>
                  <a:pt x="268" y="118"/>
                  <a:pt x="276" y="114"/>
                </a:cubicBezTo>
                <a:cubicBezTo>
                  <a:pt x="281" y="111"/>
                  <a:pt x="283" y="105"/>
                  <a:pt x="280" y="99"/>
                </a:cubicBezTo>
                <a:cubicBezTo>
                  <a:pt x="277" y="94"/>
                  <a:pt x="271" y="92"/>
                  <a:pt x="266" y="95"/>
                </a:cubicBezTo>
                <a:cubicBezTo>
                  <a:pt x="252" y="103"/>
                  <a:pt x="234" y="99"/>
                  <a:pt x="226" y="85"/>
                </a:cubicBezTo>
                <a:cubicBezTo>
                  <a:pt x="222" y="80"/>
                  <a:pt x="216" y="79"/>
                  <a:pt x="211" y="82"/>
                </a:cubicBezTo>
                <a:cubicBezTo>
                  <a:pt x="206" y="85"/>
                  <a:pt x="204" y="92"/>
                  <a:pt x="208" y="97"/>
                </a:cubicBezTo>
                <a:cubicBezTo>
                  <a:pt x="213" y="105"/>
                  <a:pt x="220" y="111"/>
                  <a:pt x="228" y="115"/>
                </a:cubicBezTo>
                <a:cubicBezTo>
                  <a:pt x="217" y="137"/>
                  <a:pt x="196" y="197"/>
                  <a:pt x="236" y="263"/>
                </a:cubicBezTo>
                <a:cubicBezTo>
                  <a:pt x="208" y="266"/>
                  <a:pt x="179" y="270"/>
                  <a:pt x="157" y="284"/>
                </a:cubicBezTo>
                <a:cubicBezTo>
                  <a:pt x="143" y="293"/>
                  <a:pt x="128" y="307"/>
                  <a:pt x="117" y="322"/>
                </a:cubicBezTo>
                <a:cubicBezTo>
                  <a:pt x="104" y="320"/>
                  <a:pt x="55" y="308"/>
                  <a:pt x="46" y="253"/>
                </a:cubicBezTo>
                <a:cubicBezTo>
                  <a:pt x="51" y="249"/>
                  <a:pt x="56" y="244"/>
                  <a:pt x="58" y="237"/>
                </a:cubicBezTo>
                <a:cubicBezTo>
                  <a:pt x="61" y="231"/>
                  <a:pt x="58" y="225"/>
                  <a:pt x="52" y="223"/>
                </a:cubicBezTo>
                <a:cubicBezTo>
                  <a:pt x="47" y="221"/>
                  <a:pt x="41" y="224"/>
                  <a:pt x="39" y="229"/>
                </a:cubicBezTo>
                <a:cubicBezTo>
                  <a:pt x="37" y="234"/>
                  <a:pt x="33" y="237"/>
                  <a:pt x="29" y="239"/>
                </a:cubicBezTo>
                <a:cubicBezTo>
                  <a:pt x="25" y="240"/>
                  <a:pt x="20" y="240"/>
                  <a:pt x="15" y="237"/>
                </a:cubicBezTo>
                <a:cubicBezTo>
                  <a:pt x="10" y="235"/>
                  <a:pt x="3" y="236"/>
                  <a:pt x="1" y="242"/>
                </a:cubicBezTo>
                <a:cubicBezTo>
                  <a:pt x="-2" y="247"/>
                  <a:pt x="0" y="253"/>
                  <a:pt x="5" y="256"/>
                </a:cubicBezTo>
                <a:cubicBezTo>
                  <a:pt x="11" y="259"/>
                  <a:pt x="17" y="261"/>
                  <a:pt x="24" y="261"/>
                </a:cubicBezTo>
                <a:cubicBezTo>
                  <a:pt x="25" y="261"/>
                  <a:pt x="25" y="261"/>
                  <a:pt x="26" y="261"/>
                </a:cubicBezTo>
                <a:cubicBezTo>
                  <a:pt x="36" y="312"/>
                  <a:pt x="77" y="335"/>
                  <a:pt x="106" y="342"/>
                </a:cubicBezTo>
                <a:cubicBezTo>
                  <a:pt x="102" y="350"/>
                  <a:pt x="99" y="358"/>
                  <a:pt x="99" y="367"/>
                </a:cubicBezTo>
                <a:cubicBezTo>
                  <a:pt x="98" y="373"/>
                  <a:pt x="102" y="378"/>
                  <a:pt x="108" y="378"/>
                </a:cubicBezTo>
                <a:lnTo>
                  <a:pt x="109" y="379"/>
                </a:lnTo>
                <a:cubicBezTo>
                  <a:pt x="115" y="379"/>
                  <a:pt x="119" y="374"/>
                  <a:pt x="120" y="369"/>
                </a:cubicBezTo>
                <a:cubicBezTo>
                  <a:pt x="122" y="343"/>
                  <a:pt x="147" y="316"/>
                  <a:pt x="169" y="302"/>
                </a:cubicBezTo>
                <a:cubicBezTo>
                  <a:pt x="189" y="289"/>
                  <a:pt x="219" y="286"/>
                  <a:pt x="248" y="283"/>
                </a:cubicBezTo>
                <a:cubicBezTo>
                  <a:pt x="277" y="280"/>
                  <a:pt x="303" y="278"/>
                  <a:pt x="324" y="267"/>
                </a:cubicBezTo>
                <a:moveTo>
                  <a:pt x="599" y="235"/>
                </a:moveTo>
                <a:cubicBezTo>
                  <a:pt x="597" y="240"/>
                  <a:pt x="599" y="246"/>
                  <a:pt x="604" y="249"/>
                </a:cubicBezTo>
                <a:cubicBezTo>
                  <a:pt x="605" y="250"/>
                  <a:pt x="607" y="250"/>
                  <a:pt x="609" y="250"/>
                </a:cubicBezTo>
                <a:cubicBezTo>
                  <a:pt x="613" y="250"/>
                  <a:pt x="616" y="248"/>
                  <a:pt x="618" y="245"/>
                </a:cubicBezTo>
                <a:cubicBezTo>
                  <a:pt x="619" y="244"/>
                  <a:pt x="657" y="171"/>
                  <a:pt x="585" y="122"/>
                </a:cubicBezTo>
                <a:cubicBezTo>
                  <a:pt x="580" y="119"/>
                  <a:pt x="573" y="120"/>
                  <a:pt x="570" y="125"/>
                </a:cubicBezTo>
                <a:cubicBezTo>
                  <a:pt x="567" y="130"/>
                  <a:pt x="568" y="137"/>
                  <a:pt x="573" y="140"/>
                </a:cubicBezTo>
                <a:cubicBezTo>
                  <a:pt x="629" y="178"/>
                  <a:pt x="601" y="232"/>
                  <a:pt x="599" y="235"/>
                </a:cubicBezTo>
                <a:moveTo>
                  <a:pt x="157" y="63"/>
                </a:moveTo>
                <a:cubicBezTo>
                  <a:pt x="160" y="63"/>
                  <a:pt x="163" y="61"/>
                  <a:pt x="165" y="58"/>
                </a:cubicBezTo>
                <a:cubicBezTo>
                  <a:pt x="196" y="14"/>
                  <a:pt x="239" y="29"/>
                  <a:pt x="241" y="30"/>
                </a:cubicBezTo>
                <a:cubicBezTo>
                  <a:pt x="246" y="32"/>
                  <a:pt x="252" y="29"/>
                  <a:pt x="255" y="23"/>
                </a:cubicBezTo>
                <a:cubicBezTo>
                  <a:pt x="257" y="18"/>
                  <a:pt x="254" y="12"/>
                  <a:pt x="248" y="10"/>
                </a:cubicBezTo>
                <a:cubicBezTo>
                  <a:pt x="228" y="2"/>
                  <a:pt x="181" y="0"/>
                  <a:pt x="148" y="45"/>
                </a:cubicBezTo>
                <a:cubicBezTo>
                  <a:pt x="145" y="49"/>
                  <a:pt x="146" y="57"/>
                  <a:pt x="150" y="61"/>
                </a:cubicBezTo>
                <a:cubicBezTo>
                  <a:pt x="152" y="62"/>
                  <a:pt x="155" y="63"/>
                  <a:pt x="157" y="63"/>
                </a:cubicBezTo>
                <a:moveTo>
                  <a:pt x="436" y="21"/>
                </a:moveTo>
                <a:cubicBezTo>
                  <a:pt x="484" y="17"/>
                  <a:pt x="505" y="52"/>
                  <a:pt x="506" y="53"/>
                </a:cubicBezTo>
                <a:cubicBezTo>
                  <a:pt x="508" y="58"/>
                  <a:pt x="512" y="60"/>
                  <a:pt x="515" y="60"/>
                </a:cubicBezTo>
                <a:cubicBezTo>
                  <a:pt x="517" y="60"/>
                  <a:pt x="519" y="59"/>
                  <a:pt x="521" y="58"/>
                </a:cubicBezTo>
                <a:cubicBezTo>
                  <a:pt x="526" y="54"/>
                  <a:pt x="528" y="48"/>
                  <a:pt x="525" y="43"/>
                </a:cubicBezTo>
                <a:cubicBezTo>
                  <a:pt x="524" y="41"/>
                  <a:pt x="496" y="-5"/>
                  <a:pt x="435" y="0"/>
                </a:cubicBezTo>
                <a:cubicBezTo>
                  <a:pt x="428" y="1"/>
                  <a:pt x="423" y="6"/>
                  <a:pt x="424" y="12"/>
                </a:cubicBezTo>
                <a:cubicBezTo>
                  <a:pt x="424" y="17"/>
                  <a:pt x="431" y="22"/>
                  <a:pt x="436" y="21"/>
                </a:cubicBezTo>
                <a:moveTo>
                  <a:pt x="631" y="334"/>
                </a:moveTo>
                <a:cubicBezTo>
                  <a:pt x="626" y="333"/>
                  <a:pt x="620" y="338"/>
                  <a:pt x="620" y="343"/>
                </a:cubicBezTo>
                <a:cubicBezTo>
                  <a:pt x="620" y="344"/>
                  <a:pt x="616" y="380"/>
                  <a:pt x="579" y="392"/>
                </a:cubicBezTo>
                <a:cubicBezTo>
                  <a:pt x="574" y="394"/>
                  <a:pt x="571" y="400"/>
                  <a:pt x="572" y="406"/>
                </a:cubicBezTo>
                <a:cubicBezTo>
                  <a:pt x="574" y="410"/>
                  <a:pt x="578" y="413"/>
                  <a:pt x="582" y="413"/>
                </a:cubicBezTo>
                <a:cubicBezTo>
                  <a:pt x="584" y="413"/>
                  <a:pt x="585" y="413"/>
                  <a:pt x="586" y="413"/>
                </a:cubicBezTo>
                <a:cubicBezTo>
                  <a:pt x="636" y="396"/>
                  <a:pt x="641" y="347"/>
                  <a:pt x="641" y="345"/>
                </a:cubicBezTo>
                <a:cubicBezTo>
                  <a:pt x="642" y="339"/>
                  <a:pt x="637" y="334"/>
                  <a:pt x="631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377360" y="3764520"/>
            <a:ext cx="174960" cy="144000"/>
          </a:xfrm>
          <a:custGeom>
            <a:avLst/>
            <a:gdLst/>
            <a:ahLst/>
            <a:rect l="0" t="0" r="r" b="b"/>
            <a:pathLst>
              <a:path w="486" h="400">
                <a:moveTo>
                  <a:pt x="9" y="223"/>
                </a:moveTo>
                <a:cubicBezTo>
                  <a:pt x="7" y="229"/>
                  <a:pt x="11" y="235"/>
                  <a:pt x="16" y="236"/>
                </a:cubicBezTo>
                <a:cubicBezTo>
                  <a:pt x="17" y="236"/>
                  <a:pt x="18" y="237"/>
                  <a:pt x="19" y="237"/>
                </a:cubicBezTo>
                <a:cubicBezTo>
                  <a:pt x="24" y="237"/>
                  <a:pt x="28" y="233"/>
                  <a:pt x="29" y="229"/>
                </a:cubicBezTo>
                <a:cubicBezTo>
                  <a:pt x="33" y="214"/>
                  <a:pt x="49" y="204"/>
                  <a:pt x="65" y="207"/>
                </a:cubicBezTo>
                <a:cubicBezTo>
                  <a:pt x="70" y="208"/>
                  <a:pt x="76" y="205"/>
                  <a:pt x="77" y="199"/>
                </a:cubicBezTo>
                <a:cubicBezTo>
                  <a:pt x="78" y="193"/>
                  <a:pt x="75" y="187"/>
                  <a:pt x="69" y="186"/>
                </a:cubicBezTo>
                <a:cubicBezTo>
                  <a:pt x="60" y="184"/>
                  <a:pt x="51" y="185"/>
                  <a:pt x="42" y="188"/>
                </a:cubicBezTo>
                <a:cubicBezTo>
                  <a:pt x="17" y="146"/>
                  <a:pt x="22" y="103"/>
                  <a:pt x="22" y="102"/>
                </a:cubicBezTo>
                <a:cubicBezTo>
                  <a:pt x="23" y="96"/>
                  <a:pt x="19" y="91"/>
                  <a:pt x="13" y="90"/>
                </a:cubicBezTo>
                <a:cubicBezTo>
                  <a:pt x="7" y="90"/>
                  <a:pt x="2" y="94"/>
                  <a:pt x="1" y="99"/>
                </a:cubicBezTo>
                <a:cubicBezTo>
                  <a:pt x="1" y="101"/>
                  <a:pt x="-5" y="150"/>
                  <a:pt x="24" y="199"/>
                </a:cubicBezTo>
                <a:cubicBezTo>
                  <a:pt x="17" y="205"/>
                  <a:pt x="11" y="213"/>
                  <a:pt x="9" y="223"/>
                </a:cubicBezTo>
                <a:moveTo>
                  <a:pt x="247" y="171"/>
                </a:moveTo>
                <a:cubicBezTo>
                  <a:pt x="256" y="162"/>
                  <a:pt x="270" y="163"/>
                  <a:pt x="278" y="171"/>
                </a:cubicBezTo>
                <a:cubicBezTo>
                  <a:pt x="280" y="173"/>
                  <a:pt x="283" y="174"/>
                  <a:pt x="286" y="174"/>
                </a:cubicBezTo>
                <a:cubicBezTo>
                  <a:pt x="288" y="174"/>
                  <a:pt x="292" y="173"/>
                  <a:pt x="294" y="171"/>
                </a:cubicBezTo>
                <a:cubicBezTo>
                  <a:pt x="298" y="166"/>
                  <a:pt x="298" y="160"/>
                  <a:pt x="294" y="156"/>
                </a:cubicBezTo>
                <a:cubicBezTo>
                  <a:pt x="288" y="151"/>
                  <a:pt x="282" y="148"/>
                  <a:pt x="276" y="146"/>
                </a:cubicBezTo>
                <a:cubicBezTo>
                  <a:pt x="282" y="124"/>
                  <a:pt x="280" y="113"/>
                  <a:pt x="274" y="95"/>
                </a:cubicBezTo>
                <a:cubicBezTo>
                  <a:pt x="273" y="92"/>
                  <a:pt x="272" y="89"/>
                  <a:pt x="271" y="85"/>
                </a:cubicBezTo>
                <a:lnTo>
                  <a:pt x="270" y="83"/>
                </a:lnTo>
                <a:cubicBezTo>
                  <a:pt x="262" y="57"/>
                  <a:pt x="257" y="40"/>
                  <a:pt x="272" y="16"/>
                </a:cubicBezTo>
                <a:cubicBezTo>
                  <a:pt x="275" y="11"/>
                  <a:pt x="273" y="4"/>
                  <a:pt x="268" y="1"/>
                </a:cubicBezTo>
                <a:cubicBezTo>
                  <a:pt x="263" y="-2"/>
                  <a:pt x="257" y="0"/>
                  <a:pt x="254" y="5"/>
                </a:cubicBezTo>
                <a:cubicBezTo>
                  <a:pt x="234" y="37"/>
                  <a:pt x="241" y="61"/>
                  <a:pt x="250" y="89"/>
                </a:cubicBezTo>
                <a:lnTo>
                  <a:pt x="250" y="91"/>
                </a:lnTo>
                <a:cubicBezTo>
                  <a:pt x="251" y="95"/>
                  <a:pt x="253" y="99"/>
                  <a:pt x="254" y="102"/>
                </a:cubicBezTo>
                <a:cubicBezTo>
                  <a:pt x="259" y="119"/>
                  <a:pt x="260" y="125"/>
                  <a:pt x="254" y="144"/>
                </a:cubicBezTo>
                <a:cubicBezTo>
                  <a:pt x="246" y="146"/>
                  <a:pt x="239" y="149"/>
                  <a:pt x="233" y="155"/>
                </a:cubicBezTo>
                <a:cubicBezTo>
                  <a:pt x="228" y="159"/>
                  <a:pt x="228" y="166"/>
                  <a:pt x="232" y="170"/>
                </a:cubicBezTo>
                <a:cubicBezTo>
                  <a:pt x="236" y="174"/>
                  <a:pt x="243" y="175"/>
                  <a:pt x="247" y="171"/>
                </a:cubicBezTo>
                <a:moveTo>
                  <a:pt x="384" y="106"/>
                </a:moveTo>
                <a:cubicBezTo>
                  <a:pt x="390" y="106"/>
                  <a:pt x="396" y="105"/>
                  <a:pt x="402" y="102"/>
                </a:cubicBezTo>
                <a:cubicBezTo>
                  <a:pt x="407" y="99"/>
                  <a:pt x="410" y="93"/>
                  <a:pt x="407" y="88"/>
                </a:cubicBezTo>
                <a:cubicBezTo>
                  <a:pt x="405" y="82"/>
                  <a:pt x="398" y="80"/>
                  <a:pt x="393" y="83"/>
                </a:cubicBezTo>
                <a:cubicBezTo>
                  <a:pt x="382" y="88"/>
                  <a:pt x="369" y="83"/>
                  <a:pt x="363" y="73"/>
                </a:cubicBezTo>
                <a:cubicBezTo>
                  <a:pt x="361" y="68"/>
                  <a:pt x="354" y="66"/>
                  <a:pt x="349" y="68"/>
                </a:cubicBezTo>
                <a:cubicBezTo>
                  <a:pt x="344" y="71"/>
                  <a:pt x="342" y="78"/>
                  <a:pt x="345" y="83"/>
                </a:cubicBezTo>
                <a:cubicBezTo>
                  <a:pt x="349" y="90"/>
                  <a:pt x="354" y="96"/>
                  <a:pt x="361" y="100"/>
                </a:cubicBezTo>
                <a:cubicBezTo>
                  <a:pt x="349" y="128"/>
                  <a:pt x="356" y="158"/>
                  <a:pt x="361" y="174"/>
                </a:cubicBezTo>
                <a:cubicBezTo>
                  <a:pt x="363" y="178"/>
                  <a:pt x="367" y="181"/>
                  <a:pt x="371" y="181"/>
                </a:cubicBezTo>
                <a:cubicBezTo>
                  <a:pt x="372" y="181"/>
                  <a:pt x="374" y="181"/>
                  <a:pt x="375" y="180"/>
                </a:cubicBezTo>
                <a:cubicBezTo>
                  <a:pt x="380" y="178"/>
                  <a:pt x="383" y="172"/>
                  <a:pt x="381" y="167"/>
                </a:cubicBezTo>
                <a:cubicBezTo>
                  <a:pt x="378" y="156"/>
                  <a:pt x="371" y="129"/>
                  <a:pt x="381" y="106"/>
                </a:cubicBezTo>
                <a:cubicBezTo>
                  <a:pt x="382" y="106"/>
                  <a:pt x="383" y="106"/>
                  <a:pt x="384" y="106"/>
                </a:cubicBezTo>
                <a:moveTo>
                  <a:pt x="486" y="308"/>
                </a:moveTo>
                <a:cubicBezTo>
                  <a:pt x="486" y="302"/>
                  <a:pt x="480" y="297"/>
                  <a:pt x="475" y="298"/>
                </a:cubicBezTo>
                <a:cubicBezTo>
                  <a:pt x="453" y="299"/>
                  <a:pt x="435" y="283"/>
                  <a:pt x="433" y="262"/>
                </a:cubicBezTo>
                <a:cubicBezTo>
                  <a:pt x="433" y="256"/>
                  <a:pt x="428" y="251"/>
                  <a:pt x="422" y="252"/>
                </a:cubicBezTo>
                <a:cubicBezTo>
                  <a:pt x="416" y="252"/>
                  <a:pt x="411" y="257"/>
                  <a:pt x="412" y="263"/>
                </a:cubicBezTo>
                <a:cubicBezTo>
                  <a:pt x="413" y="276"/>
                  <a:pt x="418" y="287"/>
                  <a:pt x="425" y="296"/>
                </a:cubicBezTo>
                <a:cubicBezTo>
                  <a:pt x="408" y="316"/>
                  <a:pt x="385" y="322"/>
                  <a:pt x="373" y="324"/>
                </a:cubicBezTo>
                <a:cubicBezTo>
                  <a:pt x="362" y="325"/>
                  <a:pt x="352" y="324"/>
                  <a:pt x="341" y="322"/>
                </a:cubicBezTo>
                <a:cubicBezTo>
                  <a:pt x="331" y="321"/>
                  <a:pt x="319" y="320"/>
                  <a:pt x="305" y="320"/>
                </a:cubicBezTo>
                <a:cubicBezTo>
                  <a:pt x="304" y="314"/>
                  <a:pt x="303" y="305"/>
                  <a:pt x="298" y="298"/>
                </a:cubicBezTo>
                <a:cubicBezTo>
                  <a:pt x="295" y="293"/>
                  <a:pt x="287" y="292"/>
                  <a:pt x="282" y="295"/>
                </a:cubicBezTo>
                <a:cubicBezTo>
                  <a:pt x="277" y="298"/>
                  <a:pt x="276" y="304"/>
                  <a:pt x="279" y="309"/>
                </a:cubicBezTo>
                <a:cubicBezTo>
                  <a:pt x="282" y="314"/>
                  <a:pt x="282" y="321"/>
                  <a:pt x="282" y="325"/>
                </a:cubicBezTo>
                <a:cubicBezTo>
                  <a:pt x="272" y="329"/>
                  <a:pt x="262" y="334"/>
                  <a:pt x="254" y="340"/>
                </a:cubicBezTo>
                <a:cubicBezTo>
                  <a:pt x="239" y="350"/>
                  <a:pt x="227" y="357"/>
                  <a:pt x="209" y="353"/>
                </a:cubicBezTo>
                <a:cubicBezTo>
                  <a:pt x="193" y="350"/>
                  <a:pt x="177" y="349"/>
                  <a:pt x="163" y="351"/>
                </a:cubicBezTo>
                <a:cubicBezTo>
                  <a:pt x="161" y="345"/>
                  <a:pt x="158" y="339"/>
                  <a:pt x="153" y="334"/>
                </a:cubicBezTo>
                <a:cubicBezTo>
                  <a:pt x="148" y="330"/>
                  <a:pt x="142" y="330"/>
                  <a:pt x="138" y="334"/>
                </a:cubicBezTo>
                <a:cubicBezTo>
                  <a:pt x="134" y="339"/>
                  <a:pt x="134" y="346"/>
                  <a:pt x="138" y="350"/>
                </a:cubicBezTo>
                <a:cubicBezTo>
                  <a:pt x="140" y="351"/>
                  <a:pt x="141" y="354"/>
                  <a:pt x="142" y="356"/>
                </a:cubicBezTo>
                <a:cubicBezTo>
                  <a:pt x="119" y="366"/>
                  <a:pt x="107" y="382"/>
                  <a:pt x="107" y="383"/>
                </a:cubicBezTo>
                <a:cubicBezTo>
                  <a:pt x="103" y="388"/>
                  <a:pt x="104" y="394"/>
                  <a:pt x="109" y="398"/>
                </a:cubicBezTo>
                <a:cubicBezTo>
                  <a:pt x="111" y="399"/>
                  <a:pt x="113" y="400"/>
                  <a:pt x="115" y="400"/>
                </a:cubicBezTo>
                <a:cubicBezTo>
                  <a:pt x="119" y="400"/>
                  <a:pt x="122" y="398"/>
                  <a:pt x="124" y="395"/>
                </a:cubicBezTo>
                <a:cubicBezTo>
                  <a:pt x="124" y="395"/>
                  <a:pt x="136" y="380"/>
                  <a:pt x="159" y="373"/>
                </a:cubicBezTo>
                <a:cubicBezTo>
                  <a:pt x="171" y="370"/>
                  <a:pt x="188" y="370"/>
                  <a:pt x="205" y="374"/>
                </a:cubicBezTo>
                <a:cubicBezTo>
                  <a:pt x="209" y="375"/>
                  <a:pt x="214" y="375"/>
                  <a:pt x="218" y="376"/>
                </a:cubicBezTo>
                <a:cubicBezTo>
                  <a:pt x="220" y="380"/>
                  <a:pt x="221" y="386"/>
                  <a:pt x="221" y="388"/>
                </a:cubicBezTo>
                <a:cubicBezTo>
                  <a:pt x="221" y="393"/>
                  <a:pt x="226" y="398"/>
                  <a:pt x="231" y="398"/>
                </a:cubicBezTo>
                <a:lnTo>
                  <a:pt x="232" y="398"/>
                </a:lnTo>
                <a:cubicBezTo>
                  <a:pt x="238" y="397"/>
                  <a:pt x="242" y="392"/>
                  <a:pt x="242" y="387"/>
                </a:cubicBezTo>
                <a:cubicBezTo>
                  <a:pt x="242" y="386"/>
                  <a:pt x="241" y="379"/>
                  <a:pt x="239" y="372"/>
                </a:cubicBezTo>
                <a:cubicBezTo>
                  <a:pt x="249" y="368"/>
                  <a:pt x="258" y="363"/>
                  <a:pt x="266" y="358"/>
                </a:cubicBezTo>
                <a:cubicBezTo>
                  <a:pt x="278" y="350"/>
                  <a:pt x="290" y="342"/>
                  <a:pt x="305" y="342"/>
                </a:cubicBezTo>
                <a:cubicBezTo>
                  <a:pt x="318" y="341"/>
                  <a:pt x="328" y="342"/>
                  <a:pt x="338" y="344"/>
                </a:cubicBezTo>
                <a:cubicBezTo>
                  <a:pt x="349" y="345"/>
                  <a:pt x="358" y="346"/>
                  <a:pt x="369" y="345"/>
                </a:cubicBezTo>
                <a:cubicBezTo>
                  <a:pt x="371" y="350"/>
                  <a:pt x="371" y="358"/>
                  <a:pt x="371" y="360"/>
                </a:cubicBezTo>
                <a:cubicBezTo>
                  <a:pt x="370" y="366"/>
                  <a:pt x="374" y="371"/>
                  <a:pt x="380" y="372"/>
                </a:cubicBezTo>
                <a:cubicBezTo>
                  <a:pt x="381" y="372"/>
                  <a:pt x="381" y="372"/>
                  <a:pt x="381" y="372"/>
                </a:cubicBezTo>
                <a:cubicBezTo>
                  <a:pt x="387" y="372"/>
                  <a:pt x="391" y="368"/>
                  <a:pt x="392" y="363"/>
                </a:cubicBezTo>
                <a:cubicBezTo>
                  <a:pt x="392" y="361"/>
                  <a:pt x="393" y="352"/>
                  <a:pt x="391" y="342"/>
                </a:cubicBezTo>
                <a:cubicBezTo>
                  <a:pt x="406" y="338"/>
                  <a:pt x="425" y="329"/>
                  <a:pt x="441" y="310"/>
                </a:cubicBezTo>
                <a:cubicBezTo>
                  <a:pt x="450" y="316"/>
                  <a:pt x="461" y="319"/>
                  <a:pt x="472" y="319"/>
                </a:cubicBezTo>
                <a:cubicBezTo>
                  <a:pt x="473" y="319"/>
                  <a:pt x="475" y="319"/>
                  <a:pt x="476" y="319"/>
                </a:cubicBezTo>
                <a:cubicBezTo>
                  <a:pt x="482" y="319"/>
                  <a:pt x="486" y="314"/>
                  <a:pt x="486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617480" y="3188160"/>
            <a:ext cx="540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desarrolla una solución funcional en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047600" y="4305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1323720" y="42004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362240" y="4231080"/>
            <a:ext cx="199800" cy="215280"/>
          </a:xfrm>
          <a:custGeom>
            <a:avLst/>
            <a:gdLst/>
            <a:ahLst/>
            <a:rect l="0" t="0" r="r" b="b"/>
            <a:pathLst>
              <a:path w="555" h="598">
                <a:moveTo>
                  <a:pt x="538" y="128"/>
                </a:moveTo>
                <a:lnTo>
                  <a:pt x="384" y="0"/>
                </a:lnTo>
                <a:lnTo>
                  <a:pt x="384" y="85"/>
                </a:lnTo>
                <a:lnTo>
                  <a:pt x="213" y="85"/>
                </a:lnTo>
                <a:cubicBezTo>
                  <a:pt x="95" y="85"/>
                  <a:pt x="0" y="181"/>
                  <a:pt x="0" y="298"/>
                </a:cubicBezTo>
                <a:cubicBezTo>
                  <a:pt x="0" y="328"/>
                  <a:pt x="6" y="357"/>
                  <a:pt x="17" y="383"/>
                </a:cubicBezTo>
                <a:lnTo>
                  <a:pt x="88" y="324"/>
                </a:lnTo>
                <a:cubicBezTo>
                  <a:pt x="86" y="316"/>
                  <a:pt x="85" y="307"/>
                  <a:pt x="85" y="298"/>
                </a:cubicBezTo>
                <a:cubicBezTo>
                  <a:pt x="85" y="228"/>
                  <a:pt x="142" y="170"/>
                  <a:pt x="213" y="170"/>
                </a:cubicBezTo>
                <a:lnTo>
                  <a:pt x="384" y="170"/>
                </a:lnTo>
                <a:lnTo>
                  <a:pt x="384" y="256"/>
                </a:lnTo>
                <a:lnTo>
                  <a:pt x="538" y="128"/>
                </a:lnTo>
                <a:moveTo>
                  <a:pt x="537" y="214"/>
                </a:moveTo>
                <a:lnTo>
                  <a:pt x="467" y="272"/>
                </a:lnTo>
                <a:cubicBezTo>
                  <a:pt x="469" y="281"/>
                  <a:pt x="470" y="289"/>
                  <a:pt x="470" y="298"/>
                </a:cubicBezTo>
                <a:cubicBezTo>
                  <a:pt x="470" y="369"/>
                  <a:pt x="412" y="426"/>
                  <a:pt x="341" y="426"/>
                </a:cubicBezTo>
                <a:lnTo>
                  <a:pt x="170" y="426"/>
                </a:lnTo>
                <a:lnTo>
                  <a:pt x="170" y="341"/>
                </a:lnTo>
                <a:lnTo>
                  <a:pt x="17" y="470"/>
                </a:lnTo>
                <a:lnTo>
                  <a:pt x="170" y="598"/>
                </a:lnTo>
                <a:lnTo>
                  <a:pt x="170" y="512"/>
                </a:lnTo>
                <a:lnTo>
                  <a:pt x="341" y="512"/>
                </a:lnTo>
                <a:cubicBezTo>
                  <a:pt x="459" y="512"/>
                  <a:pt x="555" y="416"/>
                  <a:pt x="555" y="298"/>
                </a:cubicBezTo>
                <a:cubicBezTo>
                  <a:pt x="555" y="268"/>
                  <a:pt x="549" y="239"/>
                  <a:pt x="537" y="2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617480" y="3664440"/>
            <a:ext cx="7664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aplica el principio SRP: funciones con responsabilidad única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047600" y="4790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494360" y="4724640"/>
            <a:ext cx="105840" cy="106200"/>
          </a:xfrm>
          <a:custGeom>
            <a:avLst/>
            <a:gdLst/>
            <a:ahLst/>
            <a:rect l="0" t="0" r="r" b="b"/>
            <a:pathLst>
              <a:path w="294" h="295">
                <a:moveTo>
                  <a:pt x="294" y="147"/>
                </a:moveTo>
                <a:cubicBezTo>
                  <a:pt x="294" y="229"/>
                  <a:pt x="229" y="295"/>
                  <a:pt x="148" y="295"/>
                </a:cubicBezTo>
                <a:cubicBezTo>
                  <a:pt x="66" y="295"/>
                  <a:pt x="0" y="229"/>
                  <a:pt x="0" y="147"/>
                </a:cubicBezTo>
                <a:cubicBezTo>
                  <a:pt x="0" y="66"/>
                  <a:pt x="66" y="0"/>
                  <a:pt x="148" y="0"/>
                </a:cubicBezTo>
                <a:cubicBezTo>
                  <a:pt x="229" y="0"/>
                  <a:pt x="294" y="66"/>
                  <a:pt x="294" y="14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361520" y="4737960"/>
            <a:ext cx="225720" cy="224640"/>
          </a:xfrm>
          <a:custGeom>
            <a:avLst/>
            <a:gdLst/>
            <a:ahLst/>
            <a:rect l="0" t="0" r="r" b="b"/>
            <a:pathLst>
              <a:path w="627" h="624">
                <a:moveTo>
                  <a:pt x="596" y="253"/>
                </a:moveTo>
                <a:cubicBezTo>
                  <a:pt x="588" y="260"/>
                  <a:pt x="577" y="260"/>
                  <a:pt x="570" y="253"/>
                </a:cubicBezTo>
                <a:lnTo>
                  <a:pt x="375" y="57"/>
                </a:lnTo>
                <a:cubicBezTo>
                  <a:pt x="368" y="50"/>
                  <a:pt x="368" y="38"/>
                  <a:pt x="375" y="31"/>
                </a:cubicBezTo>
                <a:lnTo>
                  <a:pt x="401" y="5"/>
                </a:lnTo>
                <a:cubicBezTo>
                  <a:pt x="408" y="-2"/>
                  <a:pt x="420" y="-2"/>
                  <a:pt x="427" y="5"/>
                </a:cubicBezTo>
                <a:lnTo>
                  <a:pt x="621" y="200"/>
                </a:lnTo>
                <a:cubicBezTo>
                  <a:pt x="629" y="207"/>
                  <a:pt x="629" y="219"/>
                  <a:pt x="621" y="226"/>
                </a:cubicBezTo>
                <a:lnTo>
                  <a:pt x="596" y="253"/>
                </a:lnTo>
                <a:moveTo>
                  <a:pt x="466" y="256"/>
                </a:moveTo>
                <a:lnTo>
                  <a:pt x="374" y="162"/>
                </a:lnTo>
                <a:cubicBezTo>
                  <a:pt x="357" y="146"/>
                  <a:pt x="331" y="147"/>
                  <a:pt x="316" y="165"/>
                </a:cubicBezTo>
                <a:lnTo>
                  <a:pt x="120" y="391"/>
                </a:lnTo>
                <a:cubicBezTo>
                  <a:pt x="94" y="421"/>
                  <a:pt x="89" y="462"/>
                  <a:pt x="105" y="492"/>
                </a:cubicBezTo>
                <a:lnTo>
                  <a:pt x="0" y="596"/>
                </a:lnTo>
                <a:lnTo>
                  <a:pt x="28" y="624"/>
                </a:lnTo>
                <a:lnTo>
                  <a:pt x="32" y="624"/>
                </a:lnTo>
                <a:lnTo>
                  <a:pt x="134" y="523"/>
                </a:lnTo>
                <a:cubicBezTo>
                  <a:pt x="163" y="540"/>
                  <a:pt x="207" y="536"/>
                  <a:pt x="238" y="509"/>
                </a:cubicBezTo>
                <a:lnTo>
                  <a:pt x="464" y="314"/>
                </a:lnTo>
                <a:cubicBezTo>
                  <a:pt x="482" y="298"/>
                  <a:pt x="483" y="272"/>
                  <a:pt x="466" y="256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1323720" y="469368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85" y="107"/>
                </a:moveTo>
                <a:lnTo>
                  <a:pt x="85" y="280"/>
                </a:lnTo>
                <a:cubicBezTo>
                  <a:pt x="79" y="278"/>
                  <a:pt x="72" y="277"/>
                  <a:pt x="64" y="277"/>
                </a:cubicBezTo>
                <a:cubicBezTo>
                  <a:pt x="29" y="277"/>
                  <a:pt x="0" y="296"/>
                  <a:pt x="0" y="320"/>
                </a:cubicBezTo>
                <a:cubicBezTo>
                  <a:pt x="0" y="344"/>
                  <a:pt x="29" y="363"/>
                  <a:pt x="64" y="363"/>
                </a:cubicBezTo>
                <a:cubicBezTo>
                  <a:pt x="99" y="363"/>
                  <a:pt x="128" y="344"/>
                  <a:pt x="128" y="320"/>
                </a:cubicBezTo>
                <a:lnTo>
                  <a:pt x="128" y="190"/>
                </a:lnTo>
                <a:lnTo>
                  <a:pt x="235" y="237"/>
                </a:lnTo>
                <a:lnTo>
                  <a:pt x="235" y="344"/>
                </a:lnTo>
                <a:cubicBezTo>
                  <a:pt x="228" y="342"/>
                  <a:pt x="221" y="341"/>
                  <a:pt x="213" y="341"/>
                </a:cubicBezTo>
                <a:cubicBezTo>
                  <a:pt x="178" y="341"/>
                  <a:pt x="149" y="360"/>
                  <a:pt x="149" y="385"/>
                </a:cubicBezTo>
                <a:cubicBezTo>
                  <a:pt x="149" y="408"/>
                  <a:pt x="178" y="428"/>
                  <a:pt x="213" y="428"/>
                </a:cubicBezTo>
                <a:cubicBezTo>
                  <a:pt x="249" y="428"/>
                  <a:pt x="277" y="408"/>
                  <a:pt x="277" y="385"/>
                </a:cubicBezTo>
                <a:lnTo>
                  <a:pt x="277" y="192"/>
                </a:lnTo>
                <a:lnTo>
                  <a:pt x="85" y="107"/>
                </a:lnTo>
                <a:moveTo>
                  <a:pt x="385" y="0"/>
                </a:moveTo>
                <a:lnTo>
                  <a:pt x="385" y="173"/>
                </a:lnTo>
                <a:cubicBezTo>
                  <a:pt x="378" y="172"/>
                  <a:pt x="370" y="171"/>
                  <a:pt x="363" y="171"/>
                </a:cubicBezTo>
                <a:cubicBezTo>
                  <a:pt x="327" y="171"/>
                  <a:pt x="299" y="190"/>
                  <a:pt x="299" y="213"/>
                </a:cubicBezTo>
                <a:cubicBezTo>
                  <a:pt x="299" y="237"/>
                  <a:pt x="327" y="256"/>
                  <a:pt x="363" y="256"/>
                </a:cubicBezTo>
                <a:cubicBezTo>
                  <a:pt x="399" y="256"/>
                  <a:pt x="427" y="237"/>
                  <a:pt x="427" y="213"/>
                </a:cubicBezTo>
                <a:lnTo>
                  <a:pt x="427" y="0"/>
                </a:lnTo>
                <a:lnTo>
                  <a:pt x="385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617480" y="4150080"/>
            <a:ext cx="704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incluye recursividad en funciones donde sea adecuada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617480" y="4636080"/>
            <a:ext cx="810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presenta la arquitectura y una función destacada ante el jurado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300320" y="5045400"/>
            <a:ext cx="165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(profesorado)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871200" y="1361880"/>
            <a:ext cx="181440" cy="362160"/>
          </a:xfrm>
          <a:custGeom>
            <a:avLst/>
            <a:gdLst/>
            <a:ahLst/>
            <a:rect l="0" t="0" r="r" b="b"/>
            <a:pathLst>
              <a:path w="504" h="1006">
                <a:moveTo>
                  <a:pt x="504" y="895"/>
                </a:moveTo>
                <a:cubicBezTo>
                  <a:pt x="504" y="956"/>
                  <a:pt x="454" y="1006"/>
                  <a:pt x="392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392" y="0"/>
                </a:lnTo>
                <a:cubicBezTo>
                  <a:pt x="454" y="0"/>
                  <a:pt x="504" y="50"/>
                  <a:pt x="504" y="112"/>
                </a:cubicBezTo>
                <a:lnTo>
                  <a:pt x="504" y="895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921600" y="1613160"/>
            <a:ext cx="80640" cy="81000"/>
          </a:xfrm>
          <a:custGeom>
            <a:avLst/>
            <a:gdLst/>
            <a:ahLst/>
            <a:rect l="0" t="0" r="r" b="b"/>
            <a:pathLst>
              <a:path w="224" h="225">
                <a:moveTo>
                  <a:pt x="113" y="0"/>
                </a:moveTo>
                <a:cubicBezTo>
                  <a:pt x="174" y="0"/>
                  <a:pt x="224" y="50"/>
                  <a:pt x="224" y="113"/>
                </a:cubicBezTo>
                <a:cubicBezTo>
                  <a:pt x="224" y="175"/>
                  <a:pt x="174" y="225"/>
                  <a:pt x="113" y="225"/>
                </a:cubicBezTo>
                <a:cubicBezTo>
                  <a:pt x="51" y="225"/>
                  <a:pt x="0" y="175"/>
                  <a:pt x="0" y="113"/>
                </a:cubicBezTo>
                <a:cubicBezTo>
                  <a:pt x="0" y="50"/>
                  <a:pt x="51" y="0"/>
                  <a:pt x="113" y="0"/>
                </a:cubicBez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921600" y="150264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113" y="0"/>
                </a:moveTo>
                <a:cubicBezTo>
                  <a:pt x="174" y="0"/>
                  <a:pt x="224" y="50"/>
                  <a:pt x="224" y="112"/>
                </a:cubicBezTo>
                <a:cubicBezTo>
                  <a:pt x="224" y="173"/>
                  <a:pt x="174" y="224"/>
                  <a:pt x="113" y="224"/>
                </a:cubicBezTo>
                <a:cubicBezTo>
                  <a:pt x="51" y="224"/>
                  <a:pt x="0" y="173"/>
                  <a:pt x="0" y="112"/>
                </a:cubicBezTo>
                <a:cubicBezTo>
                  <a:pt x="0" y="50"/>
                  <a:pt x="51" y="0"/>
                  <a:pt x="113" y="0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921600" y="139212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113" y="0"/>
                </a:moveTo>
                <a:cubicBezTo>
                  <a:pt x="174" y="0"/>
                  <a:pt x="224" y="51"/>
                  <a:pt x="224" y="113"/>
                </a:cubicBezTo>
                <a:cubicBezTo>
                  <a:pt x="224" y="174"/>
                  <a:pt x="174" y="224"/>
                  <a:pt x="113" y="224"/>
                </a:cubicBezTo>
                <a:cubicBezTo>
                  <a:pt x="51" y="224"/>
                  <a:pt x="0" y="174"/>
                  <a:pt x="0" y="113"/>
                </a:cubicBezTo>
                <a:cubicBezTo>
                  <a:pt x="0" y="51"/>
                  <a:pt x="51" y="0"/>
                  <a:pt x="113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843480" y="2194200"/>
            <a:ext cx="179640" cy="174240"/>
          </a:xfrm>
          <a:custGeom>
            <a:avLst/>
            <a:gdLst/>
            <a:ahLst/>
            <a:rect l="0" t="0" r="r" b="b"/>
            <a:pathLst>
              <a:path w="499" h="484">
                <a:moveTo>
                  <a:pt x="7" y="257"/>
                </a:moveTo>
                <a:cubicBezTo>
                  <a:pt x="-2" y="249"/>
                  <a:pt x="-2" y="234"/>
                  <a:pt x="7" y="225"/>
                </a:cubicBezTo>
                <a:lnTo>
                  <a:pt x="233" y="7"/>
                </a:lnTo>
                <a:cubicBezTo>
                  <a:pt x="242" y="-2"/>
                  <a:pt x="257" y="-2"/>
                  <a:pt x="266" y="7"/>
                </a:cubicBezTo>
                <a:lnTo>
                  <a:pt x="492" y="225"/>
                </a:lnTo>
                <a:cubicBezTo>
                  <a:pt x="502" y="234"/>
                  <a:pt x="502" y="249"/>
                  <a:pt x="492" y="257"/>
                </a:cubicBezTo>
                <a:lnTo>
                  <a:pt x="266" y="477"/>
                </a:lnTo>
                <a:cubicBezTo>
                  <a:pt x="257" y="486"/>
                  <a:pt x="242" y="486"/>
                  <a:pt x="233" y="477"/>
                </a:cubicBezTo>
                <a:lnTo>
                  <a:pt x="7" y="257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160280" y="1298520"/>
            <a:ext cx="2822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Fases de trabajo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096920" y="2072520"/>
            <a:ext cx="3888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1: Asignación del reto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1047600" y="3371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747720" y="2645280"/>
            <a:ext cx="548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Cada grupo resolverá un caso práctico como: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1047600" y="3848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300320" y="3216600"/>
            <a:ext cx="239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 de reservas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1047600" y="4333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300320" y="3692880"/>
            <a:ext cx="272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Cálculo de descuentos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047600" y="4819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300320" y="4178880"/>
            <a:ext cx="2393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Validación de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47600" y="5305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00320" y="4664520"/>
            <a:ext cx="2906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Generación de informes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300320" y="5150160"/>
            <a:ext cx="4589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Exploración de estructuras jerárquicas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843480" y="2567520"/>
            <a:ext cx="179640" cy="179640"/>
          </a:xfrm>
          <a:custGeom>
            <a:avLst/>
            <a:gdLst/>
            <a:ahLst/>
            <a:rect l="0" t="0" r="r" b="b"/>
            <a:pathLst>
              <a:path w="499" h="499">
                <a:moveTo>
                  <a:pt x="7" y="267"/>
                </a:moveTo>
                <a:cubicBezTo>
                  <a:pt x="-2" y="258"/>
                  <a:pt x="-2" y="243"/>
                  <a:pt x="7" y="234"/>
                </a:cubicBezTo>
                <a:lnTo>
                  <a:pt x="233" y="7"/>
                </a:lnTo>
                <a:cubicBezTo>
                  <a:pt x="242" y="-2"/>
                  <a:pt x="257" y="-2"/>
                  <a:pt x="266" y="7"/>
                </a:cubicBezTo>
                <a:lnTo>
                  <a:pt x="492" y="234"/>
                </a:lnTo>
                <a:cubicBezTo>
                  <a:pt x="502" y="243"/>
                  <a:pt x="502" y="258"/>
                  <a:pt x="492" y="267"/>
                </a:cubicBezTo>
                <a:lnTo>
                  <a:pt x="266" y="492"/>
                </a:lnTo>
                <a:cubicBezTo>
                  <a:pt x="257" y="502"/>
                  <a:pt x="242" y="502"/>
                  <a:pt x="233" y="492"/>
                </a:cubicBezTo>
                <a:lnTo>
                  <a:pt x="7" y="267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096920" y="2444040"/>
            <a:ext cx="33912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2: Diseño modular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300320" y="3016800"/>
            <a:ext cx="484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Planificar funciones por responsabilidad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4105080" y="3533760"/>
            <a:ext cx="1219680" cy="371520"/>
          </a:xfrm>
          <a:custGeom>
            <a:avLst/>
            <a:gdLst/>
            <a:ahLst/>
            <a:rect l="0" t="0" r="r" b="b"/>
            <a:pathLst>
              <a:path w="3388" h="1032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229" y="0"/>
                </a:lnTo>
                <a:cubicBezTo>
                  <a:pt x="3239" y="0"/>
                  <a:pt x="3250" y="1"/>
                  <a:pt x="3260" y="3"/>
                </a:cubicBezTo>
                <a:cubicBezTo>
                  <a:pt x="3270" y="5"/>
                  <a:pt x="3280" y="8"/>
                  <a:pt x="3290" y="12"/>
                </a:cubicBezTo>
                <a:cubicBezTo>
                  <a:pt x="3299" y="16"/>
                  <a:pt x="3308" y="21"/>
                  <a:pt x="3317" y="26"/>
                </a:cubicBezTo>
                <a:cubicBezTo>
                  <a:pt x="3326" y="32"/>
                  <a:pt x="3334" y="39"/>
                  <a:pt x="3341" y="46"/>
                </a:cubicBezTo>
                <a:cubicBezTo>
                  <a:pt x="3349" y="53"/>
                  <a:pt x="3355" y="61"/>
                  <a:pt x="3361" y="70"/>
                </a:cubicBezTo>
                <a:cubicBezTo>
                  <a:pt x="3367" y="79"/>
                  <a:pt x="3372" y="88"/>
                  <a:pt x="3376" y="98"/>
                </a:cubicBezTo>
                <a:cubicBezTo>
                  <a:pt x="3380" y="107"/>
                  <a:pt x="3383" y="117"/>
                  <a:pt x="3385" y="127"/>
                </a:cubicBezTo>
                <a:cubicBezTo>
                  <a:pt x="3387" y="138"/>
                  <a:pt x="3388" y="148"/>
                  <a:pt x="3388" y="158"/>
                </a:cubicBezTo>
                <a:lnTo>
                  <a:pt x="3388" y="873"/>
                </a:lnTo>
                <a:cubicBezTo>
                  <a:pt x="3388" y="883"/>
                  <a:pt x="3387" y="893"/>
                  <a:pt x="3385" y="904"/>
                </a:cubicBezTo>
                <a:cubicBezTo>
                  <a:pt x="3383" y="914"/>
                  <a:pt x="3380" y="924"/>
                  <a:pt x="3376" y="933"/>
                </a:cubicBezTo>
                <a:cubicBezTo>
                  <a:pt x="3372" y="943"/>
                  <a:pt x="3367" y="952"/>
                  <a:pt x="3361" y="961"/>
                </a:cubicBezTo>
                <a:cubicBezTo>
                  <a:pt x="3355" y="970"/>
                  <a:pt x="3349" y="978"/>
                  <a:pt x="3341" y="985"/>
                </a:cubicBezTo>
                <a:cubicBezTo>
                  <a:pt x="3334" y="992"/>
                  <a:pt x="3326" y="999"/>
                  <a:pt x="3317" y="1005"/>
                </a:cubicBezTo>
                <a:cubicBezTo>
                  <a:pt x="3308" y="1011"/>
                  <a:pt x="3299" y="1016"/>
                  <a:pt x="3290" y="1020"/>
                </a:cubicBezTo>
                <a:cubicBezTo>
                  <a:pt x="3280" y="1024"/>
                  <a:pt x="3270" y="1027"/>
                  <a:pt x="3260" y="1029"/>
                </a:cubicBezTo>
                <a:cubicBezTo>
                  <a:pt x="3250" y="1031"/>
                  <a:pt x="3239" y="1032"/>
                  <a:pt x="3229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1"/>
                  <a:pt x="71" y="1005"/>
                </a:cubicBezTo>
                <a:cubicBezTo>
                  <a:pt x="62" y="999"/>
                  <a:pt x="54" y="992"/>
                  <a:pt x="47" y="985"/>
                </a:cubicBezTo>
                <a:cubicBezTo>
                  <a:pt x="39" y="978"/>
                  <a:pt x="33" y="970"/>
                  <a:pt x="27" y="961"/>
                </a:cubicBezTo>
                <a:cubicBezTo>
                  <a:pt x="21" y="952"/>
                  <a:pt x="16" y="943"/>
                  <a:pt x="12" y="933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3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300320" y="3502440"/>
            <a:ext cx="279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Separar componentes: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4196160" y="362520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usuarios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5457600" y="3533760"/>
            <a:ext cx="1219680" cy="371520"/>
          </a:xfrm>
          <a:custGeom>
            <a:avLst/>
            <a:gdLst/>
            <a:ahLst/>
            <a:rect l="0" t="0" r="r" b="b"/>
            <a:pathLst>
              <a:path w="3388" h="1032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9" y="12"/>
                </a:cubicBezTo>
                <a:cubicBezTo>
                  <a:pt x="109" y="8"/>
                  <a:pt x="119" y="5"/>
                  <a:pt x="129" y="3"/>
                </a:cubicBezTo>
                <a:cubicBezTo>
                  <a:pt x="139" y="1"/>
                  <a:pt x="149" y="0"/>
                  <a:pt x="160" y="0"/>
                </a:cubicBezTo>
                <a:lnTo>
                  <a:pt x="3229" y="0"/>
                </a:lnTo>
                <a:cubicBezTo>
                  <a:pt x="3239" y="0"/>
                  <a:pt x="3250" y="1"/>
                  <a:pt x="3260" y="3"/>
                </a:cubicBezTo>
                <a:cubicBezTo>
                  <a:pt x="3270" y="5"/>
                  <a:pt x="3280" y="8"/>
                  <a:pt x="3290" y="12"/>
                </a:cubicBezTo>
                <a:cubicBezTo>
                  <a:pt x="3299" y="16"/>
                  <a:pt x="3309" y="21"/>
                  <a:pt x="3317" y="26"/>
                </a:cubicBezTo>
                <a:cubicBezTo>
                  <a:pt x="3326" y="32"/>
                  <a:pt x="3334" y="39"/>
                  <a:pt x="3341" y="46"/>
                </a:cubicBezTo>
                <a:cubicBezTo>
                  <a:pt x="3349" y="53"/>
                  <a:pt x="3355" y="61"/>
                  <a:pt x="3361" y="70"/>
                </a:cubicBezTo>
                <a:cubicBezTo>
                  <a:pt x="3367" y="79"/>
                  <a:pt x="3372" y="88"/>
                  <a:pt x="3376" y="98"/>
                </a:cubicBezTo>
                <a:cubicBezTo>
                  <a:pt x="3380" y="107"/>
                  <a:pt x="3383" y="117"/>
                  <a:pt x="3385" y="127"/>
                </a:cubicBezTo>
                <a:cubicBezTo>
                  <a:pt x="3387" y="138"/>
                  <a:pt x="3388" y="148"/>
                  <a:pt x="3388" y="158"/>
                </a:cubicBezTo>
                <a:lnTo>
                  <a:pt x="3388" y="873"/>
                </a:lnTo>
                <a:cubicBezTo>
                  <a:pt x="3388" y="883"/>
                  <a:pt x="3387" y="893"/>
                  <a:pt x="3385" y="904"/>
                </a:cubicBezTo>
                <a:cubicBezTo>
                  <a:pt x="3383" y="914"/>
                  <a:pt x="3380" y="924"/>
                  <a:pt x="3376" y="933"/>
                </a:cubicBezTo>
                <a:cubicBezTo>
                  <a:pt x="3372" y="943"/>
                  <a:pt x="3367" y="952"/>
                  <a:pt x="3361" y="961"/>
                </a:cubicBezTo>
                <a:cubicBezTo>
                  <a:pt x="3355" y="970"/>
                  <a:pt x="3349" y="978"/>
                  <a:pt x="3341" y="985"/>
                </a:cubicBezTo>
                <a:cubicBezTo>
                  <a:pt x="3334" y="992"/>
                  <a:pt x="3326" y="999"/>
                  <a:pt x="3317" y="1005"/>
                </a:cubicBezTo>
                <a:cubicBezTo>
                  <a:pt x="3309" y="1011"/>
                  <a:pt x="3299" y="1016"/>
                  <a:pt x="3290" y="1020"/>
                </a:cubicBezTo>
                <a:cubicBezTo>
                  <a:pt x="3280" y="1024"/>
                  <a:pt x="3270" y="1027"/>
                  <a:pt x="3260" y="1029"/>
                </a:cubicBezTo>
                <a:cubicBezTo>
                  <a:pt x="3250" y="1031"/>
                  <a:pt x="3239" y="1032"/>
                  <a:pt x="3229" y="1032"/>
                </a:cubicBezTo>
                <a:lnTo>
                  <a:pt x="160" y="1032"/>
                </a:lnTo>
                <a:cubicBezTo>
                  <a:pt x="149" y="1032"/>
                  <a:pt x="139" y="1031"/>
                  <a:pt x="129" y="1029"/>
                </a:cubicBezTo>
                <a:cubicBezTo>
                  <a:pt x="119" y="1027"/>
                  <a:pt x="109" y="1024"/>
                  <a:pt x="99" y="1020"/>
                </a:cubicBezTo>
                <a:cubicBezTo>
                  <a:pt x="89" y="1016"/>
                  <a:pt x="80" y="1011"/>
                  <a:pt x="71" y="1005"/>
                </a:cubicBezTo>
                <a:cubicBezTo>
                  <a:pt x="62" y="999"/>
                  <a:pt x="54" y="992"/>
                  <a:pt x="47" y="985"/>
                </a:cubicBezTo>
                <a:cubicBezTo>
                  <a:pt x="39" y="978"/>
                  <a:pt x="33" y="970"/>
                  <a:pt x="27" y="961"/>
                </a:cubicBezTo>
                <a:cubicBezTo>
                  <a:pt x="21" y="952"/>
                  <a:pt x="16" y="943"/>
                  <a:pt x="12" y="933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3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5322600" y="3502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5552280" y="362520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reservas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6810120" y="3533760"/>
            <a:ext cx="838800" cy="371520"/>
          </a:xfrm>
          <a:custGeom>
            <a:avLst/>
            <a:gdLst/>
            <a:ahLst/>
            <a:rect l="0" t="0" r="r" b="b"/>
            <a:pathLst>
              <a:path w="2330" h="1032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71" y="0"/>
                </a:lnTo>
                <a:cubicBezTo>
                  <a:pt x="2181" y="0"/>
                  <a:pt x="2192" y="1"/>
                  <a:pt x="2202" y="3"/>
                </a:cubicBezTo>
                <a:cubicBezTo>
                  <a:pt x="2212" y="5"/>
                  <a:pt x="2222" y="8"/>
                  <a:pt x="2232" y="12"/>
                </a:cubicBezTo>
                <a:cubicBezTo>
                  <a:pt x="2241" y="16"/>
                  <a:pt x="2250" y="21"/>
                  <a:pt x="2259" y="26"/>
                </a:cubicBezTo>
                <a:cubicBezTo>
                  <a:pt x="2268" y="32"/>
                  <a:pt x="2276" y="39"/>
                  <a:pt x="2283" y="46"/>
                </a:cubicBezTo>
                <a:cubicBezTo>
                  <a:pt x="2290" y="53"/>
                  <a:pt x="2297" y="61"/>
                  <a:pt x="2303" y="70"/>
                </a:cubicBezTo>
                <a:cubicBezTo>
                  <a:pt x="2309" y="79"/>
                  <a:pt x="2313" y="88"/>
                  <a:pt x="2317" y="98"/>
                </a:cubicBezTo>
                <a:cubicBezTo>
                  <a:pt x="2321" y="107"/>
                  <a:pt x="2324" y="117"/>
                  <a:pt x="2326" y="127"/>
                </a:cubicBezTo>
                <a:cubicBezTo>
                  <a:pt x="2329" y="138"/>
                  <a:pt x="2330" y="148"/>
                  <a:pt x="2330" y="158"/>
                </a:cubicBezTo>
                <a:lnTo>
                  <a:pt x="2330" y="873"/>
                </a:lnTo>
                <a:cubicBezTo>
                  <a:pt x="2330" y="883"/>
                  <a:pt x="2329" y="893"/>
                  <a:pt x="2326" y="904"/>
                </a:cubicBezTo>
                <a:cubicBezTo>
                  <a:pt x="2324" y="914"/>
                  <a:pt x="2321" y="924"/>
                  <a:pt x="2317" y="933"/>
                </a:cubicBezTo>
                <a:cubicBezTo>
                  <a:pt x="2313" y="943"/>
                  <a:pt x="2309" y="952"/>
                  <a:pt x="2303" y="961"/>
                </a:cubicBezTo>
                <a:cubicBezTo>
                  <a:pt x="2297" y="970"/>
                  <a:pt x="2290" y="978"/>
                  <a:pt x="2283" y="985"/>
                </a:cubicBezTo>
                <a:cubicBezTo>
                  <a:pt x="2276" y="992"/>
                  <a:pt x="2268" y="999"/>
                  <a:pt x="2259" y="1005"/>
                </a:cubicBezTo>
                <a:cubicBezTo>
                  <a:pt x="2250" y="1011"/>
                  <a:pt x="2241" y="1016"/>
                  <a:pt x="2232" y="1020"/>
                </a:cubicBezTo>
                <a:cubicBezTo>
                  <a:pt x="2222" y="1024"/>
                  <a:pt x="2212" y="1027"/>
                  <a:pt x="2202" y="1029"/>
                </a:cubicBezTo>
                <a:cubicBezTo>
                  <a:pt x="2192" y="1031"/>
                  <a:pt x="2181" y="1032"/>
                  <a:pt x="2171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79" y="1011"/>
                  <a:pt x="71" y="1005"/>
                </a:cubicBezTo>
                <a:cubicBezTo>
                  <a:pt x="62" y="999"/>
                  <a:pt x="54" y="992"/>
                  <a:pt x="47" y="985"/>
                </a:cubicBezTo>
                <a:cubicBezTo>
                  <a:pt x="39" y="978"/>
                  <a:pt x="33" y="970"/>
                  <a:pt x="27" y="961"/>
                </a:cubicBezTo>
                <a:cubicBezTo>
                  <a:pt x="21" y="952"/>
                  <a:pt x="16" y="943"/>
                  <a:pt x="12" y="933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3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6678720" y="3502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6908400" y="362520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pagos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647840" y="3502440"/>
            <a:ext cx="56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etc.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300320" y="3988080"/>
            <a:ext cx="903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Identificar posibles funciones recursivas (búsquedas, rutas, acumulaciones)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843480" y="2282040"/>
            <a:ext cx="179640" cy="179640"/>
          </a:xfrm>
          <a:custGeom>
            <a:avLst/>
            <a:gdLst/>
            <a:ahLst/>
            <a:rect l="0" t="0" r="r" b="b"/>
            <a:pathLst>
              <a:path w="499" h="499">
                <a:moveTo>
                  <a:pt x="7" y="266"/>
                </a:moveTo>
                <a:cubicBezTo>
                  <a:pt x="-2" y="257"/>
                  <a:pt x="-2" y="242"/>
                  <a:pt x="7" y="233"/>
                </a:cubicBezTo>
                <a:lnTo>
                  <a:pt x="233" y="8"/>
                </a:lnTo>
                <a:cubicBezTo>
                  <a:pt x="242" y="-2"/>
                  <a:pt x="257" y="-2"/>
                  <a:pt x="266" y="8"/>
                </a:cubicBezTo>
                <a:lnTo>
                  <a:pt x="492" y="233"/>
                </a:lnTo>
                <a:cubicBezTo>
                  <a:pt x="502" y="242"/>
                  <a:pt x="502" y="257"/>
                  <a:pt x="492" y="266"/>
                </a:cubicBezTo>
                <a:lnTo>
                  <a:pt x="266" y="493"/>
                </a:lnTo>
                <a:cubicBezTo>
                  <a:pt x="257" y="502"/>
                  <a:pt x="242" y="502"/>
                  <a:pt x="233" y="493"/>
                </a:cubicBezTo>
                <a:lnTo>
                  <a:pt x="7" y="266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096920" y="2167560"/>
            <a:ext cx="3670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3: “Función estrella”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047600" y="3457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747720" y="2740320"/>
            <a:ext cx="607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Cada grupo elegirá su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 función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justificará: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047600" y="3943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5"/>
                  <a:pt x="115" y="0"/>
                  <a:pt x="133" y="0"/>
                </a:cubicBezTo>
                <a:cubicBezTo>
                  <a:pt x="151" y="0"/>
                  <a:pt x="168" y="5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300320" y="3302280"/>
            <a:ext cx="1152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Qué hace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047600" y="4429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5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300320" y="3788280"/>
            <a:ext cx="273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Cómo está optimizada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300320" y="4273920"/>
            <a:ext cx="538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Por qué representa un buen diseño modular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843480" y="2282040"/>
            <a:ext cx="179640" cy="179640"/>
          </a:xfrm>
          <a:custGeom>
            <a:avLst/>
            <a:gdLst/>
            <a:ahLst/>
            <a:rect l="0" t="0" r="r" b="b"/>
            <a:pathLst>
              <a:path w="499" h="499">
                <a:moveTo>
                  <a:pt x="7" y="266"/>
                </a:moveTo>
                <a:cubicBezTo>
                  <a:pt x="-2" y="257"/>
                  <a:pt x="-2" y="242"/>
                  <a:pt x="7" y="233"/>
                </a:cubicBezTo>
                <a:lnTo>
                  <a:pt x="233" y="8"/>
                </a:lnTo>
                <a:cubicBezTo>
                  <a:pt x="242" y="-2"/>
                  <a:pt x="257" y="-2"/>
                  <a:pt x="266" y="8"/>
                </a:cubicBezTo>
                <a:lnTo>
                  <a:pt x="492" y="233"/>
                </a:lnTo>
                <a:cubicBezTo>
                  <a:pt x="502" y="242"/>
                  <a:pt x="502" y="257"/>
                  <a:pt x="492" y="266"/>
                </a:cubicBezTo>
                <a:lnTo>
                  <a:pt x="266" y="493"/>
                </a:lnTo>
                <a:cubicBezTo>
                  <a:pt x="257" y="502"/>
                  <a:pt x="242" y="502"/>
                  <a:pt x="233" y="493"/>
                </a:cubicBezTo>
                <a:lnTo>
                  <a:pt x="7" y="266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096920" y="2167560"/>
            <a:ext cx="39844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4: Justificación técnica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1047600" y="3457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747720" y="2740320"/>
            <a:ext cx="986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Explicar: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1047600" y="3943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5"/>
                  <a:pt x="115" y="0"/>
                  <a:pt x="133" y="0"/>
                </a:cubicBezTo>
                <a:cubicBezTo>
                  <a:pt x="151" y="0"/>
                  <a:pt x="168" y="5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300320" y="3302280"/>
            <a:ext cx="4191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¿Se eligió recursividad o iteración?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1047600" y="4429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5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300320" y="3788280"/>
            <a:ext cx="623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¿Qué impacto tiene en la eficiencia y comprensión?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300320" y="4273920"/>
            <a:ext cx="354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¿Es clara y fácil de mantener?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843480" y="2282040"/>
            <a:ext cx="179640" cy="179640"/>
          </a:xfrm>
          <a:custGeom>
            <a:avLst/>
            <a:gdLst/>
            <a:ahLst/>
            <a:rect l="0" t="0" r="r" b="b"/>
            <a:pathLst>
              <a:path w="499" h="499">
                <a:moveTo>
                  <a:pt x="7" y="266"/>
                </a:moveTo>
                <a:cubicBezTo>
                  <a:pt x="-2" y="257"/>
                  <a:pt x="-2" y="242"/>
                  <a:pt x="7" y="233"/>
                </a:cubicBezTo>
                <a:lnTo>
                  <a:pt x="233" y="8"/>
                </a:lnTo>
                <a:cubicBezTo>
                  <a:pt x="242" y="-2"/>
                  <a:pt x="257" y="-2"/>
                  <a:pt x="266" y="8"/>
                </a:cubicBezTo>
                <a:lnTo>
                  <a:pt x="492" y="233"/>
                </a:lnTo>
                <a:cubicBezTo>
                  <a:pt x="502" y="242"/>
                  <a:pt x="502" y="257"/>
                  <a:pt x="492" y="266"/>
                </a:cubicBezTo>
                <a:lnTo>
                  <a:pt x="266" y="493"/>
                </a:lnTo>
                <a:cubicBezTo>
                  <a:pt x="257" y="502"/>
                  <a:pt x="242" y="502"/>
                  <a:pt x="233" y="493"/>
                </a:cubicBezTo>
                <a:lnTo>
                  <a:pt x="7" y="266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096920" y="2167560"/>
            <a:ext cx="29606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5: Presentación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1047600" y="3457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323720" y="3352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598" y="427"/>
                </a:moveTo>
                <a:cubicBezTo>
                  <a:pt x="584" y="427"/>
                  <a:pt x="572" y="428"/>
                  <a:pt x="559" y="431"/>
                </a:cubicBezTo>
                <a:lnTo>
                  <a:pt x="337" y="209"/>
                </a:lnTo>
                <a:cubicBezTo>
                  <a:pt x="340" y="197"/>
                  <a:pt x="342" y="184"/>
                  <a:pt x="342" y="171"/>
                </a:cubicBezTo>
                <a:cubicBezTo>
                  <a:pt x="342" y="76"/>
                  <a:pt x="265" y="0"/>
                  <a:pt x="171" y="0"/>
                </a:cubicBezTo>
                <a:cubicBezTo>
                  <a:pt x="152" y="0"/>
                  <a:pt x="126" y="19"/>
                  <a:pt x="147" y="41"/>
                </a:cubicBezTo>
                <a:lnTo>
                  <a:pt x="211" y="105"/>
                </a:lnTo>
                <a:cubicBezTo>
                  <a:pt x="211" y="105"/>
                  <a:pt x="233" y="147"/>
                  <a:pt x="190" y="190"/>
                </a:cubicBezTo>
                <a:cubicBezTo>
                  <a:pt x="147" y="232"/>
                  <a:pt x="105" y="211"/>
                  <a:pt x="105" y="211"/>
                </a:cubicBezTo>
                <a:lnTo>
                  <a:pt x="41" y="147"/>
                </a:lnTo>
                <a:cubicBezTo>
                  <a:pt x="20" y="126"/>
                  <a:pt x="0" y="151"/>
                  <a:pt x="0" y="171"/>
                </a:cubicBezTo>
                <a:cubicBezTo>
                  <a:pt x="0" y="265"/>
                  <a:pt x="77" y="342"/>
                  <a:pt x="171" y="342"/>
                </a:cubicBezTo>
                <a:cubicBezTo>
                  <a:pt x="184" y="342"/>
                  <a:pt x="197" y="341"/>
                  <a:pt x="209" y="338"/>
                </a:cubicBezTo>
                <a:lnTo>
                  <a:pt x="431" y="559"/>
                </a:lnTo>
                <a:cubicBezTo>
                  <a:pt x="428" y="571"/>
                  <a:pt x="426" y="584"/>
                  <a:pt x="426" y="597"/>
                </a:cubicBezTo>
                <a:cubicBezTo>
                  <a:pt x="426" y="692"/>
                  <a:pt x="502" y="768"/>
                  <a:pt x="598" y="768"/>
                </a:cubicBezTo>
                <a:cubicBezTo>
                  <a:pt x="617" y="768"/>
                  <a:pt x="643" y="749"/>
                  <a:pt x="621" y="727"/>
                </a:cubicBezTo>
                <a:lnTo>
                  <a:pt x="557" y="663"/>
                </a:lnTo>
                <a:cubicBezTo>
                  <a:pt x="557" y="663"/>
                  <a:pt x="535" y="621"/>
                  <a:pt x="579" y="578"/>
                </a:cubicBezTo>
                <a:cubicBezTo>
                  <a:pt x="621" y="536"/>
                  <a:pt x="664" y="557"/>
                  <a:pt x="664" y="557"/>
                </a:cubicBezTo>
                <a:lnTo>
                  <a:pt x="728" y="621"/>
                </a:lnTo>
                <a:cubicBezTo>
                  <a:pt x="749" y="642"/>
                  <a:pt x="768" y="617"/>
                  <a:pt x="768" y="597"/>
                </a:cubicBezTo>
                <a:cubicBezTo>
                  <a:pt x="768" y="503"/>
                  <a:pt x="692" y="427"/>
                  <a:pt x="598" y="42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747720" y="2740320"/>
            <a:ext cx="101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Mostrar: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047600" y="3943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5"/>
                  <a:pt x="115" y="0"/>
                  <a:pt x="133" y="0"/>
                </a:cubicBezTo>
                <a:cubicBezTo>
                  <a:pt x="151" y="0"/>
                  <a:pt x="168" y="5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1326600" y="3921480"/>
            <a:ext cx="271080" cy="168480"/>
          </a:xfrm>
          <a:custGeom>
            <a:avLst/>
            <a:gdLst/>
            <a:ahLst/>
            <a:rect l="0" t="0" r="r" b="b"/>
            <a:pathLst>
              <a:path w="753" h="468">
                <a:moveTo>
                  <a:pt x="753" y="0"/>
                </a:moveTo>
                <a:lnTo>
                  <a:pt x="0" y="123"/>
                </a:lnTo>
                <a:lnTo>
                  <a:pt x="0" y="330"/>
                </a:lnTo>
                <a:cubicBezTo>
                  <a:pt x="0" y="334"/>
                  <a:pt x="3" y="337"/>
                  <a:pt x="10" y="340"/>
                </a:cubicBezTo>
                <a:cubicBezTo>
                  <a:pt x="25" y="349"/>
                  <a:pt x="219" y="453"/>
                  <a:pt x="235" y="461"/>
                </a:cubicBezTo>
                <a:cubicBezTo>
                  <a:pt x="254" y="470"/>
                  <a:pt x="265" y="471"/>
                  <a:pt x="282" y="463"/>
                </a:cubicBezTo>
                <a:cubicBezTo>
                  <a:pt x="295" y="456"/>
                  <a:pt x="693" y="246"/>
                  <a:pt x="729" y="227"/>
                </a:cubicBezTo>
                <a:cubicBezTo>
                  <a:pt x="747" y="217"/>
                  <a:pt x="753" y="212"/>
                  <a:pt x="752" y="207"/>
                </a:cubicBezTo>
                <a:lnTo>
                  <a:pt x="753" y="207"/>
                </a:lnTo>
                <a:lnTo>
                  <a:pt x="753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326600" y="3965400"/>
            <a:ext cx="93240" cy="124560"/>
          </a:xfrm>
          <a:custGeom>
            <a:avLst/>
            <a:gdLst/>
            <a:ahLst/>
            <a:rect l="0" t="0" r="r" b="b"/>
            <a:pathLst>
              <a:path w="259" h="346">
                <a:moveTo>
                  <a:pt x="0" y="0"/>
                </a:moveTo>
                <a:lnTo>
                  <a:pt x="0" y="208"/>
                </a:lnTo>
                <a:cubicBezTo>
                  <a:pt x="0" y="212"/>
                  <a:pt x="3" y="215"/>
                  <a:pt x="10" y="218"/>
                </a:cubicBezTo>
                <a:cubicBezTo>
                  <a:pt x="25" y="227"/>
                  <a:pt x="220" y="331"/>
                  <a:pt x="236" y="339"/>
                </a:cubicBezTo>
                <a:cubicBezTo>
                  <a:pt x="245" y="343"/>
                  <a:pt x="252" y="346"/>
                  <a:pt x="259" y="346"/>
                </a:cubicBezTo>
                <a:lnTo>
                  <a:pt x="25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1326600" y="3870720"/>
            <a:ext cx="271080" cy="144360"/>
          </a:xfrm>
          <a:custGeom>
            <a:avLst/>
            <a:gdLst/>
            <a:ahLst/>
            <a:rect l="0" t="0" r="r" b="b"/>
            <a:pathLst>
              <a:path w="753" h="401">
                <a:moveTo>
                  <a:pt x="467" y="10"/>
                </a:moveTo>
                <a:cubicBezTo>
                  <a:pt x="490" y="-2"/>
                  <a:pt x="491" y="-3"/>
                  <a:pt x="515" y="9"/>
                </a:cubicBezTo>
                <a:cubicBezTo>
                  <a:pt x="539" y="22"/>
                  <a:pt x="725" y="121"/>
                  <a:pt x="738" y="129"/>
                </a:cubicBezTo>
                <a:cubicBezTo>
                  <a:pt x="756" y="138"/>
                  <a:pt x="762" y="141"/>
                  <a:pt x="729" y="159"/>
                </a:cubicBezTo>
                <a:cubicBezTo>
                  <a:pt x="693" y="178"/>
                  <a:pt x="295" y="389"/>
                  <a:pt x="282" y="396"/>
                </a:cubicBezTo>
                <a:cubicBezTo>
                  <a:pt x="265" y="404"/>
                  <a:pt x="254" y="403"/>
                  <a:pt x="235" y="394"/>
                </a:cubicBezTo>
                <a:cubicBezTo>
                  <a:pt x="219" y="386"/>
                  <a:pt x="25" y="282"/>
                  <a:pt x="10" y="273"/>
                </a:cubicBezTo>
                <a:cubicBezTo>
                  <a:pt x="-8" y="263"/>
                  <a:pt x="-1" y="258"/>
                  <a:pt x="26" y="244"/>
                </a:cubicBezTo>
                <a:lnTo>
                  <a:pt x="467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1381320" y="3956040"/>
            <a:ext cx="56880" cy="28800"/>
          </a:xfrm>
          <a:custGeom>
            <a:avLst/>
            <a:gdLst/>
            <a:ahLst/>
            <a:rect l="0" t="0" r="r" b="b"/>
            <a:pathLst>
              <a:path w="158" h="80">
                <a:moveTo>
                  <a:pt x="158" y="40"/>
                </a:moveTo>
                <a:cubicBezTo>
                  <a:pt x="158" y="45"/>
                  <a:pt x="156" y="51"/>
                  <a:pt x="152" y="56"/>
                </a:cubicBezTo>
                <a:cubicBezTo>
                  <a:pt x="148" y="60"/>
                  <a:pt x="141" y="65"/>
                  <a:pt x="134" y="68"/>
                </a:cubicBezTo>
                <a:cubicBezTo>
                  <a:pt x="127" y="72"/>
                  <a:pt x="118" y="75"/>
                  <a:pt x="109" y="77"/>
                </a:cubicBezTo>
                <a:cubicBezTo>
                  <a:pt x="99" y="79"/>
                  <a:pt x="89" y="80"/>
                  <a:pt x="79" y="80"/>
                </a:cubicBezTo>
                <a:cubicBezTo>
                  <a:pt x="68" y="80"/>
                  <a:pt x="58" y="79"/>
                  <a:pt x="49" y="77"/>
                </a:cubicBezTo>
                <a:cubicBezTo>
                  <a:pt x="39" y="75"/>
                  <a:pt x="31" y="72"/>
                  <a:pt x="23" y="68"/>
                </a:cubicBezTo>
                <a:cubicBezTo>
                  <a:pt x="16" y="65"/>
                  <a:pt x="10" y="60"/>
                  <a:pt x="6" y="56"/>
                </a:cubicBezTo>
                <a:cubicBezTo>
                  <a:pt x="2" y="51"/>
                  <a:pt x="0" y="45"/>
                  <a:pt x="0" y="40"/>
                </a:cubicBezTo>
                <a:cubicBezTo>
                  <a:pt x="0" y="34"/>
                  <a:pt x="2" y="29"/>
                  <a:pt x="6" y="25"/>
                </a:cubicBezTo>
                <a:cubicBezTo>
                  <a:pt x="10" y="20"/>
                  <a:pt x="16" y="16"/>
                  <a:pt x="23" y="12"/>
                </a:cubicBezTo>
                <a:cubicBezTo>
                  <a:pt x="31" y="8"/>
                  <a:pt x="39" y="5"/>
                  <a:pt x="49" y="3"/>
                </a:cubicBezTo>
                <a:cubicBezTo>
                  <a:pt x="58" y="1"/>
                  <a:pt x="68" y="0"/>
                  <a:pt x="79" y="0"/>
                </a:cubicBezTo>
                <a:cubicBezTo>
                  <a:pt x="89" y="0"/>
                  <a:pt x="99" y="1"/>
                  <a:pt x="109" y="3"/>
                </a:cubicBezTo>
                <a:cubicBezTo>
                  <a:pt x="118" y="5"/>
                  <a:pt x="127" y="8"/>
                  <a:pt x="134" y="12"/>
                </a:cubicBezTo>
                <a:cubicBezTo>
                  <a:pt x="141" y="16"/>
                  <a:pt x="148" y="20"/>
                  <a:pt x="152" y="25"/>
                </a:cubicBezTo>
                <a:cubicBezTo>
                  <a:pt x="156" y="29"/>
                  <a:pt x="158" y="34"/>
                  <a:pt x="158" y="4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1381320" y="3964320"/>
            <a:ext cx="49320" cy="20520"/>
          </a:xfrm>
          <a:custGeom>
            <a:avLst/>
            <a:gdLst/>
            <a:ahLst/>
            <a:rect l="0" t="0" r="r" b="b"/>
            <a:pathLst>
              <a:path w="137" h="57">
                <a:moveTo>
                  <a:pt x="89" y="7"/>
                </a:moveTo>
                <a:cubicBezTo>
                  <a:pt x="56" y="-4"/>
                  <a:pt x="18" y="-1"/>
                  <a:pt x="1" y="14"/>
                </a:cubicBezTo>
                <a:cubicBezTo>
                  <a:pt x="1" y="15"/>
                  <a:pt x="0" y="17"/>
                  <a:pt x="0" y="18"/>
                </a:cubicBezTo>
                <a:cubicBezTo>
                  <a:pt x="0" y="39"/>
                  <a:pt x="36" y="57"/>
                  <a:pt x="80" y="57"/>
                </a:cubicBezTo>
                <a:cubicBezTo>
                  <a:pt x="102" y="57"/>
                  <a:pt x="123" y="52"/>
                  <a:pt x="137" y="44"/>
                </a:cubicBezTo>
                <a:cubicBezTo>
                  <a:pt x="130" y="30"/>
                  <a:pt x="114" y="15"/>
                  <a:pt x="89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433520" y="3929040"/>
            <a:ext cx="56880" cy="28440"/>
          </a:xfrm>
          <a:custGeom>
            <a:avLst/>
            <a:gdLst/>
            <a:ahLst/>
            <a:rect l="0" t="0" r="r" b="b"/>
            <a:pathLst>
              <a:path w="158" h="79">
                <a:moveTo>
                  <a:pt x="158" y="39"/>
                </a:moveTo>
                <a:cubicBezTo>
                  <a:pt x="158" y="44"/>
                  <a:pt x="156" y="50"/>
                  <a:pt x="151" y="55"/>
                </a:cubicBezTo>
                <a:cubicBezTo>
                  <a:pt x="147" y="60"/>
                  <a:pt x="142" y="64"/>
                  <a:pt x="134" y="68"/>
                </a:cubicBezTo>
                <a:cubicBezTo>
                  <a:pt x="127" y="71"/>
                  <a:pt x="118" y="74"/>
                  <a:pt x="109" y="76"/>
                </a:cubicBezTo>
                <a:cubicBezTo>
                  <a:pt x="99" y="78"/>
                  <a:pt x="89" y="79"/>
                  <a:pt x="79" y="79"/>
                </a:cubicBezTo>
                <a:cubicBezTo>
                  <a:pt x="68" y="79"/>
                  <a:pt x="58" y="78"/>
                  <a:pt x="49" y="76"/>
                </a:cubicBezTo>
                <a:cubicBezTo>
                  <a:pt x="39" y="74"/>
                  <a:pt x="31" y="71"/>
                  <a:pt x="23" y="68"/>
                </a:cubicBezTo>
                <a:cubicBezTo>
                  <a:pt x="16" y="64"/>
                  <a:pt x="10" y="60"/>
                  <a:pt x="6" y="55"/>
                </a:cubicBezTo>
                <a:cubicBezTo>
                  <a:pt x="2" y="50"/>
                  <a:pt x="0" y="44"/>
                  <a:pt x="0" y="39"/>
                </a:cubicBezTo>
                <a:cubicBezTo>
                  <a:pt x="0" y="34"/>
                  <a:pt x="2" y="29"/>
                  <a:pt x="6" y="24"/>
                </a:cubicBezTo>
                <a:cubicBezTo>
                  <a:pt x="10" y="19"/>
                  <a:pt x="16" y="15"/>
                  <a:pt x="23" y="11"/>
                </a:cubicBezTo>
                <a:cubicBezTo>
                  <a:pt x="31" y="7"/>
                  <a:pt x="39" y="5"/>
                  <a:pt x="49" y="3"/>
                </a:cubicBezTo>
                <a:cubicBezTo>
                  <a:pt x="58" y="1"/>
                  <a:pt x="68" y="0"/>
                  <a:pt x="79" y="0"/>
                </a:cubicBezTo>
                <a:cubicBezTo>
                  <a:pt x="89" y="0"/>
                  <a:pt x="99" y="1"/>
                  <a:pt x="109" y="3"/>
                </a:cubicBezTo>
                <a:cubicBezTo>
                  <a:pt x="118" y="5"/>
                  <a:pt x="127" y="7"/>
                  <a:pt x="134" y="11"/>
                </a:cubicBezTo>
                <a:cubicBezTo>
                  <a:pt x="142" y="15"/>
                  <a:pt x="147" y="19"/>
                  <a:pt x="151" y="24"/>
                </a:cubicBezTo>
                <a:cubicBezTo>
                  <a:pt x="156" y="29"/>
                  <a:pt x="158" y="34"/>
                  <a:pt x="158" y="39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433520" y="3937320"/>
            <a:ext cx="49680" cy="20520"/>
          </a:xfrm>
          <a:custGeom>
            <a:avLst/>
            <a:gdLst/>
            <a:ahLst/>
            <a:rect l="0" t="0" r="r" b="b"/>
            <a:pathLst>
              <a:path w="138" h="57">
                <a:moveTo>
                  <a:pt x="90" y="7"/>
                </a:moveTo>
                <a:cubicBezTo>
                  <a:pt x="56" y="-4"/>
                  <a:pt x="18" y="-1"/>
                  <a:pt x="2" y="14"/>
                </a:cubicBezTo>
                <a:cubicBezTo>
                  <a:pt x="2" y="15"/>
                  <a:pt x="0" y="16"/>
                  <a:pt x="0" y="17"/>
                </a:cubicBezTo>
                <a:cubicBezTo>
                  <a:pt x="0" y="40"/>
                  <a:pt x="37" y="57"/>
                  <a:pt x="80" y="57"/>
                </a:cubicBezTo>
                <a:cubicBezTo>
                  <a:pt x="103" y="57"/>
                  <a:pt x="123" y="52"/>
                  <a:pt x="138" y="45"/>
                </a:cubicBezTo>
                <a:cubicBezTo>
                  <a:pt x="130" y="29"/>
                  <a:pt x="114" y="15"/>
                  <a:pt x="90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486080" y="3901680"/>
            <a:ext cx="56520" cy="28440"/>
          </a:xfrm>
          <a:custGeom>
            <a:avLst/>
            <a:gdLst/>
            <a:ahLst/>
            <a:rect l="0" t="0" r="r" b="b"/>
            <a:pathLst>
              <a:path w="157" h="79">
                <a:moveTo>
                  <a:pt x="157" y="39"/>
                </a:moveTo>
                <a:cubicBezTo>
                  <a:pt x="157" y="45"/>
                  <a:pt x="155" y="50"/>
                  <a:pt x="151" y="55"/>
                </a:cubicBezTo>
                <a:cubicBezTo>
                  <a:pt x="147" y="60"/>
                  <a:pt x="142" y="64"/>
                  <a:pt x="134" y="68"/>
                </a:cubicBezTo>
                <a:cubicBezTo>
                  <a:pt x="127" y="72"/>
                  <a:pt x="119" y="74"/>
                  <a:pt x="109" y="76"/>
                </a:cubicBezTo>
                <a:cubicBezTo>
                  <a:pt x="99" y="78"/>
                  <a:pt x="89" y="79"/>
                  <a:pt x="79" y="79"/>
                </a:cubicBezTo>
                <a:cubicBezTo>
                  <a:pt x="69" y="79"/>
                  <a:pt x="59" y="78"/>
                  <a:pt x="49" y="76"/>
                </a:cubicBezTo>
                <a:cubicBezTo>
                  <a:pt x="39" y="74"/>
                  <a:pt x="31" y="72"/>
                  <a:pt x="24" y="68"/>
                </a:cubicBezTo>
                <a:cubicBezTo>
                  <a:pt x="16" y="64"/>
                  <a:pt x="11" y="60"/>
                  <a:pt x="7" y="55"/>
                </a:cubicBezTo>
                <a:cubicBezTo>
                  <a:pt x="2" y="50"/>
                  <a:pt x="0" y="45"/>
                  <a:pt x="0" y="39"/>
                </a:cubicBezTo>
                <a:cubicBezTo>
                  <a:pt x="0" y="34"/>
                  <a:pt x="2" y="29"/>
                  <a:pt x="7" y="24"/>
                </a:cubicBezTo>
                <a:cubicBezTo>
                  <a:pt x="11" y="19"/>
                  <a:pt x="16" y="15"/>
                  <a:pt x="24" y="11"/>
                </a:cubicBezTo>
                <a:cubicBezTo>
                  <a:pt x="31" y="8"/>
                  <a:pt x="39" y="5"/>
                  <a:pt x="49" y="3"/>
                </a:cubicBezTo>
                <a:cubicBezTo>
                  <a:pt x="59" y="1"/>
                  <a:pt x="69" y="0"/>
                  <a:pt x="79" y="0"/>
                </a:cubicBezTo>
                <a:cubicBezTo>
                  <a:pt x="89" y="0"/>
                  <a:pt x="99" y="1"/>
                  <a:pt x="109" y="3"/>
                </a:cubicBezTo>
                <a:cubicBezTo>
                  <a:pt x="119" y="5"/>
                  <a:pt x="127" y="8"/>
                  <a:pt x="134" y="11"/>
                </a:cubicBezTo>
                <a:cubicBezTo>
                  <a:pt x="142" y="15"/>
                  <a:pt x="147" y="19"/>
                  <a:pt x="151" y="24"/>
                </a:cubicBezTo>
                <a:cubicBezTo>
                  <a:pt x="155" y="29"/>
                  <a:pt x="157" y="34"/>
                  <a:pt x="157" y="39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486080" y="3909960"/>
            <a:ext cx="48960" cy="20160"/>
          </a:xfrm>
          <a:custGeom>
            <a:avLst/>
            <a:gdLst/>
            <a:ahLst/>
            <a:rect l="0" t="0" r="r" b="b"/>
            <a:pathLst>
              <a:path w="136" h="56">
                <a:moveTo>
                  <a:pt x="88" y="7"/>
                </a:moveTo>
                <a:cubicBezTo>
                  <a:pt x="54" y="-5"/>
                  <a:pt x="16" y="-1"/>
                  <a:pt x="0" y="15"/>
                </a:cubicBezTo>
                <a:cubicBezTo>
                  <a:pt x="0" y="16"/>
                  <a:pt x="0" y="16"/>
                  <a:pt x="0" y="17"/>
                </a:cubicBezTo>
                <a:cubicBezTo>
                  <a:pt x="0" y="39"/>
                  <a:pt x="35" y="56"/>
                  <a:pt x="78" y="56"/>
                </a:cubicBezTo>
                <a:cubicBezTo>
                  <a:pt x="101" y="56"/>
                  <a:pt x="121" y="52"/>
                  <a:pt x="136" y="44"/>
                </a:cubicBezTo>
                <a:cubicBezTo>
                  <a:pt x="129" y="29"/>
                  <a:pt x="112" y="15"/>
                  <a:pt x="88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617480" y="3302280"/>
            <a:ext cx="4962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Funcionamiento real del sistema en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47600" y="4429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5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1494360" y="4362840"/>
            <a:ext cx="105840" cy="105840"/>
          </a:xfrm>
          <a:custGeom>
            <a:avLst/>
            <a:gdLst/>
            <a:ahLst/>
            <a:rect l="0" t="0" r="r" b="b"/>
            <a:pathLst>
              <a:path w="294" h="294">
                <a:moveTo>
                  <a:pt x="294" y="148"/>
                </a:moveTo>
                <a:cubicBezTo>
                  <a:pt x="294" y="229"/>
                  <a:pt x="229" y="294"/>
                  <a:pt x="148" y="294"/>
                </a:cubicBezTo>
                <a:cubicBezTo>
                  <a:pt x="66" y="294"/>
                  <a:pt x="0" y="229"/>
                  <a:pt x="0" y="148"/>
                </a:cubicBezTo>
                <a:cubicBezTo>
                  <a:pt x="0" y="67"/>
                  <a:pt x="66" y="0"/>
                  <a:pt x="148" y="0"/>
                </a:cubicBezTo>
                <a:cubicBezTo>
                  <a:pt x="229" y="0"/>
                  <a:pt x="294" y="67"/>
                  <a:pt x="294" y="14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361520" y="4376160"/>
            <a:ext cx="225720" cy="224640"/>
          </a:xfrm>
          <a:custGeom>
            <a:avLst/>
            <a:gdLst/>
            <a:ahLst/>
            <a:rect l="0" t="0" r="r" b="b"/>
            <a:pathLst>
              <a:path w="627" h="624">
                <a:moveTo>
                  <a:pt x="596" y="251"/>
                </a:moveTo>
                <a:cubicBezTo>
                  <a:pt x="588" y="258"/>
                  <a:pt x="577" y="258"/>
                  <a:pt x="570" y="251"/>
                </a:cubicBezTo>
                <a:lnTo>
                  <a:pt x="375" y="57"/>
                </a:lnTo>
                <a:cubicBezTo>
                  <a:pt x="368" y="50"/>
                  <a:pt x="368" y="38"/>
                  <a:pt x="375" y="31"/>
                </a:cubicBezTo>
                <a:lnTo>
                  <a:pt x="401" y="5"/>
                </a:lnTo>
                <a:cubicBezTo>
                  <a:pt x="408" y="-2"/>
                  <a:pt x="420" y="-2"/>
                  <a:pt x="427" y="5"/>
                </a:cubicBezTo>
                <a:lnTo>
                  <a:pt x="621" y="199"/>
                </a:lnTo>
                <a:cubicBezTo>
                  <a:pt x="629" y="207"/>
                  <a:pt x="629" y="218"/>
                  <a:pt x="621" y="225"/>
                </a:cubicBezTo>
                <a:lnTo>
                  <a:pt x="596" y="251"/>
                </a:lnTo>
                <a:moveTo>
                  <a:pt x="466" y="254"/>
                </a:moveTo>
                <a:lnTo>
                  <a:pt x="374" y="162"/>
                </a:lnTo>
                <a:cubicBezTo>
                  <a:pt x="357" y="145"/>
                  <a:pt x="331" y="146"/>
                  <a:pt x="316" y="164"/>
                </a:cubicBezTo>
                <a:lnTo>
                  <a:pt x="120" y="390"/>
                </a:lnTo>
                <a:cubicBezTo>
                  <a:pt x="94" y="420"/>
                  <a:pt x="89" y="461"/>
                  <a:pt x="105" y="490"/>
                </a:cubicBezTo>
                <a:lnTo>
                  <a:pt x="0" y="595"/>
                </a:lnTo>
                <a:lnTo>
                  <a:pt x="28" y="624"/>
                </a:lnTo>
                <a:lnTo>
                  <a:pt x="32" y="624"/>
                </a:lnTo>
                <a:lnTo>
                  <a:pt x="134" y="521"/>
                </a:lnTo>
                <a:cubicBezTo>
                  <a:pt x="163" y="539"/>
                  <a:pt x="207" y="534"/>
                  <a:pt x="238" y="507"/>
                </a:cubicBezTo>
                <a:lnTo>
                  <a:pt x="464" y="312"/>
                </a:lnTo>
                <a:cubicBezTo>
                  <a:pt x="482" y="297"/>
                  <a:pt x="483" y="271"/>
                  <a:pt x="466" y="254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1323720" y="433188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85" y="106"/>
                </a:moveTo>
                <a:lnTo>
                  <a:pt x="85" y="281"/>
                </a:lnTo>
                <a:cubicBezTo>
                  <a:pt x="79" y="279"/>
                  <a:pt x="72" y="278"/>
                  <a:pt x="64" y="278"/>
                </a:cubicBezTo>
                <a:cubicBezTo>
                  <a:pt x="29" y="278"/>
                  <a:pt x="0" y="297"/>
                  <a:pt x="0" y="321"/>
                </a:cubicBezTo>
                <a:cubicBezTo>
                  <a:pt x="0" y="344"/>
                  <a:pt x="29" y="363"/>
                  <a:pt x="64" y="363"/>
                </a:cubicBezTo>
                <a:cubicBezTo>
                  <a:pt x="99" y="363"/>
                  <a:pt x="128" y="344"/>
                  <a:pt x="128" y="321"/>
                </a:cubicBezTo>
                <a:lnTo>
                  <a:pt x="128" y="190"/>
                </a:lnTo>
                <a:lnTo>
                  <a:pt x="235" y="238"/>
                </a:lnTo>
                <a:lnTo>
                  <a:pt x="235" y="345"/>
                </a:lnTo>
                <a:cubicBezTo>
                  <a:pt x="228" y="343"/>
                  <a:pt x="221" y="342"/>
                  <a:pt x="213" y="342"/>
                </a:cubicBezTo>
                <a:cubicBezTo>
                  <a:pt x="178" y="342"/>
                  <a:pt x="149" y="361"/>
                  <a:pt x="149" y="385"/>
                </a:cubicBezTo>
                <a:cubicBezTo>
                  <a:pt x="149" y="408"/>
                  <a:pt x="178" y="427"/>
                  <a:pt x="213" y="427"/>
                </a:cubicBezTo>
                <a:cubicBezTo>
                  <a:pt x="249" y="427"/>
                  <a:pt x="277" y="408"/>
                  <a:pt x="277" y="385"/>
                </a:cubicBezTo>
                <a:lnTo>
                  <a:pt x="277" y="193"/>
                </a:lnTo>
                <a:lnTo>
                  <a:pt x="85" y="106"/>
                </a:lnTo>
                <a:moveTo>
                  <a:pt x="385" y="0"/>
                </a:moveTo>
                <a:lnTo>
                  <a:pt x="385" y="174"/>
                </a:lnTo>
                <a:cubicBezTo>
                  <a:pt x="378" y="172"/>
                  <a:pt x="370" y="171"/>
                  <a:pt x="363" y="171"/>
                </a:cubicBezTo>
                <a:cubicBezTo>
                  <a:pt x="327" y="171"/>
                  <a:pt x="299" y="190"/>
                  <a:pt x="299" y="214"/>
                </a:cubicBezTo>
                <a:cubicBezTo>
                  <a:pt x="299" y="238"/>
                  <a:pt x="327" y="257"/>
                  <a:pt x="363" y="257"/>
                </a:cubicBezTo>
                <a:cubicBezTo>
                  <a:pt x="399" y="257"/>
                  <a:pt x="427" y="238"/>
                  <a:pt x="427" y="214"/>
                </a:cubicBezTo>
                <a:lnTo>
                  <a:pt x="427" y="0"/>
                </a:lnTo>
                <a:lnTo>
                  <a:pt x="385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617480" y="3788280"/>
            <a:ext cx="5852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Diagrama visual o esquema modular del diseño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617480" y="4273920"/>
            <a:ext cx="319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Defensa breve del trabajo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821160" y="23011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0" y="0"/>
                </a:moveTo>
                <a:lnTo>
                  <a:pt x="0" y="347"/>
                </a:lnTo>
                <a:cubicBezTo>
                  <a:pt x="0" y="404"/>
                  <a:pt x="30" y="416"/>
                  <a:pt x="30" y="416"/>
                </a:cubicBezTo>
                <a:lnTo>
                  <a:pt x="355" y="670"/>
                </a:lnTo>
                <a:cubicBezTo>
                  <a:pt x="405" y="710"/>
                  <a:pt x="392" y="626"/>
                  <a:pt x="392" y="626"/>
                </a:cubicBezTo>
                <a:lnTo>
                  <a:pt x="39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961200" y="23011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394" y="0"/>
                </a:moveTo>
                <a:lnTo>
                  <a:pt x="394" y="347"/>
                </a:lnTo>
                <a:cubicBezTo>
                  <a:pt x="394" y="404"/>
                  <a:pt x="364" y="416"/>
                  <a:pt x="364" y="416"/>
                </a:cubicBezTo>
                <a:cubicBezTo>
                  <a:pt x="364" y="416"/>
                  <a:pt x="90" y="630"/>
                  <a:pt x="39" y="670"/>
                </a:cubicBezTo>
                <a:cubicBezTo>
                  <a:pt x="-11" y="710"/>
                  <a:pt x="2" y="626"/>
                  <a:pt x="2" y="626"/>
                </a:cubicBezTo>
                <a:lnTo>
                  <a:pt x="2" y="308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821160" y="2190960"/>
            <a:ext cx="281880" cy="224640"/>
          </a:xfrm>
          <a:custGeom>
            <a:avLst/>
            <a:gdLst/>
            <a:ahLst/>
            <a:rect l="0" t="0" r="r" b="b"/>
            <a:pathLst>
              <a:path w="783" h="624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79"/>
                </a:lnTo>
                <a:cubicBezTo>
                  <a:pt x="-5" y="296"/>
                  <a:pt x="-5" y="324"/>
                  <a:pt x="16" y="341"/>
                </a:cubicBezTo>
                <a:lnTo>
                  <a:pt x="351" y="611"/>
                </a:lnTo>
                <a:cubicBezTo>
                  <a:pt x="372" y="628"/>
                  <a:pt x="407" y="628"/>
                  <a:pt x="428" y="611"/>
                </a:cubicBezTo>
                <a:lnTo>
                  <a:pt x="767" y="339"/>
                </a:lnTo>
                <a:cubicBezTo>
                  <a:pt x="788" y="322"/>
                  <a:pt x="788" y="294"/>
                  <a:pt x="767" y="277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951840" y="2398320"/>
            <a:ext cx="20520" cy="151920"/>
          </a:xfrm>
          <a:custGeom>
            <a:avLst/>
            <a:gdLst/>
            <a:ahLst/>
            <a:rect l="0" t="0" r="r" b="b"/>
            <a:pathLst>
              <a:path w="57" h="422">
                <a:moveTo>
                  <a:pt x="29" y="422"/>
                </a:moveTo>
                <a:cubicBezTo>
                  <a:pt x="12" y="422"/>
                  <a:pt x="0" y="409"/>
                  <a:pt x="0" y="392"/>
                </a:cubicBezTo>
                <a:lnTo>
                  <a:pt x="0" y="30"/>
                </a:lnTo>
                <a:cubicBezTo>
                  <a:pt x="0" y="14"/>
                  <a:pt x="12" y="0"/>
                  <a:pt x="29" y="0"/>
                </a:cubicBezTo>
                <a:cubicBezTo>
                  <a:pt x="44" y="0"/>
                  <a:pt x="57" y="14"/>
                  <a:pt x="57" y="30"/>
                </a:cubicBezTo>
                <a:lnTo>
                  <a:pt x="57" y="392"/>
                </a:lnTo>
                <a:cubicBezTo>
                  <a:pt x="57" y="409"/>
                  <a:pt x="44" y="422"/>
                  <a:pt x="29" y="4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864360" y="2224440"/>
            <a:ext cx="198360" cy="203040"/>
          </a:xfrm>
          <a:custGeom>
            <a:avLst/>
            <a:gdLst/>
            <a:ahLst/>
            <a:rect l="0" t="0" r="r" b="b"/>
            <a:pathLst>
              <a:path w="551" h="564">
                <a:moveTo>
                  <a:pt x="551" y="433"/>
                </a:moveTo>
                <a:cubicBezTo>
                  <a:pt x="551" y="464"/>
                  <a:pt x="554" y="479"/>
                  <a:pt x="523" y="501"/>
                </a:cubicBezTo>
                <a:lnTo>
                  <a:pt x="454" y="554"/>
                </a:lnTo>
                <a:cubicBezTo>
                  <a:pt x="423" y="576"/>
                  <a:pt x="411" y="557"/>
                  <a:pt x="411" y="526"/>
                </a:cubicBezTo>
                <a:lnTo>
                  <a:pt x="411" y="443"/>
                </a:lnTo>
                <a:cubicBezTo>
                  <a:pt x="411" y="438"/>
                  <a:pt x="411" y="432"/>
                  <a:pt x="404" y="426"/>
                </a:cubicBezTo>
                <a:cubicBezTo>
                  <a:pt x="332" y="367"/>
                  <a:pt x="51" y="144"/>
                  <a:pt x="0" y="103"/>
                </a:cubicBezTo>
                <a:lnTo>
                  <a:pt x="130" y="0"/>
                </a:lnTo>
                <a:cubicBezTo>
                  <a:pt x="166" y="26"/>
                  <a:pt x="431" y="231"/>
                  <a:pt x="541" y="319"/>
                </a:cubicBezTo>
                <a:cubicBezTo>
                  <a:pt x="547" y="323"/>
                  <a:pt x="551" y="328"/>
                  <a:pt x="551" y="333"/>
                </a:cubicBezTo>
                <a:lnTo>
                  <a:pt x="551" y="433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864360" y="2224440"/>
            <a:ext cx="197280" cy="157320"/>
          </a:xfrm>
          <a:custGeom>
            <a:avLst/>
            <a:gdLst/>
            <a:ahLst/>
            <a:rect l="0" t="0" r="r" b="b"/>
            <a:pathLst>
              <a:path w="548" h="437">
                <a:moveTo>
                  <a:pt x="541" y="319"/>
                </a:moveTo>
                <a:cubicBezTo>
                  <a:pt x="431" y="232"/>
                  <a:pt x="166" y="26"/>
                  <a:pt x="130" y="0"/>
                </a:cubicBezTo>
                <a:lnTo>
                  <a:pt x="82" y="38"/>
                </a:lnTo>
                <a:lnTo>
                  <a:pt x="0" y="103"/>
                </a:lnTo>
                <a:cubicBezTo>
                  <a:pt x="51" y="145"/>
                  <a:pt x="332" y="367"/>
                  <a:pt x="404" y="426"/>
                </a:cubicBezTo>
                <a:cubicBezTo>
                  <a:pt x="408" y="430"/>
                  <a:pt x="410" y="433"/>
                  <a:pt x="411" y="437"/>
                </a:cubicBezTo>
                <a:lnTo>
                  <a:pt x="548" y="326"/>
                </a:lnTo>
                <a:cubicBezTo>
                  <a:pt x="547" y="323"/>
                  <a:pt x="544" y="321"/>
                  <a:pt x="541" y="31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889920" y="2224440"/>
            <a:ext cx="172800" cy="187920"/>
          </a:xfrm>
          <a:custGeom>
            <a:avLst/>
            <a:gdLst/>
            <a:ahLst/>
            <a:rect l="0" t="0" r="r" b="b"/>
            <a:pathLst>
              <a:path w="480" h="522">
                <a:moveTo>
                  <a:pt x="480" y="433"/>
                </a:moveTo>
                <a:lnTo>
                  <a:pt x="480" y="332"/>
                </a:lnTo>
                <a:cubicBezTo>
                  <a:pt x="480" y="327"/>
                  <a:pt x="476" y="322"/>
                  <a:pt x="470" y="318"/>
                </a:cubicBezTo>
                <a:cubicBezTo>
                  <a:pt x="360" y="231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7"/>
                  <a:pt x="416" y="370"/>
                </a:cubicBezTo>
                <a:cubicBezTo>
                  <a:pt x="424" y="376"/>
                  <a:pt x="424" y="382"/>
                  <a:pt x="424" y="387"/>
                </a:cubicBezTo>
                <a:lnTo>
                  <a:pt x="424" y="522"/>
                </a:lnTo>
                <a:lnTo>
                  <a:pt x="452" y="501"/>
                </a:lnTo>
                <a:cubicBezTo>
                  <a:pt x="483" y="479"/>
                  <a:pt x="480" y="464"/>
                  <a:pt x="480" y="43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889920" y="2224440"/>
            <a:ext cx="171720" cy="134280"/>
          </a:xfrm>
          <a:custGeom>
            <a:avLst/>
            <a:gdLst/>
            <a:ahLst/>
            <a:rect l="0" t="0" r="r" b="b"/>
            <a:pathLst>
              <a:path w="477" h="373">
                <a:moveTo>
                  <a:pt x="470" y="319"/>
                </a:moveTo>
                <a:cubicBezTo>
                  <a:pt x="360" y="231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8"/>
                  <a:pt x="416" y="370"/>
                </a:cubicBezTo>
                <a:cubicBezTo>
                  <a:pt x="417" y="371"/>
                  <a:pt x="418" y="372"/>
                  <a:pt x="419" y="373"/>
                </a:cubicBezTo>
                <a:lnTo>
                  <a:pt x="477" y="326"/>
                </a:lnTo>
                <a:cubicBezTo>
                  <a:pt x="476" y="323"/>
                  <a:pt x="473" y="321"/>
                  <a:pt x="470" y="319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160280" y="2127240"/>
            <a:ext cx="2080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Entregables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015560" y="2864160"/>
            <a:ext cx="377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Código fuente modularizado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015560" y="3350160"/>
            <a:ext cx="390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Justificación escrita (1 página)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015560" y="3835800"/>
            <a:ext cx="534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Presentación o esquema visual del diseño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015560" y="4321440"/>
            <a:ext cx="607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Explicación oral o grabada de la función estrella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