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5400" y="2472480"/>
            <a:ext cx="398160" cy="398520"/>
          </a:xfrm>
          <a:custGeom>
            <a:avLst/>
            <a:gdLst/>
            <a:ahLst/>
            <a:rect l="0" t="0" r="r" b="b"/>
            <a:pathLst>
              <a:path w="1106" h="1107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7"/>
                  <a:pt x="0" y="104"/>
                </a:cubicBezTo>
                <a:lnTo>
                  <a:pt x="0" y="1003"/>
                </a:lnTo>
                <a:cubicBezTo>
                  <a:pt x="0" y="1060"/>
                  <a:pt x="46" y="1107"/>
                  <a:pt x="103" y="1107"/>
                </a:cubicBezTo>
                <a:lnTo>
                  <a:pt x="1002" y="1107"/>
                </a:lnTo>
                <a:cubicBezTo>
                  <a:pt x="1060" y="1107"/>
                  <a:pt x="1106" y="1060"/>
                  <a:pt x="1106" y="1003"/>
                </a:cubicBezTo>
                <a:lnTo>
                  <a:pt x="1106" y="104"/>
                </a:lnTo>
                <a:cubicBezTo>
                  <a:pt x="1106" y="47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800" y="2460240"/>
            <a:ext cx="423360" cy="423000"/>
          </a:xfrm>
          <a:custGeom>
            <a:avLst/>
            <a:gdLst/>
            <a:ahLst/>
            <a:rect l="0" t="0" r="r" b="b"/>
            <a:pathLst>
              <a:path w="1176" h="1175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2"/>
                  <a:pt x="0" y="138"/>
                </a:cubicBezTo>
                <a:lnTo>
                  <a:pt x="0" y="1037"/>
                </a:lnTo>
                <a:cubicBezTo>
                  <a:pt x="0" y="1113"/>
                  <a:pt x="62" y="1175"/>
                  <a:pt x="138" y="1175"/>
                </a:cubicBezTo>
                <a:lnTo>
                  <a:pt x="1037" y="1175"/>
                </a:lnTo>
                <a:cubicBezTo>
                  <a:pt x="1114" y="1175"/>
                  <a:pt x="1176" y="1113"/>
                  <a:pt x="1176" y="1037"/>
                </a:cubicBezTo>
                <a:lnTo>
                  <a:pt x="1176" y="138"/>
                </a:lnTo>
                <a:cubicBezTo>
                  <a:pt x="1176" y="62"/>
                  <a:pt x="1114" y="0"/>
                  <a:pt x="1037" y="0"/>
                </a:cubicBezTo>
                <a:moveTo>
                  <a:pt x="1037" y="69"/>
                </a:moveTo>
                <a:cubicBezTo>
                  <a:pt x="1075" y="69"/>
                  <a:pt x="1106" y="100"/>
                  <a:pt x="1106" y="138"/>
                </a:cubicBezTo>
                <a:lnTo>
                  <a:pt x="1106" y="276"/>
                </a:lnTo>
                <a:lnTo>
                  <a:pt x="899" y="276"/>
                </a:lnTo>
                <a:lnTo>
                  <a:pt x="899" y="69"/>
                </a:lnTo>
                <a:lnTo>
                  <a:pt x="1037" y="69"/>
                </a:lnTo>
                <a:moveTo>
                  <a:pt x="899" y="622"/>
                </a:moveTo>
                <a:lnTo>
                  <a:pt x="1106" y="622"/>
                </a:lnTo>
                <a:lnTo>
                  <a:pt x="1106" y="830"/>
                </a:lnTo>
                <a:lnTo>
                  <a:pt x="899" y="830"/>
                </a:lnTo>
                <a:lnTo>
                  <a:pt x="899" y="622"/>
                </a:lnTo>
                <a:moveTo>
                  <a:pt x="899" y="553"/>
                </a:moveTo>
                <a:lnTo>
                  <a:pt x="899" y="345"/>
                </a:lnTo>
                <a:lnTo>
                  <a:pt x="1106" y="345"/>
                </a:lnTo>
                <a:lnTo>
                  <a:pt x="1106" y="553"/>
                </a:lnTo>
                <a:lnTo>
                  <a:pt x="899" y="553"/>
                </a:lnTo>
                <a:moveTo>
                  <a:pt x="830" y="69"/>
                </a:moveTo>
                <a:lnTo>
                  <a:pt x="830" y="276"/>
                </a:lnTo>
                <a:lnTo>
                  <a:pt x="622" y="276"/>
                </a:lnTo>
                <a:lnTo>
                  <a:pt x="622" y="69"/>
                </a:lnTo>
                <a:lnTo>
                  <a:pt x="830" y="69"/>
                </a:lnTo>
                <a:moveTo>
                  <a:pt x="622" y="345"/>
                </a:moveTo>
                <a:lnTo>
                  <a:pt x="830" y="345"/>
                </a:lnTo>
                <a:lnTo>
                  <a:pt x="830" y="553"/>
                </a:lnTo>
                <a:lnTo>
                  <a:pt x="622" y="553"/>
                </a:lnTo>
                <a:lnTo>
                  <a:pt x="622" y="345"/>
                </a:lnTo>
                <a:moveTo>
                  <a:pt x="622" y="622"/>
                </a:moveTo>
                <a:lnTo>
                  <a:pt x="830" y="622"/>
                </a:lnTo>
                <a:lnTo>
                  <a:pt x="830" y="830"/>
                </a:lnTo>
                <a:lnTo>
                  <a:pt x="622" y="830"/>
                </a:lnTo>
                <a:lnTo>
                  <a:pt x="622" y="622"/>
                </a:lnTo>
                <a:moveTo>
                  <a:pt x="553" y="69"/>
                </a:moveTo>
                <a:lnTo>
                  <a:pt x="553" y="276"/>
                </a:lnTo>
                <a:lnTo>
                  <a:pt x="346" y="276"/>
                </a:lnTo>
                <a:lnTo>
                  <a:pt x="346" y="69"/>
                </a:lnTo>
                <a:lnTo>
                  <a:pt x="553" y="69"/>
                </a:lnTo>
                <a:moveTo>
                  <a:pt x="346" y="345"/>
                </a:moveTo>
                <a:lnTo>
                  <a:pt x="553" y="345"/>
                </a:lnTo>
                <a:lnTo>
                  <a:pt x="553" y="553"/>
                </a:lnTo>
                <a:lnTo>
                  <a:pt x="346" y="553"/>
                </a:lnTo>
                <a:lnTo>
                  <a:pt x="346" y="345"/>
                </a:lnTo>
                <a:moveTo>
                  <a:pt x="346" y="622"/>
                </a:moveTo>
                <a:lnTo>
                  <a:pt x="553" y="622"/>
                </a:lnTo>
                <a:lnTo>
                  <a:pt x="553" y="830"/>
                </a:lnTo>
                <a:lnTo>
                  <a:pt x="346" y="830"/>
                </a:lnTo>
                <a:lnTo>
                  <a:pt x="346" y="622"/>
                </a:lnTo>
                <a:moveTo>
                  <a:pt x="69" y="138"/>
                </a:moveTo>
                <a:cubicBezTo>
                  <a:pt x="69" y="100"/>
                  <a:pt x="100" y="69"/>
                  <a:pt x="138" y="69"/>
                </a:cubicBezTo>
                <a:lnTo>
                  <a:pt x="276" y="69"/>
                </a:lnTo>
                <a:lnTo>
                  <a:pt x="276" y="276"/>
                </a:lnTo>
                <a:lnTo>
                  <a:pt x="69" y="276"/>
                </a:lnTo>
                <a:lnTo>
                  <a:pt x="69" y="138"/>
                </a:lnTo>
                <a:moveTo>
                  <a:pt x="69" y="345"/>
                </a:moveTo>
                <a:lnTo>
                  <a:pt x="276" y="345"/>
                </a:lnTo>
                <a:lnTo>
                  <a:pt x="276" y="553"/>
                </a:lnTo>
                <a:lnTo>
                  <a:pt x="69" y="553"/>
                </a:lnTo>
                <a:lnTo>
                  <a:pt x="69" y="345"/>
                </a:lnTo>
                <a:moveTo>
                  <a:pt x="69" y="622"/>
                </a:moveTo>
                <a:lnTo>
                  <a:pt x="276" y="622"/>
                </a:lnTo>
                <a:lnTo>
                  <a:pt x="276" y="830"/>
                </a:lnTo>
                <a:lnTo>
                  <a:pt x="69" y="830"/>
                </a:lnTo>
                <a:lnTo>
                  <a:pt x="69" y="622"/>
                </a:lnTo>
                <a:moveTo>
                  <a:pt x="138" y="1106"/>
                </a:moveTo>
                <a:cubicBezTo>
                  <a:pt x="100" y="1106"/>
                  <a:pt x="69" y="1075"/>
                  <a:pt x="69" y="1037"/>
                </a:cubicBezTo>
                <a:lnTo>
                  <a:pt x="69" y="899"/>
                </a:lnTo>
                <a:lnTo>
                  <a:pt x="276" y="899"/>
                </a:lnTo>
                <a:lnTo>
                  <a:pt x="276" y="1106"/>
                </a:lnTo>
                <a:lnTo>
                  <a:pt x="138" y="1106"/>
                </a:lnTo>
                <a:moveTo>
                  <a:pt x="346" y="1106"/>
                </a:moveTo>
                <a:lnTo>
                  <a:pt x="346" y="899"/>
                </a:lnTo>
                <a:lnTo>
                  <a:pt x="553" y="899"/>
                </a:lnTo>
                <a:lnTo>
                  <a:pt x="553" y="1106"/>
                </a:lnTo>
                <a:lnTo>
                  <a:pt x="346" y="1106"/>
                </a:lnTo>
                <a:moveTo>
                  <a:pt x="622" y="1106"/>
                </a:moveTo>
                <a:lnTo>
                  <a:pt x="622" y="899"/>
                </a:lnTo>
                <a:lnTo>
                  <a:pt x="830" y="899"/>
                </a:lnTo>
                <a:lnTo>
                  <a:pt x="830" y="1106"/>
                </a:lnTo>
                <a:lnTo>
                  <a:pt x="622" y="1106"/>
                </a:lnTo>
                <a:moveTo>
                  <a:pt x="1037" y="1106"/>
                </a:moveTo>
                <a:lnTo>
                  <a:pt x="899" y="1106"/>
                </a:lnTo>
                <a:lnTo>
                  <a:pt x="899" y="899"/>
                </a:lnTo>
                <a:lnTo>
                  <a:pt x="1106" y="899"/>
                </a:lnTo>
                <a:lnTo>
                  <a:pt x="1106" y="1037"/>
                </a:lnTo>
                <a:cubicBezTo>
                  <a:pt x="1106" y="1075"/>
                  <a:pt x="1075" y="1106"/>
                  <a:pt x="1037" y="1106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77320" y="2621880"/>
            <a:ext cx="75240" cy="236520"/>
          </a:xfrm>
          <a:custGeom>
            <a:avLst/>
            <a:gdLst/>
            <a:ahLst/>
            <a:rect l="0" t="0" r="r" b="b"/>
            <a:pathLst>
              <a:path w="209" h="657">
                <a:moveTo>
                  <a:pt x="209" y="657"/>
                </a:moveTo>
                <a:lnTo>
                  <a:pt x="0" y="657"/>
                </a:ln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1"/>
                  <a:pt x="209" y="69"/>
                </a:cubicBezTo>
                <a:lnTo>
                  <a:pt x="209" y="65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00" y="2534760"/>
            <a:ext cx="74880" cy="323640"/>
          </a:xfrm>
          <a:custGeom>
            <a:avLst/>
            <a:gdLst/>
            <a:ahLst/>
            <a:rect l="0" t="0" r="r" b="b"/>
            <a:pathLst>
              <a:path w="208" h="899">
                <a:moveTo>
                  <a:pt x="208" y="899"/>
                </a:moveTo>
                <a:lnTo>
                  <a:pt x="0" y="899"/>
                </a:lnTo>
                <a:lnTo>
                  <a:pt x="0" y="69"/>
                </a:lnTo>
                <a:cubicBezTo>
                  <a:pt x="0" y="31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69"/>
                </a:cubicBezTo>
                <a:lnTo>
                  <a:pt x="208" y="899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77040" y="2709000"/>
            <a:ext cx="74880" cy="149400"/>
          </a:xfrm>
          <a:custGeom>
            <a:avLst/>
            <a:gdLst/>
            <a:ahLst/>
            <a:rect l="0" t="0" r="r" b="b"/>
            <a:pathLst>
              <a:path w="208" h="415">
                <a:moveTo>
                  <a:pt x="208" y="415"/>
                </a:moveTo>
                <a:lnTo>
                  <a:pt x="0" y="415"/>
                </a:ln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69"/>
                </a:cubicBezTo>
                <a:lnTo>
                  <a:pt x="208" y="41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5552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“¡Modula y vencerás!”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52400" y="2171520"/>
            <a:ext cx="4772160" cy="533880"/>
          </a:xfrm>
          <a:custGeom>
            <a:avLst/>
            <a:gdLst/>
            <a:ahLst/>
            <a:rect l="0" t="0" r="r" b="b"/>
            <a:pathLst>
              <a:path w="13256" h="1483">
                <a:moveTo>
                  <a:pt x="0" y="0"/>
                </a:moveTo>
                <a:lnTo>
                  <a:pt x="13256" y="0"/>
                </a:lnTo>
                <a:lnTo>
                  <a:pt x="1325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5524200" y="2171520"/>
            <a:ext cx="1324440" cy="533880"/>
          </a:xfrm>
          <a:custGeom>
            <a:avLst/>
            <a:gdLst/>
            <a:ahLst/>
            <a:rect l="0" t="0" r="r" b="b"/>
            <a:pathLst>
              <a:path w="3679" h="1483">
                <a:moveTo>
                  <a:pt x="0" y="0"/>
                </a:moveTo>
                <a:lnTo>
                  <a:pt x="3679" y="0"/>
                </a:lnTo>
                <a:lnTo>
                  <a:pt x="367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52400" y="2705040"/>
            <a:ext cx="4772160" cy="543240"/>
          </a:xfrm>
          <a:custGeom>
            <a:avLst/>
            <a:gdLst/>
            <a:ahLst/>
            <a:rect l="0" t="0" r="r" b="b"/>
            <a:pathLst>
              <a:path w="13256" h="1509">
                <a:moveTo>
                  <a:pt x="0" y="0"/>
                </a:moveTo>
                <a:lnTo>
                  <a:pt x="13256" y="0"/>
                </a:lnTo>
                <a:lnTo>
                  <a:pt x="132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5524200" y="2705040"/>
            <a:ext cx="1324440" cy="543240"/>
          </a:xfrm>
          <a:custGeom>
            <a:avLst/>
            <a:gdLst/>
            <a:ahLst/>
            <a:rect l="0" t="0" r="r" b="b"/>
            <a:pathLst>
              <a:path w="3679" h="1509">
                <a:moveTo>
                  <a:pt x="0" y="0"/>
                </a:moveTo>
                <a:lnTo>
                  <a:pt x="3679" y="0"/>
                </a:lnTo>
                <a:lnTo>
                  <a:pt x="367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3247920"/>
            <a:ext cx="4772160" cy="533520"/>
          </a:xfrm>
          <a:custGeom>
            <a:avLst/>
            <a:gdLst/>
            <a:ahLst/>
            <a:rect l="0" t="0" r="r" b="b"/>
            <a:pathLst>
              <a:path w="13256" h="1482">
                <a:moveTo>
                  <a:pt x="0" y="0"/>
                </a:moveTo>
                <a:lnTo>
                  <a:pt x="13256" y="0"/>
                </a:lnTo>
                <a:lnTo>
                  <a:pt x="132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5524200" y="3247920"/>
            <a:ext cx="1324440" cy="533520"/>
          </a:xfrm>
          <a:custGeom>
            <a:avLst/>
            <a:gdLst/>
            <a:ahLst/>
            <a:rect l="0" t="0" r="r" b="b"/>
            <a:pathLst>
              <a:path w="3679" h="1482">
                <a:moveTo>
                  <a:pt x="0" y="0"/>
                </a:moveTo>
                <a:lnTo>
                  <a:pt x="3679" y="0"/>
                </a:lnTo>
                <a:lnTo>
                  <a:pt x="36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3781080"/>
            <a:ext cx="4772160" cy="543600"/>
          </a:xfrm>
          <a:custGeom>
            <a:avLst/>
            <a:gdLst/>
            <a:ahLst/>
            <a:rect l="0" t="0" r="r" b="b"/>
            <a:pathLst>
              <a:path w="13256" h="1510">
                <a:moveTo>
                  <a:pt x="0" y="0"/>
                </a:moveTo>
                <a:lnTo>
                  <a:pt x="13256" y="0"/>
                </a:lnTo>
                <a:lnTo>
                  <a:pt x="1325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5524200" y="3781080"/>
            <a:ext cx="1324440" cy="543600"/>
          </a:xfrm>
          <a:custGeom>
            <a:avLst/>
            <a:gdLst/>
            <a:ahLst/>
            <a:rect l="0" t="0" r="r" b="b"/>
            <a:pathLst>
              <a:path w="3679" h="1510">
                <a:moveTo>
                  <a:pt x="0" y="0"/>
                </a:moveTo>
                <a:lnTo>
                  <a:pt x="3679" y="0"/>
                </a:lnTo>
                <a:lnTo>
                  <a:pt x="367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4324320"/>
            <a:ext cx="4772160" cy="533520"/>
          </a:xfrm>
          <a:custGeom>
            <a:avLst/>
            <a:gdLst/>
            <a:ahLst/>
            <a:rect l="0" t="0" r="r" b="b"/>
            <a:pathLst>
              <a:path w="13256" h="1482">
                <a:moveTo>
                  <a:pt x="0" y="0"/>
                </a:moveTo>
                <a:lnTo>
                  <a:pt x="13256" y="0"/>
                </a:lnTo>
                <a:lnTo>
                  <a:pt x="132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524200" y="4324320"/>
            <a:ext cx="1324440" cy="533520"/>
          </a:xfrm>
          <a:custGeom>
            <a:avLst/>
            <a:gdLst/>
            <a:ahLst/>
            <a:rect l="0" t="0" r="r" b="b"/>
            <a:pathLst>
              <a:path w="3679" h="1482">
                <a:moveTo>
                  <a:pt x="0" y="0"/>
                </a:moveTo>
                <a:lnTo>
                  <a:pt x="3679" y="0"/>
                </a:lnTo>
                <a:lnTo>
                  <a:pt x="36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4857480"/>
            <a:ext cx="4772160" cy="543240"/>
          </a:xfrm>
          <a:custGeom>
            <a:avLst/>
            <a:gdLst/>
            <a:ahLst/>
            <a:rect l="0" t="0" r="r" b="b"/>
            <a:pathLst>
              <a:path w="13256" h="1509">
                <a:moveTo>
                  <a:pt x="0" y="0"/>
                </a:moveTo>
                <a:lnTo>
                  <a:pt x="13256" y="0"/>
                </a:lnTo>
                <a:lnTo>
                  <a:pt x="132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524200" y="4857480"/>
            <a:ext cx="1324440" cy="543240"/>
          </a:xfrm>
          <a:custGeom>
            <a:avLst/>
            <a:gdLst/>
            <a:ahLst/>
            <a:rect l="0" t="0" r="r" b="b"/>
            <a:pathLst>
              <a:path w="3679" h="1509">
                <a:moveTo>
                  <a:pt x="0" y="0"/>
                </a:moveTo>
                <a:lnTo>
                  <a:pt x="3679" y="0"/>
                </a:lnTo>
                <a:lnTo>
                  <a:pt x="367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2162160"/>
            <a:ext cx="4772160" cy="9720"/>
          </a:xfrm>
          <a:custGeom>
            <a:avLst/>
            <a:gdLst/>
            <a:ahLst/>
            <a:rect l="0" t="0" r="r" b="b"/>
            <a:pathLst>
              <a:path w="13256" h="27">
                <a:moveTo>
                  <a:pt x="0" y="0"/>
                </a:moveTo>
                <a:lnTo>
                  <a:pt x="13256" y="0"/>
                </a:lnTo>
                <a:lnTo>
                  <a:pt x="13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551484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524200" y="21621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8482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2705040"/>
            <a:ext cx="4772160" cy="9720"/>
          </a:xfrm>
          <a:custGeom>
            <a:avLst/>
            <a:gdLst/>
            <a:ahLst/>
            <a:rect l="0" t="0" r="r" b="b"/>
            <a:pathLst>
              <a:path w="13256" h="27">
                <a:moveTo>
                  <a:pt x="0" y="0"/>
                </a:moveTo>
                <a:lnTo>
                  <a:pt x="13256" y="0"/>
                </a:lnTo>
                <a:lnTo>
                  <a:pt x="13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524200" y="270504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551484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68482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52400" y="3238200"/>
            <a:ext cx="4772160" cy="10080"/>
          </a:xfrm>
          <a:custGeom>
            <a:avLst/>
            <a:gdLst/>
            <a:ahLst/>
            <a:rect l="0" t="0" r="r" b="b"/>
            <a:pathLst>
              <a:path w="13256" h="28">
                <a:moveTo>
                  <a:pt x="0" y="0"/>
                </a:moveTo>
                <a:lnTo>
                  <a:pt x="13256" y="0"/>
                </a:lnTo>
                <a:lnTo>
                  <a:pt x="132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55148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5524200" y="323820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68482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3781080"/>
            <a:ext cx="4772160" cy="10080"/>
          </a:xfrm>
          <a:custGeom>
            <a:avLst/>
            <a:gdLst/>
            <a:ahLst/>
            <a:rect l="0" t="0" r="r" b="b"/>
            <a:pathLst>
              <a:path w="13256" h="28">
                <a:moveTo>
                  <a:pt x="0" y="0"/>
                </a:moveTo>
                <a:lnTo>
                  <a:pt x="13256" y="0"/>
                </a:lnTo>
                <a:lnTo>
                  <a:pt x="132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5148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524200" y="378108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68482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4314600"/>
            <a:ext cx="4772160" cy="10080"/>
          </a:xfrm>
          <a:custGeom>
            <a:avLst/>
            <a:gdLst/>
            <a:ahLst/>
            <a:rect l="0" t="0" r="r" b="b"/>
            <a:pathLst>
              <a:path w="13256" h="28">
                <a:moveTo>
                  <a:pt x="0" y="0"/>
                </a:moveTo>
                <a:lnTo>
                  <a:pt x="13256" y="0"/>
                </a:lnTo>
                <a:lnTo>
                  <a:pt x="132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55148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5524200" y="431460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68482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857480"/>
            <a:ext cx="4772160" cy="10080"/>
          </a:xfrm>
          <a:custGeom>
            <a:avLst/>
            <a:gdLst/>
            <a:ahLst/>
            <a:rect l="0" t="0" r="r" b="b"/>
            <a:pathLst>
              <a:path w="13256" h="28">
                <a:moveTo>
                  <a:pt x="0" y="0"/>
                </a:moveTo>
                <a:lnTo>
                  <a:pt x="13256" y="0"/>
                </a:lnTo>
                <a:lnTo>
                  <a:pt x="132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51484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5524200" y="485748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68482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5391000"/>
            <a:ext cx="4772160" cy="9720"/>
          </a:xfrm>
          <a:custGeom>
            <a:avLst/>
            <a:gdLst/>
            <a:ahLst/>
            <a:rect l="0" t="0" r="r" b="b"/>
            <a:pathLst>
              <a:path w="13256" h="27">
                <a:moveTo>
                  <a:pt x="0" y="0"/>
                </a:moveTo>
                <a:lnTo>
                  <a:pt x="13256" y="0"/>
                </a:lnTo>
                <a:lnTo>
                  <a:pt x="13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524200" y="53910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80840" y="15048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4"/>
                </a:moveTo>
                <a:cubicBezTo>
                  <a:pt x="1006" y="537"/>
                  <a:pt x="1003" y="569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2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2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69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1"/>
                  <a:pt x="38" y="310"/>
                </a:cubicBezTo>
                <a:cubicBezTo>
                  <a:pt x="51" y="280"/>
                  <a:pt x="66" y="251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1"/>
                  <a:pt x="956" y="280"/>
                  <a:pt x="968" y="310"/>
                </a:cubicBezTo>
                <a:cubicBezTo>
                  <a:pt x="981" y="341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26200" y="155016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7"/>
                </a:moveTo>
                <a:cubicBezTo>
                  <a:pt x="755" y="401"/>
                  <a:pt x="752" y="426"/>
                  <a:pt x="748" y="450"/>
                </a:cubicBezTo>
                <a:cubicBezTo>
                  <a:pt x="743" y="474"/>
                  <a:pt x="736" y="498"/>
                  <a:pt x="726" y="521"/>
                </a:cubicBezTo>
                <a:cubicBezTo>
                  <a:pt x="717" y="544"/>
                  <a:pt x="705" y="566"/>
                  <a:pt x="691" y="586"/>
                </a:cubicBezTo>
                <a:cubicBezTo>
                  <a:pt x="678" y="608"/>
                  <a:pt x="662" y="627"/>
                  <a:pt x="644" y="644"/>
                </a:cubicBezTo>
                <a:cubicBezTo>
                  <a:pt x="627" y="662"/>
                  <a:pt x="608" y="677"/>
                  <a:pt x="587" y="691"/>
                </a:cubicBezTo>
                <a:cubicBezTo>
                  <a:pt x="567" y="705"/>
                  <a:pt x="545" y="716"/>
                  <a:pt x="522" y="726"/>
                </a:cubicBezTo>
                <a:cubicBezTo>
                  <a:pt x="499" y="735"/>
                  <a:pt x="476" y="743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3"/>
                  <a:pt x="255" y="735"/>
                  <a:pt x="233" y="726"/>
                </a:cubicBezTo>
                <a:cubicBezTo>
                  <a:pt x="210" y="716"/>
                  <a:pt x="188" y="705"/>
                  <a:pt x="167" y="691"/>
                </a:cubicBezTo>
                <a:cubicBezTo>
                  <a:pt x="147" y="677"/>
                  <a:pt x="128" y="662"/>
                  <a:pt x="110" y="644"/>
                </a:cubicBezTo>
                <a:cubicBezTo>
                  <a:pt x="93" y="627"/>
                  <a:pt x="77" y="608"/>
                  <a:pt x="63" y="586"/>
                </a:cubicBezTo>
                <a:cubicBezTo>
                  <a:pt x="50" y="566"/>
                  <a:pt x="38" y="544"/>
                  <a:pt x="28" y="521"/>
                </a:cubicBezTo>
                <a:cubicBezTo>
                  <a:pt x="19" y="498"/>
                  <a:pt x="12" y="474"/>
                  <a:pt x="7" y="450"/>
                </a:cubicBezTo>
                <a:cubicBezTo>
                  <a:pt x="2" y="426"/>
                  <a:pt x="0" y="401"/>
                  <a:pt x="0" y="377"/>
                </a:cubicBezTo>
                <a:cubicBezTo>
                  <a:pt x="0" y="352"/>
                  <a:pt x="2" y="327"/>
                  <a:pt x="7" y="303"/>
                </a:cubicBezTo>
                <a:cubicBezTo>
                  <a:pt x="12" y="279"/>
                  <a:pt x="19" y="255"/>
                  <a:pt x="28" y="232"/>
                </a:cubicBezTo>
                <a:cubicBezTo>
                  <a:pt x="38" y="209"/>
                  <a:pt x="50" y="188"/>
                  <a:pt x="63" y="167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3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3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7"/>
                </a:cubicBezTo>
                <a:cubicBezTo>
                  <a:pt x="705" y="188"/>
                  <a:pt x="717" y="209"/>
                  <a:pt x="726" y="232"/>
                </a:cubicBezTo>
                <a:cubicBezTo>
                  <a:pt x="736" y="255"/>
                  <a:pt x="743" y="279"/>
                  <a:pt x="748" y="303"/>
                </a:cubicBezTo>
                <a:cubicBezTo>
                  <a:pt x="752" y="327"/>
                  <a:pt x="755" y="352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61480" y="158508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3"/>
                  <a:pt x="545" y="371"/>
                  <a:pt x="538" y="388"/>
                </a:cubicBezTo>
                <a:cubicBezTo>
                  <a:pt x="531" y="404"/>
                  <a:pt x="522" y="421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5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5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1"/>
                  <a:pt x="28" y="404"/>
                  <a:pt x="21" y="388"/>
                </a:cubicBezTo>
                <a:cubicBezTo>
                  <a:pt x="14" y="371"/>
                  <a:pt x="8" y="353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7"/>
                  <a:pt x="554" y="225"/>
                </a:cubicBezTo>
                <a:cubicBezTo>
                  <a:pt x="557" y="243"/>
                  <a:pt x="559" y="261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901440" y="162540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9"/>
                </a:moveTo>
                <a:cubicBezTo>
                  <a:pt x="336" y="180"/>
                  <a:pt x="335" y="191"/>
                  <a:pt x="333" y="201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1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5"/>
                  <a:pt x="10" y="115"/>
                  <a:pt x="14" y="104"/>
                </a:cubicBezTo>
                <a:cubicBezTo>
                  <a:pt x="18" y="94"/>
                  <a:pt x="23" y="85"/>
                  <a:pt x="29" y="76"/>
                </a:cubicBezTo>
                <a:cubicBezTo>
                  <a:pt x="36" y="66"/>
                  <a:pt x="43" y="58"/>
                  <a:pt x="50" y="50"/>
                </a:cubicBezTo>
                <a:cubicBezTo>
                  <a:pt x="58" y="42"/>
                  <a:pt x="67" y="35"/>
                  <a:pt x="76" y="29"/>
                </a:cubicBezTo>
                <a:cubicBezTo>
                  <a:pt x="85" y="23"/>
                  <a:pt x="95" y="18"/>
                  <a:pt x="105" y="14"/>
                </a:cubicBezTo>
                <a:cubicBezTo>
                  <a:pt x="115" y="10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10"/>
                  <a:pt x="233" y="14"/>
                </a:cubicBezTo>
                <a:cubicBezTo>
                  <a:pt x="243" y="18"/>
                  <a:pt x="253" y="23"/>
                  <a:pt x="262" y="29"/>
                </a:cubicBezTo>
                <a:cubicBezTo>
                  <a:pt x="271" y="35"/>
                  <a:pt x="280" y="42"/>
                  <a:pt x="287" y="50"/>
                </a:cubicBezTo>
                <a:cubicBezTo>
                  <a:pt x="295" y="58"/>
                  <a:pt x="302" y="66"/>
                  <a:pt x="308" y="76"/>
                </a:cubicBezTo>
                <a:cubicBezTo>
                  <a:pt x="314" y="85"/>
                  <a:pt x="319" y="94"/>
                  <a:pt x="324" y="104"/>
                </a:cubicBezTo>
                <a:cubicBezTo>
                  <a:pt x="328" y="115"/>
                  <a:pt x="331" y="125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931680" y="165564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5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7"/>
                  <a:pt x="33" y="151"/>
                  <a:pt x="26" y="143"/>
                </a:cubicBezTo>
                <a:cubicBezTo>
                  <a:pt x="18" y="135"/>
                  <a:pt x="12" y="126"/>
                  <a:pt x="7" y="116"/>
                </a:cubicBezTo>
                <a:cubicBezTo>
                  <a:pt x="3" y="105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57600" y="1688760"/>
            <a:ext cx="139320" cy="169560"/>
          </a:xfrm>
          <a:custGeom>
            <a:avLst/>
            <a:gdLst/>
            <a:ahLst/>
            <a:rect l="0" t="0" r="r" b="b"/>
            <a:pathLst>
              <a:path w="387" h="471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1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54720" y="167004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70"/>
                  <a:pt x="8" y="64"/>
                </a:cubicBezTo>
                <a:cubicBezTo>
                  <a:pt x="-3" y="54"/>
                  <a:pt x="-3" y="36"/>
                  <a:pt x="8" y="25"/>
                </a:cubicBezTo>
                <a:lnTo>
                  <a:pt x="25" y="8"/>
                </a:lnTo>
                <a:cubicBezTo>
                  <a:pt x="36" y="-2"/>
                  <a:pt x="53" y="-2"/>
                  <a:pt x="64" y="8"/>
                </a:cubicBezTo>
                <a:cubicBezTo>
                  <a:pt x="75" y="20"/>
                  <a:pt x="75" y="38"/>
                  <a:pt x="64" y="49"/>
                </a:cubicBezTo>
                <a:lnTo>
                  <a:pt x="49" y="64"/>
                </a:lnTo>
                <a:cubicBezTo>
                  <a:pt x="43" y="70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20600" y="150480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6"/>
                </a:moveTo>
                <a:cubicBezTo>
                  <a:pt x="-6" y="254"/>
                  <a:pt x="5" y="327"/>
                  <a:pt x="5" y="327"/>
                </a:cubicBezTo>
                <a:lnTo>
                  <a:pt x="203" y="121"/>
                </a:lnTo>
                <a:cubicBezTo>
                  <a:pt x="211" y="80"/>
                  <a:pt x="188" y="10"/>
                  <a:pt x="155" y="1"/>
                </a:cubicBezTo>
                <a:cubicBezTo>
                  <a:pt x="122" y="-7"/>
                  <a:pt x="40" y="24"/>
                  <a:pt x="5" y="196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9"/>
                </a:lnTo>
                <a:cubicBezTo>
                  <a:pt x="261" y="130"/>
                  <a:pt x="331" y="153"/>
                  <a:pt x="339" y="187"/>
                </a:cubicBezTo>
                <a:cubicBezTo>
                  <a:pt x="348" y="220"/>
                  <a:pt x="317" y="301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963720" y="15364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60280" y="1441440"/>
            <a:ext cx="3952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530800" y="2244960"/>
            <a:ext cx="125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Categoría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648760" y="22449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80920" y="2788200"/>
            <a:ext cx="450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modular y cohesión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648760" y="27882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80920" y="3321360"/>
            <a:ext cx="341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justificado de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648760" y="33213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880920" y="3864240"/>
            <a:ext cx="398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Recursividad o iteración aplicada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648760" y="38642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80920" y="4397760"/>
            <a:ext cx="372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y defensa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5648760" y="43977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80920" y="4940640"/>
            <a:ext cx="368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Funcionamiento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648760" y="49406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2190600" y="2705040"/>
            <a:ext cx="8963280" cy="543240"/>
          </a:xfrm>
          <a:custGeom>
            <a:avLst/>
            <a:gdLst/>
            <a:ahLst/>
            <a:rect l="0" t="0" r="r" b="b"/>
            <a:pathLst>
              <a:path w="24898" h="1509">
                <a:moveTo>
                  <a:pt x="0" y="0"/>
                </a:moveTo>
                <a:lnTo>
                  <a:pt x="24898" y="0"/>
                </a:lnTo>
                <a:lnTo>
                  <a:pt x="248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2190600" y="3247920"/>
            <a:ext cx="8963280" cy="533520"/>
          </a:xfrm>
          <a:custGeom>
            <a:avLst/>
            <a:gdLst/>
            <a:ahLst/>
            <a:rect l="0" t="0" r="r" b="b"/>
            <a:pathLst>
              <a:path w="24898" h="1482">
                <a:moveTo>
                  <a:pt x="0" y="0"/>
                </a:moveTo>
                <a:lnTo>
                  <a:pt x="24898" y="0"/>
                </a:lnTo>
                <a:lnTo>
                  <a:pt x="2489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190600" y="3781080"/>
            <a:ext cx="8963280" cy="543600"/>
          </a:xfrm>
          <a:custGeom>
            <a:avLst/>
            <a:gdLst/>
            <a:ahLst/>
            <a:rect l="0" t="0" r="r" b="b"/>
            <a:pathLst>
              <a:path w="24898" h="1510">
                <a:moveTo>
                  <a:pt x="0" y="0"/>
                </a:moveTo>
                <a:lnTo>
                  <a:pt x="24898" y="0"/>
                </a:lnTo>
                <a:lnTo>
                  <a:pt x="2489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2190600" y="4324320"/>
            <a:ext cx="8963280" cy="533520"/>
          </a:xfrm>
          <a:custGeom>
            <a:avLst/>
            <a:gdLst/>
            <a:ahLst/>
            <a:rect l="0" t="0" r="r" b="b"/>
            <a:pathLst>
              <a:path w="24898" h="1482">
                <a:moveTo>
                  <a:pt x="0" y="0"/>
                </a:moveTo>
                <a:lnTo>
                  <a:pt x="24898" y="0"/>
                </a:lnTo>
                <a:lnTo>
                  <a:pt x="2489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190600" y="2705040"/>
            <a:ext cx="8963280" cy="9720"/>
          </a:xfrm>
          <a:custGeom>
            <a:avLst/>
            <a:gdLst/>
            <a:ahLst/>
            <a:rect l="0" t="0" r="r" b="b"/>
            <a:pathLst>
              <a:path w="24898" h="27">
                <a:moveTo>
                  <a:pt x="0" y="0"/>
                </a:moveTo>
                <a:lnTo>
                  <a:pt x="24898" y="0"/>
                </a:lnTo>
                <a:lnTo>
                  <a:pt x="248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11441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90600" y="3238200"/>
            <a:ext cx="8963280" cy="10080"/>
          </a:xfrm>
          <a:custGeom>
            <a:avLst/>
            <a:gdLst/>
            <a:ahLst/>
            <a:rect l="0" t="0" r="r" b="b"/>
            <a:pathLst>
              <a:path w="24898" h="28">
                <a:moveTo>
                  <a:pt x="0" y="0"/>
                </a:moveTo>
                <a:lnTo>
                  <a:pt x="24898" y="0"/>
                </a:lnTo>
                <a:lnTo>
                  <a:pt x="248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11441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2190600" y="3781080"/>
            <a:ext cx="8963280" cy="10080"/>
          </a:xfrm>
          <a:custGeom>
            <a:avLst/>
            <a:gdLst/>
            <a:ahLst/>
            <a:rect l="0" t="0" r="r" b="b"/>
            <a:pathLst>
              <a:path w="24898" h="28">
                <a:moveTo>
                  <a:pt x="0" y="0"/>
                </a:moveTo>
                <a:lnTo>
                  <a:pt x="24898" y="0"/>
                </a:lnTo>
                <a:lnTo>
                  <a:pt x="248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11441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2190600" y="4314600"/>
            <a:ext cx="8963280" cy="10080"/>
          </a:xfrm>
          <a:custGeom>
            <a:avLst/>
            <a:gdLst/>
            <a:ahLst/>
            <a:rect l="0" t="0" r="r" b="b"/>
            <a:pathLst>
              <a:path w="24898" h="28">
                <a:moveTo>
                  <a:pt x="0" y="0"/>
                </a:moveTo>
                <a:lnTo>
                  <a:pt x="24898" y="0"/>
                </a:lnTo>
                <a:lnTo>
                  <a:pt x="248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11441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90600" y="4857480"/>
            <a:ext cx="8963280" cy="10080"/>
          </a:xfrm>
          <a:custGeom>
            <a:avLst/>
            <a:gdLst/>
            <a:ahLst/>
            <a:rect l="0" t="0" r="r" b="b"/>
            <a:pathLst>
              <a:path w="24898" h="28">
                <a:moveTo>
                  <a:pt x="0" y="0"/>
                </a:moveTo>
                <a:lnTo>
                  <a:pt x="24898" y="0"/>
                </a:lnTo>
                <a:lnTo>
                  <a:pt x="248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60280" y="1974600"/>
            <a:ext cx="5769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Diseño modular y cohesión (25%)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59371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315160" y="3321360"/>
            <a:ext cx="856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desorganizado, funciones poco claras, sin separación de 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315160" y="3864240"/>
            <a:ext cx="753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definidas, pero con solapamientos o poca cohesión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315160" y="4397760"/>
            <a:ext cx="869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función cumple un propósito específico. Diseño bien estructurado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2400" y="2285640"/>
            <a:ext cx="1419480" cy="543600"/>
          </a:xfrm>
          <a:custGeom>
            <a:avLst/>
            <a:gdLst/>
            <a:ahLst/>
            <a:rect l="0" t="0" r="r" b="b"/>
            <a:pathLst>
              <a:path w="3943" h="1510">
                <a:moveTo>
                  <a:pt x="0" y="0"/>
                </a:moveTo>
                <a:lnTo>
                  <a:pt x="3943" y="0"/>
                </a:lnTo>
                <a:lnTo>
                  <a:pt x="394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171520" y="2285640"/>
            <a:ext cx="9268200" cy="543600"/>
          </a:xfrm>
          <a:custGeom>
            <a:avLst/>
            <a:gdLst/>
            <a:ahLst/>
            <a:rect l="0" t="0" r="r" b="b"/>
            <a:pathLst>
              <a:path w="25745" h="1510">
                <a:moveTo>
                  <a:pt x="0" y="0"/>
                </a:moveTo>
                <a:lnTo>
                  <a:pt x="25745" y="0"/>
                </a:lnTo>
                <a:lnTo>
                  <a:pt x="2574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2828880"/>
            <a:ext cx="1419480" cy="543240"/>
          </a:xfrm>
          <a:custGeom>
            <a:avLst/>
            <a:gdLst/>
            <a:ahLst/>
            <a:rect l="0" t="0" r="r" b="b"/>
            <a:pathLst>
              <a:path w="3943" h="1509">
                <a:moveTo>
                  <a:pt x="0" y="0"/>
                </a:moveTo>
                <a:lnTo>
                  <a:pt x="3943" y="0"/>
                </a:lnTo>
                <a:lnTo>
                  <a:pt x="394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71520" y="2828880"/>
            <a:ext cx="9268200" cy="543240"/>
          </a:xfrm>
          <a:custGeom>
            <a:avLst/>
            <a:gdLst/>
            <a:ahLst/>
            <a:rect l="0" t="0" r="r" b="b"/>
            <a:pathLst>
              <a:path w="25745" h="1509">
                <a:moveTo>
                  <a:pt x="0" y="0"/>
                </a:moveTo>
                <a:lnTo>
                  <a:pt x="25745" y="0"/>
                </a:lnTo>
                <a:lnTo>
                  <a:pt x="257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3371760"/>
            <a:ext cx="1419480" cy="952920"/>
          </a:xfrm>
          <a:custGeom>
            <a:avLst/>
            <a:gdLst/>
            <a:ahLst/>
            <a:rect l="0" t="0" r="r" b="b"/>
            <a:pathLst>
              <a:path w="3943" h="2647">
                <a:moveTo>
                  <a:pt x="0" y="0"/>
                </a:moveTo>
                <a:lnTo>
                  <a:pt x="3943" y="0"/>
                </a:lnTo>
                <a:lnTo>
                  <a:pt x="3943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71520" y="3371760"/>
            <a:ext cx="9268200" cy="952920"/>
          </a:xfrm>
          <a:custGeom>
            <a:avLst/>
            <a:gdLst/>
            <a:ahLst/>
            <a:rect l="0" t="0" r="r" b="b"/>
            <a:pathLst>
              <a:path w="25745" h="2647">
                <a:moveTo>
                  <a:pt x="0" y="0"/>
                </a:moveTo>
                <a:lnTo>
                  <a:pt x="25745" y="0"/>
                </a:lnTo>
                <a:lnTo>
                  <a:pt x="25745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4324320"/>
            <a:ext cx="1419480" cy="952560"/>
          </a:xfrm>
          <a:custGeom>
            <a:avLst/>
            <a:gdLst/>
            <a:ahLst/>
            <a:rect l="0" t="0" r="r" b="b"/>
            <a:pathLst>
              <a:path w="3943" h="2646">
                <a:moveTo>
                  <a:pt x="0" y="0"/>
                </a:moveTo>
                <a:lnTo>
                  <a:pt x="3943" y="0"/>
                </a:lnTo>
                <a:lnTo>
                  <a:pt x="3943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71520" y="4324320"/>
            <a:ext cx="9268200" cy="952560"/>
          </a:xfrm>
          <a:custGeom>
            <a:avLst/>
            <a:gdLst/>
            <a:ahLst/>
            <a:rect l="0" t="0" r="r" b="b"/>
            <a:pathLst>
              <a:path w="25745" h="2646">
                <a:moveTo>
                  <a:pt x="0" y="0"/>
                </a:moveTo>
                <a:lnTo>
                  <a:pt x="25745" y="0"/>
                </a:lnTo>
                <a:lnTo>
                  <a:pt x="25745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2285640"/>
            <a:ext cx="1419480" cy="10080"/>
          </a:xfrm>
          <a:custGeom>
            <a:avLst/>
            <a:gdLst/>
            <a:ahLst/>
            <a:rect l="0" t="0" r="r" b="b"/>
            <a:pathLst>
              <a:path w="3943" h="28">
                <a:moveTo>
                  <a:pt x="0" y="0"/>
                </a:moveTo>
                <a:lnTo>
                  <a:pt x="3943" y="0"/>
                </a:lnTo>
                <a:lnTo>
                  <a:pt x="39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1621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2171520" y="2285640"/>
            <a:ext cx="9277560" cy="10080"/>
          </a:xfrm>
          <a:custGeom>
            <a:avLst/>
            <a:gdLst/>
            <a:ahLst/>
            <a:rect l="0" t="0" r="r" b="b"/>
            <a:pathLst>
              <a:path w="25771" h="28">
                <a:moveTo>
                  <a:pt x="0" y="0"/>
                </a:moveTo>
                <a:lnTo>
                  <a:pt x="25771" y="0"/>
                </a:lnTo>
                <a:lnTo>
                  <a:pt x="257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14393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2819160"/>
            <a:ext cx="1419480" cy="10080"/>
          </a:xfrm>
          <a:custGeom>
            <a:avLst/>
            <a:gdLst/>
            <a:ahLst/>
            <a:rect l="0" t="0" r="r" b="b"/>
            <a:pathLst>
              <a:path w="3943" h="28">
                <a:moveTo>
                  <a:pt x="0" y="0"/>
                </a:moveTo>
                <a:lnTo>
                  <a:pt x="3943" y="0"/>
                </a:lnTo>
                <a:lnTo>
                  <a:pt x="39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2171520" y="2819160"/>
            <a:ext cx="9277560" cy="10080"/>
          </a:xfrm>
          <a:custGeom>
            <a:avLst/>
            <a:gdLst/>
            <a:ahLst/>
            <a:rect l="0" t="0" r="r" b="b"/>
            <a:pathLst>
              <a:path w="25771" h="28">
                <a:moveTo>
                  <a:pt x="0" y="0"/>
                </a:moveTo>
                <a:lnTo>
                  <a:pt x="25771" y="0"/>
                </a:lnTo>
                <a:lnTo>
                  <a:pt x="257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621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14393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3362040"/>
            <a:ext cx="1419480" cy="10080"/>
          </a:xfrm>
          <a:custGeom>
            <a:avLst/>
            <a:gdLst/>
            <a:ahLst/>
            <a:rect l="0" t="0" r="r" b="b"/>
            <a:pathLst>
              <a:path w="3943" h="28">
                <a:moveTo>
                  <a:pt x="0" y="0"/>
                </a:moveTo>
                <a:lnTo>
                  <a:pt x="3943" y="0"/>
                </a:lnTo>
                <a:lnTo>
                  <a:pt x="39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1621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71520" y="3362040"/>
            <a:ext cx="9277560" cy="10080"/>
          </a:xfrm>
          <a:custGeom>
            <a:avLst/>
            <a:gdLst/>
            <a:ahLst/>
            <a:rect l="0" t="0" r="r" b="b"/>
            <a:pathLst>
              <a:path w="25771" h="28">
                <a:moveTo>
                  <a:pt x="0" y="0"/>
                </a:moveTo>
                <a:lnTo>
                  <a:pt x="25771" y="0"/>
                </a:lnTo>
                <a:lnTo>
                  <a:pt x="257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4314600"/>
            <a:ext cx="1419480" cy="10080"/>
          </a:xfrm>
          <a:custGeom>
            <a:avLst/>
            <a:gdLst/>
            <a:ahLst/>
            <a:rect l="0" t="0" r="r" b="b"/>
            <a:pathLst>
              <a:path w="3943" h="28">
                <a:moveTo>
                  <a:pt x="0" y="0"/>
                </a:moveTo>
                <a:lnTo>
                  <a:pt x="3943" y="0"/>
                </a:lnTo>
                <a:lnTo>
                  <a:pt x="39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621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171520" y="4314600"/>
            <a:ext cx="9277560" cy="10080"/>
          </a:xfrm>
          <a:custGeom>
            <a:avLst/>
            <a:gdLst/>
            <a:ahLst/>
            <a:rect l="0" t="0" r="r" b="b"/>
            <a:pathLst>
              <a:path w="25771" h="28">
                <a:moveTo>
                  <a:pt x="0" y="0"/>
                </a:moveTo>
                <a:lnTo>
                  <a:pt x="25771" y="0"/>
                </a:lnTo>
                <a:lnTo>
                  <a:pt x="257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5267160"/>
            <a:ext cx="1419480" cy="9720"/>
          </a:xfrm>
          <a:custGeom>
            <a:avLst/>
            <a:gdLst/>
            <a:ahLst/>
            <a:rect l="0" t="0" r="r" b="b"/>
            <a:pathLst>
              <a:path w="3943" h="27">
                <a:moveTo>
                  <a:pt x="0" y="0"/>
                </a:moveTo>
                <a:lnTo>
                  <a:pt x="3943" y="0"/>
                </a:lnTo>
                <a:lnTo>
                  <a:pt x="39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171520" y="5267160"/>
            <a:ext cx="9277560" cy="9720"/>
          </a:xfrm>
          <a:custGeom>
            <a:avLst/>
            <a:gdLst/>
            <a:ahLst/>
            <a:rect l="0" t="0" r="r" b="b"/>
            <a:pathLst>
              <a:path w="25771" h="27">
                <a:moveTo>
                  <a:pt x="0" y="0"/>
                </a:moveTo>
                <a:lnTo>
                  <a:pt x="25771" y="0"/>
                </a:lnTo>
                <a:lnTo>
                  <a:pt x="2577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80840" y="16286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3"/>
                </a:moveTo>
                <a:cubicBezTo>
                  <a:pt x="765" y="543"/>
                  <a:pt x="749" y="545"/>
                  <a:pt x="732" y="549"/>
                </a:cubicBezTo>
                <a:lnTo>
                  <a:pt x="443" y="267"/>
                </a:lnTo>
                <a:cubicBezTo>
                  <a:pt x="446" y="251"/>
                  <a:pt x="449" y="235"/>
                  <a:pt x="449" y="218"/>
                </a:cubicBezTo>
                <a:cubicBezTo>
                  <a:pt x="449" y="97"/>
                  <a:pt x="348" y="0"/>
                  <a:pt x="224" y="0"/>
                </a:cubicBezTo>
                <a:cubicBezTo>
                  <a:pt x="199" y="0"/>
                  <a:pt x="165" y="25"/>
                  <a:pt x="193" y="52"/>
                </a:cubicBezTo>
                <a:lnTo>
                  <a:pt x="277" y="133"/>
                </a:lnTo>
                <a:cubicBezTo>
                  <a:pt x="277" y="133"/>
                  <a:pt x="305" y="188"/>
                  <a:pt x="249" y="242"/>
                </a:cubicBezTo>
                <a:cubicBezTo>
                  <a:pt x="193" y="296"/>
                  <a:pt x="137" y="269"/>
                  <a:pt x="137" y="269"/>
                </a:cubicBezTo>
                <a:lnTo>
                  <a:pt x="54" y="188"/>
                </a:lnTo>
                <a:cubicBezTo>
                  <a:pt x="26" y="161"/>
                  <a:pt x="0" y="193"/>
                  <a:pt x="0" y="218"/>
                </a:cubicBezTo>
                <a:cubicBezTo>
                  <a:pt x="0" y="338"/>
                  <a:pt x="100" y="436"/>
                  <a:pt x="224" y="436"/>
                </a:cubicBezTo>
                <a:cubicBezTo>
                  <a:pt x="241" y="436"/>
                  <a:pt x="258" y="433"/>
                  <a:pt x="274" y="430"/>
                </a:cubicBezTo>
                <a:lnTo>
                  <a:pt x="565" y="712"/>
                </a:lnTo>
                <a:cubicBezTo>
                  <a:pt x="561" y="728"/>
                  <a:pt x="559" y="744"/>
                  <a:pt x="559" y="761"/>
                </a:cubicBezTo>
                <a:cubicBezTo>
                  <a:pt x="559" y="882"/>
                  <a:pt x="659" y="980"/>
                  <a:pt x="783" y="980"/>
                </a:cubicBezTo>
                <a:cubicBezTo>
                  <a:pt x="808" y="980"/>
                  <a:pt x="841" y="955"/>
                  <a:pt x="814" y="928"/>
                </a:cubicBezTo>
                <a:lnTo>
                  <a:pt x="730" y="845"/>
                </a:lnTo>
                <a:cubicBezTo>
                  <a:pt x="730" y="845"/>
                  <a:pt x="702" y="791"/>
                  <a:pt x="758" y="737"/>
                </a:cubicBezTo>
                <a:cubicBezTo>
                  <a:pt x="814" y="682"/>
                  <a:pt x="869" y="709"/>
                  <a:pt x="869" y="709"/>
                </a:cubicBezTo>
                <a:lnTo>
                  <a:pt x="953" y="791"/>
                </a:lnTo>
                <a:cubicBezTo>
                  <a:pt x="981" y="818"/>
                  <a:pt x="1006" y="786"/>
                  <a:pt x="1006" y="761"/>
                </a:cubicBezTo>
                <a:cubicBezTo>
                  <a:pt x="1006" y="641"/>
                  <a:pt x="906" y="543"/>
                  <a:pt x="783" y="54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60280" y="1565280"/>
            <a:ext cx="4082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funciones (20%)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3976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607248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334440" y="2943000"/>
            <a:ext cx="962280" cy="362520"/>
          </a:xfrm>
          <a:custGeom>
            <a:avLst/>
            <a:gdLst/>
            <a:ahLst/>
            <a:rect l="0" t="0" r="r" b="b"/>
            <a:pathLst>
              <a:path w="2673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3"/>
                  <a:pt x="2619" y="39"/>
                  <a:pt x="2626" y="47"/>
                </a:cubicBezTo>
                <a:cubicBezTo>
                  <a:pt x="2634" y="54"/>
                  <a:pt x="2640" y="62"/>
                  <a:pt x="2646" y="71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48"/>
                </a:lnTo>
                <a:cubicBezTo>
                  <a:pt x="2673" y="858"/>
                  <a:pt x="2672" y="869"/>
                  <a:pt x="2670" y="879"/>
                </a:cubicBezTo>
                <a:cubicBezTo>
                  <a:pt x="2668" y="889"/>
                  <a:pt x="2665" y="899"/>
                  <a:pt x="2661" y="909"/>
                </a:cubicBezTo>
                <a:cubicBezTo>
                  <a:pt x="2657" y="918"/>
                  <a:pt x="2652" y="927"/>
                  <a:pt x="2646" y="936"/>
                </a:cubicBezTo>
                <a:cubicBezTo>
                  <a:pt x="2640" y="945"/>
                  <a:pt x="2634" y="953"/>
                  <a:pt x="2626" y="960"/>
                </a:cubicBezTo>
                <a:cubicBezTo>
                  <a:pt x="2619" y="967"/>
                  <a:pt x="2611" y="974"/>
                  <a:pt x="2602" y="980"/>
                </a:cubicBezTo>
                <a:cubicBezTo>
                  <a:pt x="2594" y="986"/>
                  <a:pt x="2585" y="990"/>
                  <a:pt x="2575" y="994"/>
                </a:cubicBezTo>
                <a:cubicBezTo>
                  <a:pt x="2565" y="998"/>
                  <a:pt x="2555" y="1001"/>
                  <a:pt x="2545" y="1003"/>
                </a:cubicBezTo>
                <a:cubicBezTo>
                  <a:pt x="2535" y="1006"/>
                  <a:pt x="2525" y="1007"/>
                  <a:pt x="2514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296800" y="2902320"/>
            <a:ext cx="703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mal planteadas, no se reutilizan o todo está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9430560" y="30348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296800" y="3445200"/>
            <a:ext cx="785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correcto, pero algunas funciones demasiado amplias o poco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296800" y="3864240"/>
            <a:ext cx="144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2296800" y="4397760"/>
            <a:ext cx="790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eficiente y coherente de funciones reutilizables con nombres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2296800" y="4816800"/>
            <a:ext cx="131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adecuados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2190600" y="2705040"/>
            <a:ext cx="8753760" cy="543240"/>
          </a:xfrm>
          <a:custGeom>
            <a:avLst/>
            <a:gdLst/>
            <a:ahLst/>
            <a:rect l="0" t="0" r="r" b="b"/>
            <a:pathLst>
              <a:path w="24316" h="1509">
                <a:moveTo>
                  <a:pt x="0" y="0"/>
                </a:moveTo>
                <a:lnTo>
                  <a:pt x="24316" y="0"/>
                </a:lnTo>
                <a:lnTo>
                  <a:pt x="243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190600" y="3247920"/>
            <a:ext cx="8753760" cy="533520"/>
          </a:xfrm>
          <a:custGeom>
            <a:avLst/>
            <a:gdLst/>
            <a:ahLst/>
            <a:rect l="0" t="0" r="r" b="b"/>
            <a:pathLst>
              <a:path w="24316" h="1482">
                <a:moveTo>
                  <a:pt x="0" y="0"/>
                </a:moveTo>
                <a:lnTo>
                  <a:pt x="24316" y="0"/>
                </a:lnTo>
                <a:lnTo>
                  <a:pt x="243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2190600" y="3781080"/>
            <a:ext cx="8753760" cy="543600"/>
          </a:xfrm>
          <a:custGeom>
            <a:avLst/>
            <a:gdLst/>
            <a:ahLst/>
            <a:rect l="0" t="0" r="r" b="b"/>
            <a:pathLst>
              <a:path w="24316" h="1510">
                <a:moveTo>
                  <a:pt x="0" y="0"/>
                </a:moveTo>
                <a:lnTo>
                  <a:pt x="24316" y="0"/>
                </a:lnTo>
                <a:lnTo>
                  <a:pt x="2431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190600" y="4324320"/>
            <a:ext cx="8753760" cy="533520"/>
          </a:xfrm>
          <a:custGeom>
            <a:avLst/>
            <a:gdLst/>
            <a:ahLst/>
            <a:rect l="0" t="0" r="r" b="b"/>
            <a:pathLst>
              <a:path w="24316" h="1482">
                <a:moveTo>
                  <a:pt x="0" y="0"/>
                </a:moveTo>
                <a:lnTo>
                  <a:pt x="24316" y="0"/>
                </a:lnTo>
                <a:lnTo>
                  <a:pt x="243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90600" y="2705040"/>
            <a:ext cx="8763480" cy="9720"/>
          </a:xfrm>
          <a:custGeom>
            <a:avLst/>
            <a:gdLst/>
            <a:ahLst/>
            <a:rect l="0" t="0" r="r" b="b"/>
            <a:pathLst>
              <a:path w="24343" h="27">
                <a:moveTo>
                  <a:pt x="0" y="0"/>
                </a:moveTo>
                <a:lnTo>
                  <a:pt x="24343" y="0"/>
                </a:lnTo>
                <a:lnTo>
                  <a:pt x="243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94400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2190600" y="3238200"/>
            <a:ext cx="8763480" cy="10080"/>
          </a:xfrm>
          <a:custGeom>
            <a:avLst/>
            <a:gdLst/>
            <a:ahLst/>
            <a:rect l="0" t="0" r="r" b="b"/>
            <a:pathLst>
              <a:path w="24343" h="28">
                <a:moveTo>
                  <a:pt x="0" y="0"/>
                </a:moveTo>
                <a:lnTo>
                  <a:pt x="24343" y="0"/>
                </a:lnTo>
                <a:lnTo>
                  <a:pt x="243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94400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90600" y="3781080"/>
            <a:ext cx="8763480" cy="10080"/>
          </a:xfrm>
          <a:custGeom>
            <a:avLst/>
            <a:gdLst/>
            <a:ahLst/>
            <a:rect l="0" t="0" r="r" b="b"/>
            <a:pathLst>
              <a:path w="24343" h="28">
                <a:moveTo>
                  <a:pt x="0" y="0"/>
                </a:moveTo>
                <a:lnTo>
                  <a:pt x="24343" y="0"/>
                </a:lnTo>
                <a:lnTo>
                  <a:pt x="243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94400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90600" y="4314600"/>
            <a:ext cx="8763480" cy="10080"/>
          </a:xfrm>
          <a:custGeom>
            <a:avLst/>
            <a:gdLst/>
            <a:ahLst/>
            <a:rect l="0" t="0" r="r" b="b"/>
            <a:pathLst>
              <a:path w="24343" h="28">
                <a:moveTo>
                  <a:pt x="0" y="0"/>
                </a:moveTo>
                <a:lnTo>
                  <a:pt x="24343" y="0"/>
                </a:lnTo>
                <a:lnTo>
                  <a:pt x="243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094400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190600" y="4857480"/>
            <a:ext cx="8763480" cy="10080"/>
          </a:xfrm>
          <a:custGeom>
            <a:avLst/>
            <a:gdLst/>
            <a:ahLst/>
            <a:rect l="0" t="0" r="r" b="b"/>
            <a:pathLst>
              <a:path w="24343" h="28">
                <a:moveTo>
                  <a:pt x="0" y="0"/>
                </a:moveTo>
                <a:lnTo>
                  <a:pt x="24343" y="0"/>
                </a:lnTo>
                <a:lnTo>
                  <a:pt x="243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831240" y="2078280"/>
            <a:ext cx="261720" cy="281880"/>
          </a:xfrm>
          <a:custGeom>
            <a:avLst/>
            <a:gdLst/>
            <a:ahLst/>
            <a:rect l="0" t="0" r="r" b="b"/>
            <a:pathLst>
              <a:path w="727" h="783">
                <a:moveTo>
                  <a:pt x="705" y="169"/>
                </a:moveTo>
                <a:lnTo>
                  <a:pt x="503" y="0"/>
                </a:lnTo>
                <a:lnTo>
                  <a:pt x="503" y="113"/>
                </a:lnTo>
                <a:lnTo>
                  <a:pt x="280" y="113"/>
                </a:lnTo>
                <a:cubicBezTo>
                  <a:pt x="125" y="113"/>
                  <a:pt x="0" y="238"/>
                  <a:pt x="0" y="392"/>
                </a:cubicBezTo>
                <a:cubicBezTo>
                  <a:pt x="0" y="432"/>
                  <a:pt x="8" y="469"/>
                  <a:pt x="23" y="503"/>
                </a:cubicBezTo>
                <a:lnTo>
                  <a:pt x="115" y="427"/>
                </a:lnTo>
                <a:cubicBezTo>
                  <a:pt x="113" y="415"/>
                  <a:pt x="111" y="404"/>
                  <a:pt x="111" y="392"/>
                </a:cubicBezTo>
                <a:cubicBezTo>
                  <a:pt x="111" y="300"/>
                  <a:pt x="186" y="225"/>
                  <a:pt x="280" y="225"/>
                </a:cubicBezTo>
                <a:lnTo>
                  <a:pt x="503" y="225"/>
                </a:lnTo>
                <a:lnTo>
                  <a:pt x="503" y="336"/>
                </a:lnTo>
                <a:lnTo>
                  <a:pt x="705" y="169"/>
                </a:lnTo>
                <a:moveTo>
                  <a:pt x="704" y="281"/>
                </a:moveTo>
                <a:lnTo>
                  <a:pt x="612" y="358"/>
                </a:lnTo>
                <a:cubicBezTo>
                  <a:pt x="614" y="369"/>
                  <a:pt x="615" y="381"/>
                  <a:pt x="615" y="392"/>
                </a:cubicBezTo>
                <a:cubicBezTo>
                  <a:pt x="615" y="485"/>
                  <a:pt x="540" y="560"/>
                  <a:pt x="448" y="560"/>
                </a:cubicBezTo>
                <a:lnTo>
                  <a:pt x="223" y="560"/>
                </a:lnTo>
                <a:lnTo>
                  <a:pt x="223" y="448"/>
                </a:lnTo>
                <a:lnTo>
                  <a:pt x="22" y="616"/>
                </a:lnTo>
                <a:lnTo>
                  <a:pt x="223" y="783"/>
                </a:lnTo>
                <a:lnTo>
                  <a:pt x="223" y="672"/>
                </a:lnTo>
                <a:lnTo>
                  <a:pt x="448" y="672"/>
                </a:lnTo>
                <a:cubicBezTo>
                  <a:pt x="602" y="672"/>
                  <a:pt x="727" y="547"/>
                  <a:pt x="727" y="392"/>
                </a:cubicBezTo>
                <a:cubicBezTo>
                  <a:pt x="727" y="353"/>
                  <a:pt x="719" y="315"/>
                  <a:pt x="704" y="2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60280" y="1974600"/>
            <a:ext cx="5253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Recursividad o iteración (15%)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58341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315160" y="3321360"/>
            <a:ext cx="620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justifica la elección ni se usa adecuadamente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2315160" y="3864240"/>
            <a:ext cx="740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Recursividad o iteración bien aplicada pero sin análisis crítico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315160" y="4397760"/>
            <a:ext cx="848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Elección óptima, con argumentos sólidos sobre eficiencia y legibilidad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2190600" y="2705040"/>
            <a:ext cx="9163440" cy="543240"/>
          </a:xfrm>
          <a:custGeom>
            <a:avLst/>
            <a:gdLst/>
            <a:ahLst/>
            <a:rect l="0" t="0" r="r" b="b"/>
            <a:pathLst>
              <a:path w="25454" h="1509">
                <a:moveTo>
                  <a:pt x="0" y="0"/>
                </a:moveTo>
                <a:lnTo>
                  <a:pt x="25454" y="0"/>
                </a:lnTo>
                <a:lnTo>
                  <a:pt x="2545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2190600" y="3247920"/>
            <a:ext cx="9163440" cy="533520"/>
          </a:xfrm>
          <a:custGeom>
            <a:avLst/>
            <a:gdLst/>
            <a:ahLst/>
            <a:rect l="0" t="0" r="r" b="b"/>
            <a:pathLst>
              <a:path w="25454" h="1482">
                <a:moveTo>
                  <a:pt x="0" y="0"/>
                </a:moveTo>
                <a:lnTo>
                  <a:pt x="25454" y="0"/>
                </a:lnTo>
                <a:lnTo>
                  <a:pt x="2545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190600" y="3781080"/>
            <a:ext cx="9163440" cy="543600"/>
          </a:xfrm>
          <a:custGeom>
            <a:avLst/>
            <a:gdLst/>
            <a:ahLst/>
            <a:rect l="0" t="0" r="r" b="b"/>
            <a:pathLst>
              <a:path w="25454" h="1510">
                <a:moveTo>
                  <a:pt x="0" y="0"/>
                </a:moveTo>
                <a:lnTo>
                  <a:pt x="25454" y="0"/>
                </a:lnTo>
                <a:lnTo>
                  <a:pt x="2545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2190600" y="4324320"/>
            <a:ext cx="9163440" cy="533520"/>
          </a:xfrm>
          <a:custGeom>
            <a:avLst/>
            <a:gdLst/>
            <a:ahLst/>
            <a:rect l="0" t="0" r="r" b="b"/>
            <a:pathLst>
              <a:path w="25454" h="1482">
                <a:moveTo>
                  <a:pt x="0" y="0"/>
                </a:moveTo>
                <a:lnTo>
                  <a:pt x="25454" y="0"/>
                </a:lnTo>
                <a:lnTo>
                  <a:pt x="2545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190600" y="2705040"/>
            <a:ext cx="9163440" cy="9720"/>
          </a:xfrm>
          <a:custGeom>
            <a:avLst/>
            <a:gdLst/>
            <a:ahLst/>
            <a:rect l="0" t="0" r="r" b="b"/>
            <a:pathLst>
              <a:path w="25454" h="27">
                <a:moveTo>
                  <a:pt x="0" y="0"/>
                </a:moveTo>
                <a:lnTo>
                  <a:pt x="25454" y="0"/>
                </a:lnTo>
                <a:lnTo>
                  <a:pt x="254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134396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190600" y="3238200"/>
            <a:ext cx="9163440" cy="10080"/>
          </a:xfrm>
          <a:custGeom>
            <a:avLst/>
            <a:gdLst/>
            <a:ahLst/>
            <a:rect l="0" t="0" r="r" b="b"/>
            <a:pathLst>
              <a:path w="25454" h="28">
                <a:moveTo>
                  <a:pt x="0" y="0"/>
                </a:moveTo>
                <a:lnTo>
                  <a:pt x="25454" y="0"/>
                </a:lnTo>
                <a:lnTo>
                  <a:pt x="254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13439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2190600" y="3781080"/>
            <a:ext cx="9163440" cy="10080"/>
          </a:xfrm>
          <a:custGeom>
            <a:avLst/>
            <a:gdLst/>
            <a:ahLst/>
            <a:rect l="0" t="0" r="r" b="b"/>
            <a:pathLst>
              <a:path w="25454" h="28">
                <a:moveTo>
                  <a:pt x="0" y="0"/>
                </a:moveTo>
                <a:lnTo>
                  <a:pt x="25454" y="0"/>
                </a:lnTo>
                <a:lnTo>
                  <a:pt x="254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13439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2190600" y="4314600"/>
            <a:ext cx="9163440" cy="10080"/>
          </a:xfrm>
          <a:custGeom>
            <a:avLst/>
            <a:gdLst/>
            <a:ahLst/>
            <a:rect l="0" t="0" r="r" b="b"/>
            <a:pathLst>
              <a:path w="25454" h="28">
                <a:moveTo>
                  <a:pt x="0" y="0"/>
                </a:moveTo>
                <a:lnTo>
                  <a:pt x="25454" y="0"/>
                </a:lnTo>
                <a:lnTo>
                  <a:pt x="254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13439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2190600" y="4857480"/>
            <a:ext cx="9163440" cy="10080"/>
          </a:xfrm>
          <a:custGeom>
            <a:avLst/>
            <a:gdLst/>
            <a:ahLst/>
            <a:rect l="0" t="0" r="r" b="b"/>
            <a:pathLst>
              <a:path w="25454" h="28">
                <a:moveTo>
                  <a:pt x="0" y="0"/>
                </a:moveTo>
                <a:lnTo>
                  <a:pt x="25454" y="0"/>
                </a:lnTo>
                <a:lnTo>
                  <a:pt x="254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04400" y="208872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385" y="193"/>
                </a:moveTo>
                <a:cubicBezTo>
                  <a:pt x="385" y="300"/>
                  <a:pt x="299" y="386"/>
                  <a:pt x="193" y="386"/>
                </a:cubicBezTo>
                <a:cubicBezTo>
                  <a:pt x="86" y="386"/>
                  <a:pt x="0" y="300"/>
                  <a:pt x="0" y="193"/>
                </a:cubicBezTo>
                <a:cubicBezTo>
                  <a:pt x="0" y="86"/>
                  <a:pt x="86" y="0"/>
                  <a:pt x="193" y="0"/>
                </a:cubicBezTo>
                <a:cubicBezTo>
                  <a:pt x="299" y="0"/>
                  <a:pt x="385" y="86"/>
                  <a:pt x="385" y="19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30160" y="2106000"/>
            <a:ext cx="295920" cy="294480"/>
          </a:xfrm>
          <a:custGeom>
            <a:avLst/>
            <a:gdLst/>
            <a:ahLst/>
            <a:rect l="0" t="0" r="r" b="b"/>
            <a:pathLst>
              <a:path w="822" h="818">
                <a:moveTo>
                  <a:pt x="780" y="331"/>
                </a:moveTo>
                <a:cubicBezTo>
                  <a:pt x="771" y="341"/>
                  <a:pt x="756" y="341"/>
                  <a:pt x="746" y="331"/>
                </a:cubicBezTo>
                <a:lnTo>
                  <a:pt x="491" y="75"/>
                </a:lnTo>
                <a:cubicBezTo>
                  <a:pt x="481" y="66"/>
                  <a:pt x="481" y="51"/>
                  <a:pt x="491" y="41"/>
                </a:cubicBezTo>
                <a:lnTo>
                  <a:pt x="525" y="7"/>
                </a:lnTo>
                <a:cubicBezTo>
                  <a:pt x="534" y="-2"/>
                  <a:pt x="549" y="-2"/>
                  <a:pt x="558" y="7"/>
                </a:cubicBezTo>
                <a:lnTo>
                  <a:pt x="814" y="262"/>
                </a:lnTo>
                <a:cubicBezTo>
                  <a:pt x="824" y="273"/>
                  <a:pt x="824" y="288"/>
                  <a:pt x="814" y="297"/>
                </a:cubicBezTo>
                <a:lnTo>
                  <a:pt x="780" y="331"/>
                </a:lnTo>
                <a:moveTo>
                  <a:pt x="611" y="335"/>
                </a:moveTo>
                <a:lnTo>
                  <a:pt x="489" y="213"/>
                </a:lnTo>
                <a:cubicBezTo>
                  <a:pt x="467" y="191"/>
                  <a:pt x="433" y="193"/>
                  <a:pt x="413" y="216"/>
                </a:cubicBezTo>
                <a:lnTo>
                  <a:pt x="157" y="512"/>
                </a:lnTo>
                <a:cubicBezTo>
                  <a:pt x="123" y="552"/>
                  <a:pt x="117" y="606"/>
                  <a:pt x="138" y="644"/>
                </a:cubicBezTo>
                <a:lnTo>
                  <a:pt x="0" y="782"/>
                </a:lnTo>
                <a:lnTo>
                  <a:pt x="37" y="818"/>
                </a:lnTo>
                <a:lnTo>
                  <a:pt x="43" y="818"/>
                </a:lnTo>
                <a:lnTo>
                  <a:pt x="176" y="685"/>
                </a:lnTo>
                <a:cubicBezTo>
                  <a:pt x="214" y="708"/>
                  <a:pt x="271" y="702"/>
                  <a:pt x="312" y="667"/>
                </a:cubicBezTo>
                <a:lnTo>
                  <a:pt x="608" y="411"/>
                </a:lnTo>
                <a:cubicBezTo>
                  <a:pt x="631" y="391"/>
                  <a:pt x="633" y="357"/>
                  <a:pt x="611" y="33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80840" y="2048400"/>
            <a:ext cx="201600" cy="201240"/>
          </a:xfrm>
          <a:custGeom>
            <a:avLst/>
            <a:gdLst/>
            <a:ahLst/>
            <a:rect l="0" t="0" r="r" b="b"/>
            <a:pathLst>
              <a:path w="560" h="559">
                <a:moveTo>
                  <a:pt x="112" y="139"/>
                </a:moveTo>
                <a:lnTo>
                  <a:pt x="112" y="367"/>
                </a:lnTo>
                <a:cubicBezTo>
                  <a:pt x="103" y="365"/>
                  <a:pt x="94" y="364"/>
                  <a:pt x="84" y="364"/>
                </a:cubicBezTo>
                <a:cubicBezTo>
                  <a:pt x="38" y="364"/>
                  <a:pt x="0" y="389"/>
                  <a:pt x="0" y="419"/>
                </a:cubicBezTo>
                <a:cubicBezTo>
                  <a:pt x="0" y="450"/>
                  <a:pt x="38" y="475"/>
                  <a:pt x="84" y="475"/>
                </a:cubicBezTo>
                <a:cubicBezTo>
                  <a:pt x="130" y="475"/>
                  <a:pt x="168" y="450"/>
                  <a:pt x="168" y="419"/>
                </a:cubicBezTo>
                <a:lnTo>
                  <a:pt x="168" y="249"/>
                </a:lnTo>
                <a:lnTo>
                  <a:pt x="307" y="311"/>
                </a:lnTo>
                <a:lnTo>
                  <a:pt x="307" y="451"/>
                </a:lnTo>
                <a:cubicBezTo>
                  <a:pt x="299" y="449"/>
                  <a:pt x="289" y="447"/>
                  <a:pt x="279" y="447"/>
                </a:cubicBezTo>
                <a:cubicBezTo>
                  <a:pt x="233" y="447"/>
                  <a:pt x="196" y="472"/>
                  <a:pt x="196" y="503"/>
                </a:cubicBezTo>
                <a:cubicBezTo>
                  <a:pt x="196" y="534"/>
                  <a:pt x="233" y="559"/>
                  <a:pt x="279" y="559"/>
                </a:cubicBezTo>
                <a:cubicBezTo>
                  <a:pt x="326" y="559"/>
                  <a:pt x="364" y="534"/>
                  <a:pt x="364" y="503"/>
                </a:cubicBezTo>
                <a:lnTo>
                  <a:pt x="364" y="252"/>
                </a:lnTo>
                <a:lnTo>
                  <a:pt x="112" y="139"/>
                </a:lnTo>
                <a:moveTo>
                  <a:pt x="504" y="0"/>
                </a:moveTo>
                <a:lnTo>
                  <a:pt x="504" y="227"/>
                </a:lnTo>
                <a:cubicBezTo>
                  <a:pt x="495" y="225"/>
                  <a:pt x="486" y="224"/>
                  <a:pt x="476" y="224"/>
                </a:cubicBezTo>
                <a:cubicBezTo>
                  <a:pt x="430" y="224"/>
                  <a:pt x="392" y="249"/>
                  <a:pt x="392" y="280"/>
                </a:cubicBezTo>
                <a:cubicBezTo>
                  <a:pt x="392" y="311"/>
                  <a:pt x="430" y="336"/>
                  <a:pt x="476" y="336"/>
                </a:cubicBezTo>
                <a:cubicBezTo>
                  <a:pt x="522" y="336"/>
                  <a:pt x="560" y="311"/>
                  <a:pt x="560" y="280"/>
                </a:cubicBezTo>
                <a:lnTo>
                  <a:pt x="560" y="0"/>
                </a:lnTo>
                <a:lnTo>
                  <a:pt x="50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60280" y="1974600"/>
            <a:ext cx="6368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Presentación y defensa técnica (20%)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60364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2315160" y="3321360"/>
            <a:ext cx="639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Explicación débil, sin conexión entre diseño y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2315160" y="3864240"/>
            <a:ext cx="768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comprensible, pero con poca profundidad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315160" y="4397760"/>
            <a:ext cx="889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clara, argumentada, con vocabulario técnico y análisis de calidad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2190600" y="2705040"/>
            <a:ext cx="8039520" cy="543240"/>
          </a:xfrm>
          <a:custGeom>
            <a:avLst/>
            <a:gdLst/>
            <a:ahLst/>
            <a:rect l="0" t="0" r="r" b="b"/>
            <a:pathLst>
              <a:path w="22332" h="1509">
                <a:moveTo>
                  <a:pt x="0" y="0"/>
                </a:moveTo>
                <a:lnTo>
                  <a:pt x="22332" y="0"/>
                </a:lnTo>
                <a:lnTo>
                  <a:pt x="2233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190600" y="3247920"/>
            <a:ext cx="8039520" cy="533520"/>
          </a:xfrm>
          <a:custGeom>
            <a:avLst/>
            <a:gdLst/>
            <a:ahLst/>
            <a:rect l="0" t="0" r="r" b="b"/>
            <a:pathLst>
              <a:path w="22332" h="1482">
                <a:moveTo>
                  <a:pt x="0" y="0"/>
                </a:moveTo>
                <a:lnTo>
                  <a:pt x="22332" y="0"/>
                </a:lnTo>
                <a:lnTo>
                  <a:pt x="2233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2190600" y="3781080"/>
            <a:ext cx="8039520" cy="543600"/>
          </a:xfrm>
          <a:custGeom>
            <a:avLst/>
            <a:gdLst/>
            <a:ahLst/>
            <a:rect l="0" t="0" r="r" b="b"/>
            <a:pathLst>
              <a:path w="22332" h="1510">
                <a:moveTo>
                  <a:pt x="0" y="0"/>
                </a:moveTo>
                <a:lnTo>
                  <a:pt x="22332" y="0"/>
                </a:lnTo>
                <a:lnTo>
                  <a:pt x="2233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2190600" y="4324320"/>
            <a:ext cx="8039520" cy="533520"/>
          </a:xfrm>
          <a:custGeom>
            <a:avLst/>
            <a:gdLst/>
            <a:ahLst/>
            <a:rect l="0" t="0" r="r" b="b"/>
            <a:pathLst>
              <a:path w="22332" h="1482">
                <a:moveTo>
                  <a:pt x="0" y="0"/>
                </a:moveTo>
                <a:lnTo>
                  <a:pt x="22332" y="0"/>
                </a:lnTo>
                <a:lnTo>
                  <a:pt x="2233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2190600" y="2705040"/>
            <a:ext cx="8039520" cy="9720"/>
          </a:xfrm>
          <a:custGeom>
            <a:avLst/>
            <a:gdLst/>
            <a:ahLst/>
            <a:rect l="0" t="0" r="r" b="b"/>
            <a:pathLst>
              <a:path w="22332" h="27">
                <a:moveTo>
                  <a:pt x="0" y="0"/>
                </a:moveTo>
                <a:lnTo>
                  <a:pt x="22332" y="0"/>
                </a:lnTo>
                <a:lnTo>
                  <a:pt x="223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02200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2190600" y="3238200"/>
            <a:ext cx="8039520" cy="10080"/>
          </a:xfrm>
          <a:custGeom>
            <a:avLst/>
            <a:gdLst/>
            <a:ahLst/>
            <a:rect l="0" t="0" r="r" b="b"/>
            <a:pathLst>
              <a:path w="22332" h="28">
                <a:moveTo>
                  <a:pt x="0" y="0"/>
                </a:moveTo>
                <a:lnTo>
                  <a:pt x="22332" y="0"/>
                </a:lnTo>
                <a:lnTo>
                  <a:pt x="223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2200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190600" y="3781080"/>
            <a:ext cx="8039520" cy="10080"/>
          </a:xfrm>
          <a:custGeom>
            <a:avLst/>
            <a:gdLst/>
            <a:ahLst/>
            <a:rect l="0" t="0" r="r" b="b"/>
            <a:pathLst>
              <a:path w="22332" h="28">
                <a:moveTo>
                  <a:pt x="0" y="0"/>
                </a:moveTo>
                <a:lnTo>
                  <a:pt x="22332" y="0"/>
                </a:lnTo>
                <a:lnTo>
                  <a:pt x="223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02200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190600" y="4314600"/>
            <a:ext cx="8039520" cy="10080"/>
          </a:xfrm>
          <a:custGeom>
            <a:avLst/>
            <a:gdLst/>
            <a:ahLst/>
            <a:rect l="0" t="0" r="r" b="b"/>
            <a:pathLst>
              <a:path w="22332" h="28">
                <a:moveTo>
                  <a:pt x="0" y="0"/>
                </a:moveTo>
                <a:lnTo>
                  <a:pt x="22332" y="0"/>
                </a:lnTo>
                <a:lnTo>
                  <a:pt x="223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102200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2190600" y="4857480"/>
            <a:ext cx="8039520" cy="10080"/>
          </a:xfrm>
          <a:custGeom>
            <a:avLst/>
            <a:gdLst/>
            <a:ahLst/>
            <a:rect l="0" t="0" r="r" b="b"/>
            <a:pathLst>
              <a:path w="22332" h="28">
                <a:moveTo>
                  <a:pt x="0" y="0"/>
                </a:moveTo>
                <a:lnTo>
                  <a:pt x="22332" y="0"/>
                </a:lnTo>
                <a:lnTo>
                  <a:pt x="223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951" y="419"/>
                </a:moveTo>
                <a:lnTo>
                  <a:pt x="857" y="419"/>
                </a:lnTo>
                <a:cubicBezTo>
                  <a:pt x="848" y="380"/>
                  <a:pt x="833" y="344"/>
                  <a:pt x="813" y="312"/>
                </a:cubicBezTo>
                <a:lnTo>
                  <a:pt x="879" y="246"/>
                </a:lnTo>
                <a:cubicBezTo>
                  <a:pt x="901" y="224"/>
                  <a:pt x="901" y="188"/>
                  <a:pt x="879" y="167"/>
                </a:cubicBezTo>
                <a:lnTo>
                  <a:pt x="840" y="127"/>
                </a:lnTo>
                <a:cubicBezTo>
                  <a:pt x="818" y="105"/>
                  <a:pt x="782" y="105"/>
                  <a:pt x="761" y="127"/>
                </a:cubicBezTo>
                <a:lnTo>
                  <a:pt x="694" y="193"/>
                </a:lnTo>
                <a:cubicBezTo>
                  <a:pt x="662" y="173"/>
                  <a:pt x="626" y="158"/>
                  <a:pt x="588" y="149"/>
                </a:cubicBezTo>
                <a:lnTo>
                  <a:pt x="588" y="55"/>
                </a:lnTo>
                <a:cubicBezTo>
                  <a:pt x="588" y="25"/>
                  <a:pt x="563" y="0"/>
                  <a:pt x="532" y="0"/>
                </a:cubicBezTo>
                <a:lnTo>
                  <a:pt x="476" y="0"/>
                </a:lnTo>
                <a:cubicBezTo>
                  <a:pt x="445" y="0"/>
                  <a:pt x="420" y="25"/>
                  <a:pt x="420" y="55"/>
                </a:cubicBezTo>
                <a:lnTo>
                  <a:pt x="420" y="149"/>
                </a:lnTo>
                <a:cubicBezTo>
                  <a:pt x="382" y="158"/>
                  <a:pt x="346" y="173"/>
                  <a:pt x="312" y="194"/>
                </a:cubicBezTo>
                <a:lnTo>
                  <a:pt x="246" y="127"/>
                </a:lnTo>
                <a:cubicBezTo>
                  <a:pt x="224" y="105"/>
                  <a:pt x="189" y="105"/>
                  <a:pt x="167" y="127"/>
                </a:cubicBezTo>
                <a:lnTo>
                  <a:pt x="128" y="167"/>
                </a:lnTo>
                <a:cubicBezTo>
                  <a:pt x="106" y="188"/>
                  <a:pt x="106" y="224"/>
                  <a:pt x="128" y="246"/>
                </a:cubicBezTo>
                <a:lnTo>
                  <a:pt x="194" y="312"/>
                </a:lnTo>
                <a:cubicBezTo>
                  <a:pt x="174" y="344"/>
                  <a:pt x="159" y="380"/>
                  <a:pt x="150" y="419"/>
                </a:cubicBezTo>
                <a:lnTo>
                  <a:pt x="56" y="419"/>
                </a:lnTo>
                <a:cubicBezTo>
                  <a:pt x="25" y="419"/>
                  <a:pt x="0" y="444"/>
                  <a:pt x="0" y="474"/>
                </a:cubicBezTo>
                <a:lnTo>
                  <a:pt x="0" y="530"/>
                </a:lnTo>
                <a:cubicBezTo>
                  <a:pt x="0" y="561"/>
                  <a:pt x="25" y="586"/>
                  <a:pt x="56" y="586"/>
                </a:cubicBezTo>
                <a:lnTo>
                  <a:pt x="150" y="586"/>
                </a:lnTo>
                <a:cubicBezTo>
                  <a:pt x="159" y="624"/>
                  <a:pt x="174" y="660"/>
                  <a:pt x="194" y="693"/>
                </a:cubicBezTo>
                <a:lnTo>
                  <a:pt x="128" y="759"/>
                </a:lnTo>
                <a:cubicBezTo>
                  <a:pt x="106" y="781"/>
                  <a:pt x="106" y="816"/>
                  <a:pt x="128" y="838"/>
                </a:cubicBezTo>
                <a:lnTo>
                  <a:pt x="167" y="879"/>
                </a:lnTo>
                <a:cubicBezTo>
                  <a:pt x="189" y="900"/>
                  <a:pt x="224" y="900"/>
                  <a:pt x="246" y="879"/>
                </a:cubicBezTo>
                <a:lnTo>
                  <a:pt x="313" y="811"/>
                </a:lnTo>
                <a:cubicBezTo>
                  <a:pt x="346" y="831"/>
                  <a:pt x="382" y="846"/>
                  <a:pt x="420" y="855"/>
                </a:cubicBezTo>
                <a:lnTo>
                  <a:pt x="420" y="950"/>
                </a:lnTo>
                <a:cubicBezTo>
                  <a:pt x="420" y="981"/>
                  <a:pt x="445" y="1006"/>
                  <a:pt x="476" y="1006"/>
                </a:cubicBezTo>
                <a:lnTo>
                  <a:pt x="532" y="1006"/>
                </a:lnTo>
                <a:cubicBezTo>
                  <a:pt x="563" y="1006"/>
                  <a:pt x="588" y="981"/>
                  <a:pt x="588" y="950"/>
                </a:cubicBezTo>
                <a:lnTo>
                  <a:pt x="588" y="855"/>
                </a:lnTo>
                <a:cubicBezTo>
                  <a:pt x="626" y="846"/>
                  <a:pt x="662" y="831"/>
                  <a:pt x="694" y="811"/>
                </a:cubicBezTo>
                <a:lnTo>
                  <a:pt x="761" y="879"/>
                </a:lnTo>
                <a:cubicBezTo>
                  <a:pt x="782" y="900"/>
                  <a:pt x="818" y="900"/>
                  <a:pt x="840" y="879"/>
                </a:cubicBezTo>
                <a:lnTo>
                  <a:pt x="879" y="838"/>
                </a:lnTo>
                <a:cubicBezTo>
                  <a:pt x="901" y="816"/>
                  <a:pt x="901" y="781"/>
                  <a:pt x="879" y="759"/>
                </a:cubicBezTo>
                <a:lnTo>
                  <a:pt x="813" y="693"/>
                </a:lnTo>
                <a:cubicBezTo>
                  <a:pt x="833" y="660"/>
                  <a:pt x="848" y="624"/>
                  <a:pt x="857" y="586"/>
                </a:cubicBezTo>
                <a:lnTo>
                  <a:pt x="951" y="586"/>
                </a:lnTo>
                <a:cubicBezTo>
                  <a:pt x="981" y="586"/>
                  <a:pt x="1006" y="561"/>
                  <a:pt x="1006" y="530"/>
                </a:cubicBezTo>
                <a:lnTo>
                  <a:pt x="1006" y="474"/>
                </a:lnTo>
                <a:cubicBezTo>
                  <a:pt x="1006" y="444"/>
                  <a:pt x="981" y="419"/>
                  <a:pt x="951" y="419"/>
                </a:cubicBezTo>
                <a:moveTo>
                  <a:pt x="504" y="726"/>
                </a:moveTo>
                <a:cubicBezTo>
                  <a:pt x="380" y="726"/>
                  <a:pt x="279" y="626"/>
                  <a:pt x="279" y="502"/>
                </a:cubicBezTo>
                <a:cubicBezTo>
                  <a:pt x="279" y="379"/>
                  <a:pt x="380" y="279"/>
                  <a:pt x="504" y="279"/>
                </a:cubicBezTo>
                <a:cubicBezTo>
                  <a:pt x="627" y="279"/>
                  <a:pt x="727" y="379"/>
                  <a:pt x="727" y="502"/>
                </a:cubicBezTo>
                <a:cubicBezTo>
                  <a:pt x="727" y="626"/>
                  <a:pt x="627" y="726"/>
                  <a:pt x="504" y="72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160280" y="1974600"/>
            <a:ext cx="4654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Funcionamiento real (20%)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54745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315160" y="3321360"/>
            <a:ext cx="719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programa no compila o no cumple el objetivo propuesto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315160" y="3864240"/>
            <a:ext cx="746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 con errores menores o sin todos los casos cubiertos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2315160" y="4397760"/>
            <a:ext cx="777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Completamente funcional, probado con casos válidos y de error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62640" y="186660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8"/>
                </a:moveTo>
                <a:cubicBezTo>
                  <a:pt x="331" y="66"/>
                  <a:pt x="329" y="76"/>
                  <a:pt x="327" y="85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0"/>
                  <a:pt x="0" y="160"/>
                  <a:pt x="0" y="104"/>
                </a:cubicBezTo>
                <a:cubicBezTo>
                  <a:pt x="0" y="47"/>
                  <a:pt x="68" y="0"/>
                  <a:pt x="154" y="0"/>
                </a:cubicBezTo>
                <a:cubicBezTo>
                  <a:pt x="238" y="0"/>
                  <a:pt x="330" y="1"/>
                  <a:pt x="331" y="5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928440" y="187020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9"/>
                  <a:pt x="0" y="72"/>
                </a:cubicBezTo>
                <a:cubicBezTo>
                  <a:pt x="0" y="87"/>
                  <a:pt x="8" y="101"/>
                  <a:pt x="20" y="112"/>
                </a:cubicBezTo>
                <a:cubicBezTo>
                  <a:pt x="20" y="112"/>
                  <a:pt x="49" y="140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6"/>
                  <a:pt x="313" y="91"/>
                  <a:pt x="417" y="91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86600" y="165852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2"/>
                  <a:pt x="953" y="479"/>
                  <a:pt x="953" y="479"/>
                </a:cubicBezTo>
                <a:cubicBezTo>
                  <a:pt x="998" y="395"/>
                  <a:pt x="939" y="317"/>
                  <a:pt x="939" y="317"/>
                </a:cubicBezTo>
                <a:cubicBezTo>
                  <a:pt x="933" y="228"/>
                  <a:pt x="879" y="192"/>
                  <a:pt x="879" y="192"/>
                </a:cubicBezTo>
                <a:cubicBezTo>
                  <a:pt x="843" y="107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3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59"/>
                  <a:pt x="0" y="387"/>
                </a:cubicBezTo>
                <a:cubicBezTo>
                  <a:pt x="14" y="543"/>
                  <a:pt x="124" y="572"/>
                  <a:pt x="194" y="588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06040" y="168120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8"/>
                </a:moveTo>
                <a:cubicBezTo>
                  <a:pt x="490" y="313"/>
                  <a:pt x="526" y="316"/>
                  <a:pt x="557" y="319"/>
                </a:cubicBezTo>
                <a:cubicBezTo>
                  <a:pt x="567" y="320"/>
                  <a:pt x="576" y="321"/>
                  <a:pt x="586" y="321"/>
                </a:cubicBezTo>
                <a:cubicBezTo>
                  <a:pt x="641" y="320"/>
                  <a:pt x="686" y="296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49"/>
                  <a:pt x="685" y="255"/>
                </a:cubicBezTo>
                <a:cubicBezTo>
                  <a:pt x="669" y="273"/>
                  <a:pt x="632" y="292"/>
                  <a:pt x="585" y="293"/>
                </a:cubicBezTo>
                <a:cubicBezTo>
                  <a:pt x="577" y="293"/>
                  <a:pt x="568" y="292"/>
                  <a:pt x="559" y="291"/>
                </a:cubicBezTo>
                <a:cubicBezTo>
                  <a:pt x="526" y="288"/>
                  <a:pt x="485" y="285"/>
                  <a:pt x="412" y="324"/>
                </a:cubicBezTo>
                <a:cubicBezTo>
                  <a:pt x="394" y="334"/>
                  <a:pt x="368" y="337"/>
                  <a:pt x="341" y="340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6"/>
                  <a:pt x="368" y="129"/>
                </a:cubicBezTo>
                <a:cubicBezTo>
                  <a:pt x="364" y="122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1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9"/>
                  <a:pt x="257" y="256"/>
                  <a:pt x="309" y="343"/>
                </a:cubicBezTo>
                <a:cubicBezTo>
                  <a:pt x="272" y="347"/>
                  <a:pt x="235" y="352"/>
                  <a:pt x="206" y="371"/>
                </a:cubicBezTo>
                <a:cubicBezTo>
                  <a:pt x="188" y="383"/>
                  <a:pt x="169" y="400"/>
                  <a:pt x="154" y="421"/>
                </a:cubicBezTo>
                <a:cubicBezTo>
                  <a:pt x="136" y="418"/>
                  <a:pt x="72" y="402"/>
                  <a:pt x="61" y="331"/>
                </a:cubicBezTo>
                <a:cubicBezTo>
                  <a:pt x="68" y="325"/>
                  <a:pt x="74" y="318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2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4"/>
                  <a:pt x="26" y="313"/>
                  <a:pt x="20" y="310"/>
                </a:cubicBezTo>
                <a:cubicBezTo>
                  <a:pt x="14" y="306"/>
                  <a:pt x="5" y="309"/>
                  <a:pt x="1" y="315"/>
                </a:cubicBezTo>
                <a:cubicBezTo>
                  <a:pt x="-2" y="322"/>
                  <a:pt x="0" y="330"/>
                  <a:pt x="7" y="334"/>
                </a:cubicBezTo>
                <a:cubicBezTo>
                  <a:pt x="15" y="339"/>
                  <a:pt x="23" y="341"/>
                  <a:pt x="32" y="341"/>
                </a:cubicBezTo>
                <a:cubicBezTo>
                  <a:pt x="33" y="341"/>
                  <a:pt x="34" y="340"/>
                  <a:pt x="35" y="340"/>
                </a:cubicBezTo>
                <a:cubicBezTo>
                  <a:pt x="48" y="408"/>
                  <a:pt x="101" y="437"/>
                  <a:pt x="139" y="446"/>
                </a:cubicBezTo>
                <a:cubicBezTo>
                  <a:pt x="134" y="457"/>
                  <a:pt x="131" y="469"/>
                  <a:pt x="130" y="481"/>
                </a:cubicBezTo>
                <a:cubicBezTo>
                  <a:pt x="129" y="488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8"/>
                  <a:pt x="193" y="413"/>
                  <a:pt x="222" y="394"/>
                </a:cubicBezTo>
                <a:cubicBezTo>
                  <a:pt x="249" y="377"/>
                  <a:pt x="288" y="373"/>
                  <a:pt x="326" y="370"/>
                </a:cubicBezTo>
                <a:cubicBezTo>
                  <a:pt x="363" y="366"/>
                  <a:pt x="398" y="363"/>
                  <a:pt x="425" y="348"/>
                </a:cubicBezTo>
                <a:moveTo>
                  <a:pt x="786" y="306"/>
                </a:moveTo>
                <a:cubicBezTo>
                  <a:pt x="782" y="313"/>
                  <a:pt x="785" y="321"/>
                  <a:pt x="791" y="325"/>
                </a:cubicBezTo>
                <a:cubicBezTo>
                  <a:pt x="793" y="326"/>
                  <a:pt x="796" y="327"/>
                  <a:pt x="798" y="327"/>
                </a:cubicBezTo>
                <a:cubicBezTo>
                  <a:pt x="803" y="327"/>
                  <a:pt x="808" y="324"/>
                  <a:pt x="810" y="320"/>
                </a:cubicBezTo>
                <a:cubicBezTo>
                  <a:pt x="811" y="319"/>
                  <a:pt x="862" y="223"/>
                  <a:pt x="766" y="159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1"/>
                  <a:pt x="331" y="38"/>
                  <a:pt x="334" y="30"/>
                </a:cubicBezTo>
                <a:cubicBezTo>
                  <a:pt x="337" y="23"/>
                  <a:pt x="333" y="15"/>
                  <a:pt x="326" y="13"/>
                </a:cubicBezTo>
                <a:cubicBezTo>
                  <a:pt x="299" y="3"/>
                  <a:pt x="237" y="-1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6"/>
                </a:moveTo>
                <a:cubicBezTo>
                  <a:pt x="821" y="436"/>
                  <a:pt x="813" y="441"/>
                  <a:pt x="812" y="449"/>
                </a:cubicBezTo>
                <a:cubicBezTo>
                  <a:pt x="812" y="449"/>
                  <a:pt x="808" y="498"/>
                  <a:pt x="759" y="514"/>
                </a:cubicBezTo>
                <a:cubicBezTo>
                  <a:pt x="752" y="516"/>
                  <a:pt x="748" y="524"/>
                  <a:pt x="750" y="532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9"/>
                  <a:pt x="840" y="454"/>
                  <a:pt x="840" y="451"/>
                </a:cubicBezTo>
                <a:cubicBezTo>
                  <a:pt x="841" y="443"/>
                  <a:pt x="835" y="437"/>
                  <a:pt x="828" y="43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51040" y="168444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79"/>
                  <a:pt x="64" y="266"/>
                  <a:pt x="84" y="270"/>
                </a:cubicBezTo>
                <a:cubicBezTo>
                  <a:pt x="92" y="272"/>
                  <a:pt x="99" y="267"/>
                  <a:pt x="101" y="259"/>
                </a:cubicBezTo>
                <a:cubicBezTo>
                  <a:pt x="102" y="252"/>
                  <a:pt x="98" y="245"/>
                  <a:pt x="90" y="243"/>
                </a:cubicBezTo>
                <a:cubicBezTo>
                  <a:pt x="78" y="240"/>
                  <a:pt x="66" y="242"/>
                  <a:pt x="55" y="245"/>
                </a:cubicBezTo>
                <a:cubicBezTo>
                  <a:pt x="23" y="190"/>
                  <a:pt x="29" y="135"/>
                  <a:pt x="29" y="134"/>
                </a:cubicBezTo>
                <a:cubicBezTo>
                  <a:pt x="30" y="127"/>
                  <a:pt x="25" y="120"/>
                  <a:pt x="17" y="118"/>
                </a:cubicBezTo>
                <a:cubicBezTo>
                  <a:pt x="10" y="118"/>
                  <a:pt x="2" y="123"/>
                  <a:pt x="1" y="130"/>
                </a:cubicBezTo>
                <a:cubicBezTo>
                  <a:pt x="1" y="133"/>
                  <a:pt x="-6" y="195"/>
                  <a:pt x="31" y="259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2"/>
                </a:moveTo>
                <a:cubicBezTo>
                  <a:pt x="335" y="212"/>
                  <a:pt x="353" y="212"/>
                  <a:pt x="364" y="223"/>
                </a:cubicBezTo>
                <a:cubicBezTo>
                  <a:pt x="367" y="225"/>
                  <a:pt x="370" y="227"/>
                  <a:pt x="374" y="227"/>
                </a:cubicBezTo>
                <a:cubicBezTo>
                  <a:pt x="378" y="227"/>
                  <a:pt x="381" y="225"/>
                  <a:pt x="384" y="222"/>
                </a:cubicBezTo>
                <a:cubicBezTo>
                  <a:pt x="389" y="217"/>
                  <a:pt x="389" y="208"/>
                  <a:pt x="384" y="203"/>
                </a:cubicBezTo>
                <a:cubicBezTo>
                  <a:pt x="377" y="197"/>
                  <a:pt x="369" y="192"/>
                  <a:pt x="361" y="190"/>
                </a:cubicBezTo>
                <a:cubicBezTo>
                  <a:pt x="370" y="161"/>
                  <a:pt x="366" y="149"/>
                  <a:pt x="359" y="125"/>
                </a:cubicBezTo>
                <a:cubicBezTo>
                  <a:pt x="357" y="121"/>
                  <a:pt x="356" y="116"/>
                  <a:pt x="354" y="111"/>
                </a:cubicBezTo>
                <a:lnTo>
                  <a:pt x="353" y="108"/>
                </a:lnTo>
                <a:cubicBezTo>
                  <a:pt x="343" y="75"/>
                  <a:pt x="337" y="52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9"/>
                  <a:pt x="316" y="80"/>
                  <a:pt x="327" y="117"/>
                </a:cubicBezTo>
                <a:lnTo>
                  <a:pt x="328" y="119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5"/>
                  <a:pt x="341" y="162"/>
                  <a:pt x="333" y="188"/>
                </a:cubicBezTo>
                <a:cubicBezTo>
                  <a:pt x="322" y="190"/>
                  <a:pt x="312" y="194"/>
                  <a:pt x="304" y="202"/>
                </a:cubicBezTo>
                <a:cubicBezTo>
                  <a:pt x="299" y="207"/>
                  <a:pt x="298" y="216"/>
                  <a:pt x="304" y="222"/>
                </a:cubicBezTo>
                <a:cubicBezTo>
                  <a:pt x="309" y="227"/>
                  <a:pt x="318" y="228"/>
                  <a:pt x="323" y="222"/>
                </a:cubicBezTo>
                <a:moveTo>
                  <a:pt x="502" y="139"/>
                </a:moveTo>
                <a:cubicBezTo>
                  <a:pt x="510" y="139"/>
                  <a:pt x="519" y="137"/>
                  <a:pt x="526" y="134"/>
                </a:cubicBezTo>
                <a:cubicBezTo>
                  <a:pt x="533" y="130"/>
                  <a:pt x="536" y="122"/>
                  <a:pt x="533" y="115"/>
                </a:cubicBezTo>
                <a:cubicBezTo>
                  <a:pt x="530" y="108"/>
                  <a:pt x="521" y="105"/>
                  <a:pt x="514" y="108"/>
                </a:cubicBezTo>
                <a:cubicBezTo>
                  <a:pt x="500" y="115"/>
                  <a:pt x="482" y="109"/>
                  <a:pt x="475" y="96"/>
                </a:cubicBezTo>
                <a:cubicBezTo>
                  <a:pt x="471" y="89"/>
                  <a:pt x="463" y="86"/>
                  <a:pt x="456" y="90"/>
                </a:cubicBezTo>
                <a:cubicBezTo>
                  <a:pt x="449" y="94"/>
                  <a:pt x="446" y="102"/>
                  <a:pt x="450" y="109"/>
                </a:cubicBezTo>
                <a:cubicBezTo>
                  <a:pt x="455" y="118"/>
                  <a:pt x="463" y="126"/>
                  <a:pt x="471" y="131"/>
                </a:cubicBezTo>
                <a:cubicBezTo>
                  <a:pt x="456" y="167"/>
                  <a:pt x="465" y="206"/>
                  <a:pt x="472" y="226"/>
                </a:cubicBezTo>
                <a:cubicBezTo>
                  <a:pt x="474" y="232"/>
                  <a:pt x="479" y="236"/>
                  <a:pt x="485" y="236"/>
                </a:cubicBezTo>
                <a:cubicBezTo>
                  <a:pt x="486" y="236"/>
                  <a:pt x="488" y="236"/>
                  <a:pt x="489" y="235"/>
                </a:cubicBezTo>
                <a:cubicBezTo>
                  <a:pt x="498" y="233"/>
                  <a:pt x="502" y="225"/>
                  <a:pt x="499" y="218"/>
                </a:cubicBezTo>
                <a:cubicBezTo>
                  <a:pt x="495" y="204"/>
                  <a:pt x="484" y="168"/>
                  <a:pt x="499" y="139"/>
                </a:cubicBezTo>
                <a:cubicBezTo>
                  <a:pt x="500" y="139"/>
                  <a:pt x="501" y="139"/>
                  <a:pt x="502" y="139"/>
                </a:cubicBezTo>
                <a:moveTo>
                  <a:pt x="636" y="403"/>
                </a:moveTo>
                <a:cubicBezTo>
                  <a:pt x="636" y="396"/>
                  <a:pt x="629" y="390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6"/>
                  <a:pt x="460" y="424"/>
                  <a:pt x="445" y="422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1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2"/>
                  <a:pt x="207" y="444"/>
                  <a:pt x="200" y="438"/>
                </a:cubicBezTo>
                <a:cubicBezTo>
                  <a:pt x="194" y="432"/>
                  <a:pt x="185" y="433"/>
                  <a:pt x="180" y="438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0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4"/>
                  <a:pt x="317" y="507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3"/>
                  <a:pt x="337" y="475"/>
                  <a:pt x="348" y="469"/>
                </a:cubicBezTo>
                <a:cubicBezTo>
                  <a:pt x="364" y="458"/>
                  <a:pt x="379" y="448"/>
                  <a:pt x="399" y="448"/>
                </a:cubicBezTo>
                <a:cubicBezTo>
                  <a:pt x="415" y="447"/>
                  <a:pt x="429" y="449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8"/>
                  <a:pt x="484" y="472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8"/>
                </a:cubicBezTo>
                <a:cubicBezTo>
                  <a:pt x="532" y="442"/>
                  <a:pt x="556" y="431"/>
                  <a:pt x="577" y="407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8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60280" y="15555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73280" y="2921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747720" y="2302200"/>
            <a:ext cx="853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calificación se calcula como media ponderada de los cinco bloques.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1047600" y="3590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065240" y="2864160"/>
            <a:ext cx="329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especialmente: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1047600" y="4076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300320" y="3435840"/>
            <a:ext cx="475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lógica en el diseño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1047600" y="4552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300320" y="3921480"/>
            <a:ext cx="579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adecuada de recursividad o iteración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1047600" y="5038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300320" y="4397760"/>
            <a:ext cx="568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de análisis técnico y reflexión crítica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300320" y="4883400"/>
            <a:ext cx="556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profesional y visual del proyecto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90920" y="252648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2"/>
                </a:moveTo>
                <a:lnTo>
                  <a:pt x="223" y="0"/>
                </a:lnTo>
                <a:lnTo>
                  <a:pt x="671" y="28"/>
                </a:lnTo>
                <a:lnTo>
                  <a:pt x="699" y="464"/>
                </a:lnTo>
                <a:lnTo>
                  <a:pt x="504" y="681"/>
                </a:lnTo>
                <a:cubicBezTo>
                  <a:pt x="504" y="681"/>
                  <a:pt x="504" y="518"/>
                  <a:pt x="336" y="355"/>
                </a:cubicBezTo>
                <a:cubicBezTo>
                  <a:pt x="168" y="192"/>
                  <a:pt x="0" y="192"/>
                  <a:pt x="0" y="19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90560" y="2636280"/>
            <a:ext cx="141480" cy="135360"/>
          </a:xfrm>
          <a:custGeom>
            <a:avLst/>
            <a:gdLst/>
            <a:ahLst/>
            <a:rect l="0" t="0" r="r" b="b"/>
            <a:pathLst>
              <a:path w="393" h="376">
                <a:moveTo>
                  <a:pt x="0" y="376"/>
                </a:moveTo>
                <a:cubicBezTo>
                  <a:pt x="0" y="376"/>
                  <a:pt x="-1" y="158"/>
                  <a:pt x="84" y="76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2"/>
                  <a:pt x="308" y="294"/>
                </a:cubicBezTo>
                <a:cubicBezTo>
                  <a:pt x="224" y="376"/>
                  <a:pt x="0" y="376"/>
                  <a:pt x="0" y="37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831240" y="2653920"/>
            <a:ext cx="80640" cy="78480"/>
          </a:xfrm>
          <a:custGeom>
            <a:avLst/>
            <a:gdLst/>
            <a:ahLst/>
            <a:rect l="0" t="0" r="r" b="b"/>
            <a:pathLst>
              <a:path w="224" h="218">
                <a:moveTo>
                  <a:pt x="224" y="109"/>
                </a:moveTo>
                <a:cubicBezTo>
                  <a:pt x="224" y="124"/>
                  <a:pt x="221" y="138"/>
                  <a:pt x="216" y="151"/>
                </a:cubicBezTo>
                <a:cubicBezTo>
                  <a:pt x="210" y="165"/>
                  <a:pt x="202" y="176"/>
                  <a:pt x="191" y="187"/>
                </a:cubicBezTo>
                <a:cubicBezTo>
                  <a:pt x="181" y="197"/>
                  <a:pt x="169" y="205"/>
                  <a:pt x="155" y="210"/>
                </a:cubicBezTo>
                <a:cubicBezTo>
                  <a:pt x="141" y="216"/>
                  <a:pt x="127" y="218"/>
                  <a:pt x="112" y="218"/>
                </a:cubicBezTo>
                <a:cubicBezTo>
                  <a:pt x="98" y="218"/>
                  <a:pt x="83" y="216"/>
                  <a:pt x="70" y="210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6"/>
                  <a:pt x="14" y="165"/>
                  <a:pt x="8" y="151"/>
                </a:cubicBezTo>
                <a:cubicBezTo>
                  <a:pt x="3" y="138"/>
                  <a:pt x="0" y="124"/>
                  <a:pt x="0" y="109"/>
                </a:cubicBezTo>
                <a:cubicBezTo>
                  <a:pt x="0" y="94"/>
                  <a:pt x="3" y="80"/>
                  <a:pt x="8" y="67"/>
                </a:cubicBezTo>
                <a:cubicBezTo>
                  <a:pt x="14" y="54"/>
                  <a:pt x="22" y="42"/>
                  <a:pt x="32" y="32"/>
                </a:cubicBezTo>
                <a:cubicBezTo>
                  <a:pt x="44" y="21"/>
                  <a:pt x="56" y="14"/>
                  <a:pt x="70" y="8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9" y="14"/>
                  <a:pt x="181" y="21"/>
                  <a:pt x="191" y="32"/>
                </a:cubicBezTo>
                <a:cubicBezTo>
                  <a:pt x="202" y="42"/>
                  <a:pt x="210" y="54"/>
                  <a:pt x="216" y="67"/>
                </a:cubicBezTo>
                <a:cubicBezTo>
                  <a:pt x="221" y="80"/>
                  <a:pt x="224" y="94"/>
                  <a:pt x="224" y="109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869400" y="2428560"/>
            <a:ext cx="273600" cy="266760"/>
          </a:xfrm>
          <a:custGeom>
            <a:avLst/>
            <a:gdLst/>
            <a:ahLst/>
            <a:rect l="0" t="0" r="r" b="b"/>
            <a:pathLst>
              <a:path w="760" h="741">
                <a:moveTo>
                  <a:pt x="760" y="0"/>
                </a:moveTo>
                <a:cubicBezTo>
                  <a:pt x="760" y="0"/>
                  <a:pt x="481" y="0"/>
                  <a:pt x="145" y="272"/>
                </a:cubicBezTo>
                <a:cubicBezTo>
                  <a:pt x="-23" y="409"/>
                  <a:pt x="-23" y="654"/>
                  <a:pt x="33" y="708"/>
                </a:cubicBezTo>
                <a:cubicBezTo>
                  <a:pt x="89" y="763"/>
                  <a:pt x="342" y="763"/>
                  <a:pt x="481" y="600"/>
                </a:cubicBezTo>
                <a:cubicBezTo>
                  <a:pt x="760" y="272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1015560" y="247752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59"/>
                  <a:pt x="30" y="56"/>
                  <a:pt x="46" y="56"/>
                </a:cubicBezTo>
                <a:cubicBezTo>
                  <a:pt x="109" y="56"/>
                  <a:pt x="159" y="104"/>
                  <a:pt x="159" y="165"/>
                </a:cubicBezTo>
                <a:cubicBezTo>
                  <a:pt x="159" y="180"/>
                  <a:pt x="155" y="195"/>
                  <a:pt x="149" y="209"/>
                </a:cubicBezTo>
                <a:cubicBezTo>
                  <a:pt x="188" y="192"/>
                  <a:pt x="215" y="154"/>
                  <a:pt x="215" y="110"/>
                </a:cubicBezTo>
                <a:cubicBezTo>
                  <a:pt x="215" y="49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61480" y="2555280"/>
            <a:ext cx="151560" cy="147960"/>
          </a:xfrm>
          <a:custGeom>
            <a:avLst/>
            <a:gdLst/>
            <a:ahLst/>
            <a:rect l="0" t="0" r="r" b="b"/>
            <a:pathLst>
              <a:path w="421" h="411">
                <a:moveTo>
                  <a:pt x="0" y="411"/>
                </a:moveTo>
                <a:cubicBezTo>
                  <a:pt x="0" y="411"/>
                  <a:pt x="0" y="302"/>
                  <a:pt x="27" y="275"/>
                </a:cubicBezTo>
                <a:cubicBezTo>
                  <a:pt x="55" y="248"/>
                  <a:pt x="392" y="-25"/>
                  <a:pt x="419" y="2"/>
                </a:cubicBezTo>
                <a:cubicBezTo>
                  <a:pt x="447" y="29"/>
                  <a:pt x="167" y="356"/>
                  <a:pt x="139" y="384"/>
                </a:cubicBezTo>
                <a:cubicBezTo>
                  <a:pt x="111" y="411"/>
                  <a:pt x="0" y="411"/>
                  <a:pt x="0" y="41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160280" y="2365200"/>
            <a:ext cx="8683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¡Programa con cabeza y defiende con argumentos!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747720" y="3102480"/>
            <a:ext cx="541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función bien escrita puede hablar por ti.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71480" y="41335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806040" y="416808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832680" y="41950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2" y="120"/>
                  <a:pt x="28" y="107"/>
                  <a:pt x="37" y="96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3"/>
                </a:cubicBezTo>
                <a:cubicBezTo>
                  <a:pt x="375" y="73"/>
                  <a:pt x="384" y="84"/>
                  <a:pt x="391" y="96"/>
                </a:cubicBezTo>
                <a:cubicBezTo>
                  <a:pt x="399" y="107"/>
                  <a:pt x="406" y="120"/>
                  <a:pt x="411" y="132"/>
                </a:cubicBezTo>
                <a:cubicBezTo>
                  <a:pt x="417" y="145"/>
                  <a:pt x="421" y="159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63280" y="422568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886320" y="42487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7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906120" y="427392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903960" y="425988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954360" y="41338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910800" y="41580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747720" y="3511800"/>
            <a:ext cx="567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diseño claro puede convencer a cualquiera.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065240" y="4083480"/>
            <a:ext cx="452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¡Modular, probar, presentar, triunfar!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