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466720"/>
            <a:ext cx="447840" cy="448200"/>
          </a:xfrm>
          <a:custGeom>
            <a:avLst/>
            <a:gdLst/>
            <a:ahLst/>
            <a:rect l="0" t="0" r="r" b="b"/>
            <a:pathLst>
              <a:path w="1244" h="1245">
                <a:moveTo>
                  <a:pt x="138" y="1245"/>
                </a:moveTo>
                <a:cubicBezTo>
                  <a:pt x="138" y="1245"/>
                  <a:pt x="0" y="1245"/>
                  <a:pt x="0" y="1106"/>
                </a:cubicBezTo>
                <a:lnTo>
                  <a:pt x="0" y="138"/>
                </a:lnTo>
                <a:cubicBezTo>
                  <a:pt x="0" y="138"/>
                  <a:pt x="0" y="0"/>
                  <a:pt x="138" y="0"/>
                </a:cubicBezTo>
                <a:lnTo>
                  <a:pt x="1037" y="0"/>
                </a:lnTo>
                <a:cubicBezTo>
                  <a:pt x="1071" y="0"/>
                  <a:pt x="1106" y="35"/>
                  <a:pt x="1106" y="35"/>
                </a:cubicBezTo>
                <a:lnTo>
                  <a:pt x="1210" y="138"/>
                </a:lnTo>
                <a:cubicBezTo>
                  <a:pt x="1210" y="138"/>
                  <a:pt x="1244" y="173"/>
                  <a:pt x="1244" y="207"/>
                </a:cubicBezTo>
                <a:lnTo>
                  <a:pt x="1244" y="1106"/>
                </a:lnTo>
                <a:cubicBezTo>
                  <a:pt x="1244" y="1106"/>
                  <a:pt x="1244" y="1245"/>
                  <a:pt x="1106" y="1245"/>
                </a:cubicBezTo>
                <a:lnTo>
                  <a:pt x="138" y="1245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52480" y="2665800"/>
            <a:ext cx="311400" cy="37800"/>
          </a:xfrm>
          <a:custGeom>
            <a:avLst/>
            <a:gdLst/>
            <a:ahLst/>
            <a:rect l="0" t="0" r="r" b="b"/>
            <a:pathLst>
              <a:path w="865" h="105">
                <a:moveTo>
                  <a:pt x="0" y="105"/>
                </a:moveTo>
                <a:lnTo>
                  <a:pt x="0" y="70"/>
                </a:lnTo>
                <a:cubicBezTo>
                  <a:pt x="0" y="70"/>
                  <a:pt x="0" y="0"/>
                  <a:pt x="69" y="0"/>
                </a:cubicBezTo>
                <a:lnTo>
                  <a:pt x="796" y="0"/>
                </a:lnTo>
                <a:cubicBezTo>
                  <a:pt x="865" y="0"/>
                  <a:pt x="865" y="70"/>
                  <a:pt x="865" y="70"/>
                </a:cubicBezTo>
                <a:lnTo>
                  <a:pt x="865" y="105"/>
                </a:lnTo>
                <a:lnTo>
                  <a:pt x="0" y="105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852480" y="2491560"/>
            <a:ext cx="311400" cy="398520"/>
          </a:xfrm>
          <a:custGeom>
            <a:avLst/>
            <a:gdLst/>
            <a:ahLst/>
            <a:rect l="0" t="0" r="r" b="b"/>
            <a:pathLst>
              <a:path w="865" h="1107">
                <a:moveTo>
                  <a:pt x="0" y="1038"/>
                </a:moveTo>
                <a:lnTo>
                  <a:pt x="0" y="589"/>
                </a:lnTo>
                <a:lnTo>
                  <a:pt x="865" y="589"/>
                </a:lnTo>
                <a:lnTo>
                  <a:pt x="865" y="1038"/>
                </a:lnTo>
                <a:cubicBezTo>
                  <a:pt x="865" y="1038"/>
                  <a:pt x="865" y="1107"/>
                  <a:pt x="796" y="1107"/>
                </a:cubicBezTo>
                <a:lnTo>
                  <a:pt x="69" y="1107"/>
                </a:lnTo>
                <a:cubicBezTo>
                  <a:pt x="0" y="1107"/>
                  <a:pt x="0" y="1038"/>
                  <a:pt x="0" y="1038"/>
                </a:cubicBezTo>
                <a:moveTo>
                  <a:pt x="173" y="35"/>
                </a:moveTo>
                <a:cubicBezTo>
                  <a:pt x="173" y="35"/>
                  <a:pt x="173" y="0"/>
                  <a:pt x="208" y="0"/>
                </a:cubicBezTo>
                <a:lnTo>
                  <a:pt x="830" y="0"/>
                </a:lnTo>
                <a:cubicBezTo>
                  <a:pt x="866" y="0"/>
                  <a:pt x="865" y="35"/>
                  <a:pt x="865" y="35"/>
                </a:cubicBezTo>
                <a:lnTo>
                  <a:pt x="865" y="381"/>
                </a:lnTo>
                <a:cubicBezTo>
                  <a:pt x="865" y="381"/>
                  <a:pt x="865" y="416"/>
                  <a:pt x="830" y="416"/>
                </a:cubicBezTo>
                <a:lnTo>
                  <a:pt x="208" y="416"/>
                </a:lnTo>
                <a:cubicBezTo>
                  <a:pt x="208" y="416"/>
                  <a:pt x="173" y="416"/>
                  <a:pt x="173" y="381"/>
                </a:cubicBezTo>
                <a:lnTo>
                  <a:pt x="173" y="35"/>
                </a:lnTo>
                <a:moveTo>
                  <a:pt x="587" y="381"/>
                </a:moveTo>
                <a:lnTo>
                  <a:pt x="761" y="381"/>
                </a:lnTo>
                <a:lnTo>
                  <a:pt x="761" y="35"/>
                </a:lnTo>
                <a:lnTo>
                  <a:pt x="587" y="35"/>
                </a:lnTo>
                <a:lnTo>
                  <a:pt x="587" y="381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255680" y="2390040"/>
            <a:ext cx="18936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Tema 10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771480" y="40957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8"/>
                  <a:pt x="765" y="433"/>
                  <a:pt x="761" y="458"/>
                </a:cubicBezTo>
                <a:cubicBezTo>
                  <a:pt x="756" y="483"/>
                  <a:pt x="748" y="507"/>
                  <a:pt x="739" y="531"/>
                </a:cubicBezTo>
                <a:cubicBezTo>
                  <a:pt x="729" y="554"/>
                  <a:pt x="717" y="576"/>
                  <a:pt x="703" y="597"/>
                </a:cubicBezTo>
                <a:cubicBezTo>
                  <a:pt x="689" y="618"/>
                  <a:pt x="673" y="638"/>
                  <a:pt x="656" y="656"/>
                </a:cubicBezTo>
                <a:cubicBezTo>
                  <a:pt x="638" y="673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8"/>
                  <a:pt x="483" y="756"/>
                  <a:pt x="458" y="761"/>
                </a:cubicBezTo>
                <a:cubicBezTo>
                  <a:pt x="433" y="765"/>
                  <a:pt x="408" y="768"/>
                  <a:pt x="383" y="768"/>
                </a:cubicBezTo>
                <a:cubicBezTo>
                  <a:pt x="358" y="768"/>
                  <a:pt x="333" y="765"/>
                  <a:pt x="308" y="761"/>
                </a:cubicBezTo>
                <a:cubicBezTo>
                  <a:pt x="284" y="756"/>
                  <a:pt x="260" y="748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3"/>
                  <a:pt x="112" y="656"/>
                </a:cubicBezTo>
                <a:cubicBezTo>
                  <a:pt x="94" y="638"/>
                  <a:pt x="78" y="618"/>
                  <a:pt x="64" y="597"/>
                </a:cubicBezTo>
                <a:cubicBezTo>
                  <a:pt x="50" y="576"/>
                  <a:pt x="38" y="554"/>
                  <a:pt x="29" y="531"/>
                </a:cubicBezTo>
                <a:cubicBezTo>
                  <a:pt x="19" y="507"/>
                  <a:pt x="12" y="483"/>
                  <a:pt x="7" y="458"/>
                </a:cubicBezTo>
                <a:cubicBezTo>
                  <a:pt x="2" y="433"/>
                  <a:pt x="0" y="408"/>
                  <a:pt x="0" y="383"/>
                </a:cubicBezTo>
                <a:cubicBezTo>
                  <a:pt x="0" y="358"/>
                  <a:pt x="2" y="333"/>
                  <a:pt x="7" y="308"/>
                </a:cubicBezTo>
                <a:cubicBezTo>
                  <a:pt x="12" y="284"/>
                  <a:pt x="19" y="260"/>
                  <a:pt x="29" y="236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8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8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6"/>
                </a:cubicBezTo>
                <a:cubicBezTo>
                  <a:pt x="748" y="260"/>
                  <a:pt x="756" y="284"/>
                  <a:pt x="761" y="308"/>
                </a:cubicBezTo>
                <a:cubicBezTo>
                  <a:pt x="765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806040" y="412992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7"/>
                  <a:pt x="570" y="345"/>
                </a:cubicBezTo>
                <a:cubicBezTo>
                  <a:pt x="567" y="364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4"/>
                  <a:pt x="5" y="345"/>
                </a:cubicBezTo>
                <a:cubicBezTo>
                  <a:pt x="1" y="327"/>
                  <a:pt x="0" y="307"/>
                  <a:pt x="0" y="288"/>
                </a:cubicBezTo>
                <a:cubicBezTo>
                  <a:pt x="0" y="269"/>
                  <a:pt x="1" y="251"/>
                  <a:pt x="5" y="232"/>
                </a:cubicBezTo>
                <a:cubicBezTo>
                  <a:pt x="9" y="214"/>
                  <a:pt x="14" y="196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30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6"/>
                  <a:pt x="567" y="214"/>
                  <a:pt x="570" y="232"/>
                </a:cubicBezTo>
                <a:cubicBezTo>
                  <a:pt x="574" y="251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832680" y="415692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1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1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3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2"/>
                </a:cubicBezTo>
                <a:cubicBezTo>
                  <a:pt x="417" y="145"/>
                  <a:pt x="421" y="158"/>
                  <a:pt x="423" y="173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863280" y="418752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10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3" y="4"/>
                  <a:pt x="178" y="10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886320" y="42105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8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8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906120" y="423576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903960" y="422172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3"/>
                  <a:pt x="8" y="49"/>
                </a:cubicBezTo>
                <a:cubicBezTo>
                  <a:pt x="-2" y="41"/>
                  <a:pt x="-2" y="28"/>
                  <a:pt x="8" y="19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5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954360" y="409572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8"/>
                </a:moveTo>
                <a:cubicBezTo>
                  <a:pt x="-4" y="194"/>
                  <a:pt x="4" y="249"/>
                  <a:pt x="4" y="249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8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8"/>
                  <a:pt x="253" y="116"/>
                  <a:pt x="260" y="141"/>
                </a:cubicBezTo>
                <a:cubicBezTo>
                  <a:pt x="266" y="168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910800" y="41198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2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747720" y="3308400"/>
            <a:ext cx="6044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Representación interna de los datos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065240" y="4045320"/>
            <a:ext cx="9900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Cómo se codifican y almacenan los distintos tipos de datos en un sistema digital.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1047600" y="21049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747720" y="1377000"/>
            <a:ext cx="16023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Pilas (LIFO)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1047600" y="2590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300320" y="1949760"/>
            <a:ext cx="4329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Inserción/extracción solo en el tope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1047600" y="30765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1300320" y="2435760"/>
            <a:ext cx="5119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Implementación con array o lista enlazada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1300320" y="2921400"/>
            <a:ext cx="4024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Usos: llamadas, deshacer, parsers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1047600" y="4248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747720" y="3520080"/>
            <a:ext cx="17071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Colas (FIFO)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1047600" y="4733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300320" y="4092840"/>
            <a:ext cx="5351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Inserción por el final, extracción por el inicio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1047600" y="5209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300320" y="4578840"/>
            <a:ext cx="390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Variantes: circular, con prioridad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1300320" y="5055120"/>
            <a:ext cx="322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Usos: buffers, planificación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921600" y="1015200"/>
            <a:ext cx="81000" cy="137520"/>
          </a:xfrm>
          <a:custGeom>
            <a:avLst/>
            <a:gdLst/>
            <a:ahLst/>
            <a:rect l="0" t="0" r="r" b="b"/>
            <a:pathLst>
              <a:path w="225" h="382">
                <a:moveTo>
                  <a:pt x="225" y="300"/>
                </a:moveTo>
                <a:cubicBezTo>
                  <a:pt x="225" y="360"/>
                  <a:pt x="174" y="382"/>
                  <a:pt x="113" y="382"/>
                </a:cubicBezTo>
                <a:cubicBezTo>
                  <a:pt x="51" y="382"/>
                  <a:pt x="0" y="360"/>
                  <a:pt x="0" y="300"/>
                </a:cubicBezTo>
                <a:lnTo>
                  <a:pt x="29" y="56"/>
                </a:lnTo>
                <a:cubicBezTo>
                  <a:pt x="29" y="-5"/>
                  <a:pt x="51" y="0"/>
                  <a:pt x="113" y="0"/>
                </a:cubicBezTo>
                <a:cubicBezTo>
                  <a:pt x="174" y="0"/>
                  <a:pt x="197" y="-5"/>
                  <a:pt x="197" y="56"/>
                </a:cubicBezTo>
                <a:lnTo>
                  <a:pt x="225" y="30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801000" y="799920"/>
            <a:ext cx="322200" cy="284400"/>
          </a:xfrm>
          <a:custGeom>
            <a:avLst/>
            <a:gdLst/>
            <a:ahLst/>
            <a:rect l="0" t="0" r="r" b="b"/>
            <a:pathLst>
              <a:path w="895" h="790">
                <a:moveTo>
                  <a:pt x="895" y="462"/>
                </a:moveTo>
                <a:cubicBezTo>
                  <a:pt x="895" y="704"/>
                  <a:pt x="695" y="790"/>
                  <a:pt x="448" y="790"/>
                </a:cubicBezTo>
                <a:cubicBezTo>
                  <a:pt x="201" y="790"/>
                  <a:pt x="0" y="704"/>
                  <a:pt x="0" y="462"/>
                </a:cubicBezTo>
                <a:cubicBezTo>
                  <a:pt x="0" y="222"/>
                  <a:pt x="252" y="0"/>
                  <a:pt x="448" y="0"/>
                </a:cubicBezTo>
                <a:cubicBezTo>
                  <a:pt x="643" y="0"/>
                  <a:pt x="895" y="222"/>
                  <a:pt x="895" y="462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821160" y="995760"/>
            <a:ext cx="40680" cy="19800"/>
          </a:xfrm>
          <a:custGeom>
            <a:avLst/>
            <a:gdLst/>
            <a:ahLst/>
            <a:rect l="0" t="0" r="r" b="b"/>
            <a:pathLst>
              <a:path w="113" h="55">
                <a:moveTo>
                  <a:pt x="113" y="28"/>
                </a:moveTo>
                <a:cubicBezTo>
                  <a:pt x="113" y="32"/>
                  <a:pt x="111" y="35"/>
                  <a:pt x="108" y="38"/>
                </a:cubicBezTo>
                <a:cubicBezTo>
                  <a:pt x="104" y="42"/>
                  <a:pt x="100" y="45"/>
                  <a:pt x="95" y="47"/>
                </a:cubicBezTo>
                <a:cubicBezTo>
                  <a:pt x="90" y="50"/>
                  <a:pt x="84" y="52"/>
                  <a:pt x="77" y="53"/>
                </a:cubicBezTo>
                <a:cubicBezTo>
                  <a:pt x="70" y="55"/>
                  <a:pt x="63" y="55"/>
                  <a:pt x="56" y="55"/>
                </a:cubicBezTo>
                <a:cubicBezTo>
                  <a:pt x="48" y="55"/>
                  <a:pt x="41" y="55"/>
                  <a:pt x="34" y="53"/>
                </a:cubicBezTo>
                <a:cubicBezTo>
                  <a:pt x="27" y="52"/>
                  <a:pt x="21" y="50"/>
                  <a:pt x="16" y="47"/>
                </a:cubicBezTo>
                <a:cubicBezTo>
                  <a:pt x="11" y="45"/>
                  <a:pt x="7" y="42"/>
                  <a:pt x="4" y="38"/>
                </a:cubicBezTo>
                <a:cubicBezTo>
                  <a:pt x="1" y="35"/>
                  <a:pt x="0" y="32"/>
                  <a:pt x="0" y="28"/>
                </a:cubicBezTo>
                <a:cubicBezTo>
                  <a:pt x="0" y="24"/>
                  <a:pt x="1" y="21"/>
                  <a:pt x="4" y="18"/>
                </a:cubicBezTo>
                <a:cubicBezTo>
                  <a:pt x="7" y="13"/>
                  <a:pt x="11" y="10"/>
                  <a:pt x="16" y="8"/>
                </a:cubicBezTo>
                <a:cubicBezTo>
                  <a:pt x="21" y="5"/>
                  <a:pt x="27" y="3"/>
                  <a:pt x="34" y="2"/>
                </a:cubicBezTo>
                <a:cubicBezTo>
                  <a:pt x="41" y="1"/>
                  <a:pt x="48" y="0"/>
                  <a:pt x="56" y="0"/>
                </a:cubicBezTo>
                <a:cubicBezTo>
                  <a:pt x="63" y="0"/>
                  <a:pt x="70" y="1"/>
                  <a:pt x="77" y="2"/>
                </a:cubicBezTo>
                <a:cubicBezTo>
                  <a:pt x="84" y="3"/>
                  <a:pt x="90" y="5"/>
                  <a:pt x="95" y="8"/>
                </a:cubicBezTo>
                <a:cubicBezTo>
                  <a:pt x="100" y="10"/>
                  <a:pt x="104" y="13"/>
                  <a:pt x="108" y="18"/>
                </a:cubicBezTo>
                <a:cubicBezTo>
                  <a:pt x="111" y="21"/>
                  <a:pt x="113" y="24"/>
                  <a:pt x="113" y="28"/>
                </a:cubicBezTo>
                <a:close/>
              </a:path>
            </a:pathLst>
          </a:custGeom>
          <a:solidFill>
            <a:srgbClr val="3e721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1062360" y="995760"/>
            <a:ext cx="40680" cy="19800"/>
          </a:xfrm>
          <a:custGeom>
            <a:avLst/>
            <a:gdLst/>
            <a:ahLst/>
            <a:rect l="0" t="0" r="r" b="b"/>
            <a:pathLst>
              <a:path w="113" h="55">
                <a:moveTo>
                  <a:pt x="113" y="28"/>
                </a:moveTo>
                <a:cubicBezTo>
                  <a:pt x="113" y="32"/>
                  <a:pt x="111" y="35"/>
                  <a:pt x="109" y="38"/>
                </a:cubicBezTo>
                <a:cubicBezTo>
                  <a:pt x="106" y="42"/>
                  <a:pt x="101" y="45"/>
                  <a:pt x="95" y="47"/>
                </a:cubicBezTo>
                <a:cubicBezTo>
                  <a:pt x="90" y="50"/>
                  <a:pt x="84" y="52"/>
                  <a:pt x="77" y="53"/>
                </a:cubicBezTo>
                <a:cubicBezTo>
                  <a:pt x="70" y="55"/>
                  <a:pt x="63" y="55"/>
                  <a:pt x="56" y="55"/>
                </a:cubicBezTo>
                <a:cubicBezTo>
                  <a:pt x="49" y="55"/>
                  <a:pt x="41" y="55"/>
                  <a:pt x="35" y="53"/>
                </a:cubicBezTo>
                <a:cubicBezTo>
                  <a:pt x="28" y="52"/>
                  <a:pt x="22" y="50"/>
                  <a:pt x="16" y="47"/>
                </a:cubicBezTo>
                <a:cubicBezTo>
                  <a:pt x="11" y="45"/>
                  <a:pt x="7" y="42"/>
                  <a:pt x="4" y="38"/>
                </a:cubicBezTo>
                <a:cubicBezTo>
                  <a:pt x="1" y="35"/>
                  <a:pt x="0" y="32"/>
                  <a:pt x="0" y="28"/>
                </a:cubicBezTo>
                <a:cubicBezTo>
                  <a:pt x="0" y="24"/>
                  <a:pt x="1" y="21"/>
                  <a:pt x="4" y="18"/>
                </a:cubicBezTo>
                <a:cubicBezTo>
                  <a:pt x="7" y="13"/>
                  <a:pt x="11" y="10"/>
                  <a:pt x="16" y="8"/>
                </a:cubicBezTo>
                <a:cubicBezTo>
                  <a:pt x="22" y="5"/>
                  <a:pt x="28" y="3"/>
                  <a:pt x="35" y="2"/>
                </a:cubicBezTo>
                <a:cubicBezTo>
                  <a:pt x="41" y="1"/>
                  <a:pt x="49" y="0"/>
                  <a:pt x="56" y="0"/>
                </a:cubicBezTo>
                <a:cubicBezTo>
                  <a:pt x="63" y="0"/>
                  <a:pt x="70" y="1"/>
                  <a:pt x="77" y="2"/>
                </a:cubicBezTo>
                <a:cubicBezTo>
                  <a:pt x="84" y="3"/>
                  <a:pt x="90" y="5"/>
                  <a:pt x="95" y="8"/>
                </a:cubicBezTo>
                <a:cubicBezTo>
                  <a:pt x="101" y="10"/>
                  <a:pt x="106" y="13"/>
                  <a:pt x="109" y="18"/>
                </a:cubicBezTo>
                <a:cubicBezTo>
                  <a:pt x="111" y="21"/>
                  <a:pt x="113" y="24"/>
                  <a:pt x="113" y="28"/>
                </a:cubicBezTo>
                <a:close/>
              </a:path>
            </a:pathLst>
          </a:custGeom>
          <a:solidFill>
            <a:srgbClr val="3e721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861480" y="1035000"/>
            <a:ext cx="40320" cy="19800"/>
          </a:xfrm>
          <a:custGeom>
            <a:avLst/>
            <a:gdLst/>
            <a:ahLst/>
            <a:rect l="0" t="0" r="r" b="b"/>
            <a:pathLst>
              <a:path w="112" h="55">
                <a:moveTo>
                  <a:pt x="112" y="28"/>
                </a:moveTo>
                <a:cubicBezTo>
                  <a:pt x="112" y="31"/>
                  <a:pt x="111" y="35"/>
                  <a:pt x="108" y="38"/>
                </a:cubicBezTo>
                <a:cubicBezTo>
                  <a:pt x="104" y="42"/>
                  <a:pt x="100" y="45"/>
                  <a:pt x="95" y="47"/>
                </a:cubicBezTo>
                <a:cubicBezTo>
                  <a:pt x="90" y="50"/>
                  <a:pt x="84" y="52"/>
                  <a:pt x="77" y="53"/>
                </a:cubicBezTo>
                <a:cubicBezTo>
                  <a:pt x="70" y="54"/>
                  <a:pt x="63" y="55"/>
                  <a:pt x="55" y="55"/>
                </a:cubicBezTo>
                <a:cubicBezTo>
                  <a:pt x="48" y="55"/>
                  <a:pt x="41" y="54"/>
                  <a:pt x="34" y="53"/>
                </a:cubicBezTo>
                <a:cubicBezTo>
                  <a:pt x="27" y="52"/>
                  <a:pt x="21" y="50"/>
                  <a:pt x="16" y="47"/>
                </a:cubicBezTo>
                <a:cubicBezTo>
                  <a:pt x="11" y="45"/>
                  <a:pt x="7" y="42"/>
                  <a:pt x="4" y="38"/>
                </a:cubicBezTo>
                <a:cubicBezTo>
                  <a:pt x="1" y="35"/>
                  <a:pt x="0" y="31"/>
                  <a:pt x="0" y="28"/>
                </a:cubicBezTo>
                <a:cubicBezTo>
                  <a:pt x="0" y="24"/>
                  <a:pt x="1" y="21"/>
                  <a:pt x="4" y="17"/>
                </a:cubicBezTo>
                <a:cubicBezTo>
                  <a:pt x="7" y="13"/>
                  <a:pt x="11" y="10"/>
                  <a:pt x="16" y="8"/>
                </a:cubicBezTo>
                <a:cubicBezTo>
                  <a:pt x="21" y="5"/>
                  <a:pt x="27" y="3"/>
                  <a:pt x="34" y="2"/>
                </a:cubicBezTo>
                <a:cubicBezTo>
                  <a:pt x="41" y="0"/>
                  <a:pt x="48" y="0"/>
                  <a:pt x="55" y="0"/>
                </a:cubicBezTo>
                <a:cubicBezTo>
                  <a:pt x="63" y="0"/>
                  <a:pt x="70" y="0"/>
                  <a:pt x="77" y="2"/>
                </a:cubicBezTo>
                <a:cubicBezTo>
                  <a:pt x="84" y="3"/>
                  <a:pt x="90" y="5"/>
                  <a:pt x="95" y="8"/>
                </a:cubicBezTo>
                <a:cubicBezTo>
                  <a:pt x="100" y="10"/>
                  <a:pt x="104" y="13"/>
                  <a:pt x="108" y="17"/>
                </a:cubicBezTo>
                <a:cubicBezTo>
                  <a:pt x="111" y="21"/>
                  <a:pt x="112" y="24"/>
                  <a:pt x="112" y="28"/>
                </a:cubicBezTo>
                <a:close/>
              </a:path>
            </a:pathLst>
          </a:custGeom>
          <a:solidFill>
            <a:srgbClr val="3e721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901440" y="1005480"/>
            <a:ext cx="40680" cy="19800"/>
          </a:xfrm>
          <a:custGeom>
            <a:avLst/>
            <a:gdLst/>
            <a:ahLst/>
            <a:rect l="0" t="0" r="r" b="b"/>
            <a:pathLst>
              <a:path w="113" h="55">
                <a:moveTo>
                  <a:pt x="113" y="27"/>
                </a:moveTo>
                <a:cubicBezTo>
                  <a:pt x="113" y="31"/>
                  <a:pt x="112" y="34"/>
                  <a:pt x="109" y="38"/>
                </a:cubicBezTo>
                <a:cubicBezTo>
                  <a:pt x="106" y="41"/>
                  <a:pt x="101" y="45"/>
                  <a:pt x="96" y="47"/>
                </a:cubicBezTo>
                <a:cubicBezTo>
                  <a:pt x="90" y="50"/>
                  <a:pt x="84" y="52"/>
                  <a:pt x="77" y="53"/>
                </a:cubicBezTo>
                <a:cubicBezTo>
                  <a:pt x="71" y="55"/>
                  <a:pt x="63" y="55"/>
                  <a:pt x="56" y="55"/>
                </a:cubicBezTo>
                <a:cubicBezTo>
                  <a:pt x="49" y="55"/>
                  <a:pt x="42" y="55"/>
                  <a:pt x="35" y="53"/>
                </a:cubicBezTo>
                <a:cubicBezTo>
                  <a:pt x="28" y="52"/>
                  <a:pt x="22" y="50"/>
                  <a:pt x="17" y="47"/>
                </a:cubicBezTo>
                <a:cubicBezTo>
                  <a:pt x="11" y="45"/>
                  <a:pt x="7" y="41"/>
                  <a:pt x="4" y="38"/>
                </a:cubicBezTo>
                <a:cubicBezTo>
                  <a:pt x="2" y="34"/>
                  <a:pt x="0" y="31"/>
                  <a:pt x="0" y="27"/>
                </a:cubicBezTo>
                <a:cubicBezTo>
                  <a:pt x="0" y="24"/>
                  <a:pt x="2" y="20"/>
                  <a:pt x="4" y="17"/>
                </a:cubicBezTo>
                <a:cubicBezTo>
                  <a:pt x="7" y="14"/>
                  <a:pt x="11" y="11"/>
                  <a:pt x="17" y="8"/>
                </a:cubicBezTo>
                <a:cubicBezTo>
                  <a:pt x="22" y="5"/>
                  <a:pt x="28" y="4"/>
                  <a:pt x="35" y="2"/>
                </a:cubicBezTo>
                <a:cubicBezTo>
                  <a:pt x="42" y="1"/>
                  <a:pt x="49" y="0"/>
                  <a:pt x="56" y="0"/>
                </a:cubicBezTo>
                <a:cubicBezTo>
                  <a:pt x="63" y="0"/>
                  <a:pt x="71" y="1"/>
                  <a:pt x="77" y="2"/>
                </a:cubicBezTo>
                <a:cubicBezTo>
                  <a:pt x="84" y="4"/>
                  <a:pt x="90" y="5"/>
                  <a:pt x="96" y="8"/>
                </a:cubicBezTo>
                <a:cubicBezTo>
                  <a:pt x="101" y="11"/>
                  <a:pt x="106" y="14"/>
                  <a:pt x="109" y="17"/>
                </a:cubicBezTo>
                <a:cubicBezTo>
                  <a:pt x="112" y="20"/>
                  <a:pt x="113" y="24"/>
                  <a:pt x="113" y="27"/>
                </a:cubicBezTo>
                <a:close/>
              </a:path>
            </a:pathLst>
          </a:custGeom>
          <a:solidFill>
            <a:srgbClr val="3e721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861480" y="946800"/>
            <a:ext cx="40320" cy="19800"/>
          </a:xfrm>
          <a:custGeom>
            <a:avLst/>
            <a:gdLst/>
            <a:ahLst/>
            <a:rect l="0" t="0" r="r" b="b"/>
            <a:pathLst>
              <a:path w="112" h="55">
                <a:moveTo>
                  <a:pt x="112" y="27"/>
                </a:moveTo>
                <a:cubicBezTo>
                  <a:pt x="112" y="31"/>
                  <a:pt x="111" y="34"/>
                  <a:pt x="108" y="37"/>
                </a:cubicBezTo>
                <a:cubicBezTo>
                  <a:pt x="104" y="41"/>
                  <a:pt x="100" y="45"/>
                  <a:pt x="95" y="47"/>
                </a:cubicBezTo>
                <a:cubicBezTo>
                  <a:pt x="90" y="50"/>
                  <a:pt x="84" y="52"/>
                  <a:pt x="77" y="53"/>
                </a:cubicBezTo>
                <a:cubicBezTo>
                  <a:pt x="70" y="55"/>
                  <a:pt x="63" y="55"/>
                  <a:pt x="55" y="55"/>
                </a:cubicBezTo>
                <a:cubicBezTo>
                  <a:pt x="48" y="55"/>
                  <a:pt x="41" y="55"/>
                  <a:pt x="34" y="53"/>
                </a:cubicBezTo>
                <a:cubicBezTo>
                  <a:pt x="27" y="52"/>
                  <a:pt x="21" y="50"/>
                  <a:pt x="16" y="47"/>
                </a:cubicBezTo>
                <a:cubicBezTo>
                  <a:pt x="11" y="45"/>
                  <a:pt x="7" y="41"/>
                  <a:pt x="4" y="37"/>
                </a:cubicBezTo>
                <a:cubicBezTo>
                  <a:pt x="1" y="34"/>
                  <a:pt x="0" y="31"/>
                  <a:pt x="0" y="27"/>
                </a:cubicBezTo>
                <a:cubicBezTo>
                  <a:pt x="0" y="23"/>
                  <a:pt x="1" y="20"/>
                  <a:pt x="4" y="17"/>
                </a:cubicBezTo>
                <a:cubicBezTo>
                  <a:pt x="7" y="13"/>
                  <a:pt x="11" y="10"/>
                  <a:pt x="16" y="8"/>
                </a:cubicBezTo>
                <a:cubicBezTo>
                  <a:pt x="21" y="5"/>
                  <a:pt x="27" y="3"/>
                  <a:pt x="34" y="2"/>
                </a:cubicBezTo>
                <a:cubicBezTo>
                  <a:pt x="41" y="1"/>
                  <a:pt x="48" y="0"/>
                  <a:pt x="55" y="0"/>
                </a:cubicBezTo>
                <a:cubicBezTo>
                  <a:pt x="63" y="0"/>
                  <a:pt x="70" y="1"/>
                  <a:pt x="77" y="2"/>
                </a:cubicBezTo>
                <a:cubicBezTo>
                  <a:pt x="84" y="3"/>
                  <a:pt x="90" y="5"/>
                  <a:pt x="95" y="8"/>
                </a:cubicBezTo>
                <a:cubicBezTo>
                  <a:pt x="100" y="10"/>
                  <a:pt x="104" y="13"/>
                  <a:pt x="108" y="17"/>
                </a:cubicBezTo>
                <a:cubicBezTo>
                  <a:pt x="111" y="20"/>
                  <a:pt x="112" y="23"/>
                  <a:pt x="112" y="27"/>
                </a:cubicBezTo>
                <a:close/>
              </a:path>
            </a:pathLst>
          </a:custGeom>
          <a:solidFill>
            <a:srgbClr val="3e721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831240" y="907560"/>
            <a:ext cx="40320" cy="20160"/>
          </a:xfrm>
          <a:custGeom>
            <a:avLst/>
            <a:gdLst/>
            <a:ahLst/>
            <a:rect l="0" t="0" r="r" b="b"/>
            <a:pathLst>
              <a:path w="112" h="56">
                <a:moveTo>
                  <a:pt x="112" y="27"/>
                </a:moveTo>
                <a:cubicBezTo>
                  <a:pt x="112" y="31"/>
                  <a:pt x="111" y="34"/>
                  <a:pt x="108" y="38"/>
                </a:cubicBezTo>
                <a:cubicBezTo>
                  <a:pt x="105" y="41"/>
                  <a:pt x="101" y="45"/>
                  <a:pt x="96" y="48"/>
                </a:cubicBezTo>
                <a:cubicBezTo>
                  <a:pt x="91" y="50"/>
                  <a:pt x="85" y="52"/>
                  <a:pt x="77" y="53"/>
                </a:cubicBezTo>
                <a:cubicBezTo>
                  <a:pt x="70" y="55"/>
                  <a:pt x="63" y="56"/>
                  <a:pt x="56" y="56"/>
                </a:cubicBezTo>
                <a:cubicBezTo>
                  <a:pt x="48" y="56"/>
                  <a:pt x="41" y="55"/>
                  <a:pt x="34" y="53"/>
                </a:cubicBezTo>
                <a:cubicBezTo>
                  <a:pt x="27" y="52"/>
                  <a:pt x="21" y="50"/>
                  <a:pt x="16" y="48"/>
                </a:cubicBezTo>
                <a:cubicBezTo>
                  <a:pt x="11" y="45"/>
                  <a:pt x="7" y="41"/>
                  <a:pt x="4" y="38"/>
                </a:cubicBezTo>
                <a:cubicBezTo>
                  <a:pt x="1" y="34"/>
                  <a:pt x="0" y="31"/>
                  <a:pt x="0" y="27"/>
                </a:cubicBezTo>
                <a:cubicBezTo>
                  <a:pt x="0" y="24"/>
                  <a:pt x="1" y="20"/>
                  <a:pt x="4" y="17"/>
                </a:cubicBezTo>
                <a:cubicBezTo>
                  <a:pt x="7" y="14"/>
                  <a:pt x="11" y="11"/>
                  <a:pt x="16" y="8"/>
                </a:cubicBezTo>
                <a:cubicBezTo>
                  <a:pt x="21" y="6"/>
                  <a:pt x="27" y="4"/>
                  <a:pt x="34" y="2"/>
                </a:cubicBezTo>
                <a:cubicBezTo>
                  <a:pt x="41" y="1"/>
                  <a:pt x="48" y="0"/>
                  <a:pt x="56" y="0"/>
                </a:cubicBezTo>
                <a:cubicBezTo>
                  <a:pt x="63" y="0"/>
                  <a:pt x="70" y="1"/>
                  <a:pt x="77" y="2"/>
                </a:cubicBezTo>
                <a:cubicBezTo>
                  <a:pt x="85" y="4"/>
                  <a:pt x="91" y="6"/>
                  <a:pt x="96" y="8"/>
                </a:cubicBezTo>
                <a:cubicBezTo>
                  <a:pt x="101" y="11"/>
                  <a:pt x="105" y="14"/>
                  <a:pt x="108" y="17"/>
                </a:cubicBezTo>
                <a:cubicBezTo>
                  <a:pt x="111" y="20"/>
                  <a:pt x="112" y="24"/>
                  <a:pt x="112" y="27"/>
                </a:cubicBezTo>
                <a:close/>
              </a:path>
            </a:pathLst>
          </a:custGeom>
          <a:solidFill>
            <a:srgbClr val="3e721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1052280" y="907560"/>
            <a:ext cx="40680" cy="20160"/>
          </a:xfrm>
          <a:custGeom>
            <a:avLst/>
            <a:gdLst/>
            <a:ahLst/>
            <a:rect l="0" t="0" r="r" b="b"/>
            <a:pathLst>
              <a:path w="113" h="56">
                <a:moveTo>
                  <a:pt x="113" y="27"/>
                </a:moveTo>
                <a:cubicBezTo>
                  <a:pt x="113" y="31"/>
                  <a:pt x="111" y="34"/>
                  <a:pt x="109" y="38"/>
                </a:cubicBezTo>
                <a:cubicBezTo>
                  <a:pt x="106" y="41"/>
                  <a:pt x="102" y="45"/>
                  <a:pt x="96" y="48"/>
                </a:cubicBezTo>
                <a:cubicBezTo>
                  <a:pt x="91" y="50"/>
                  <a:pt x="85" y="52"/>
                  <a:pt x="78" y="53"/>
                </a:cubicBezTo>
                <a:cubicBezTo>
                  <a:pt x="72" y="55"/>
                  <a:pt x="64" y="56"/>
                  <a:pt x="57" y="56"/>
                </a:cubicBezTo>
                <a:cubicBezTo>
                  <a:pt x="50" y="56"/>
                  <a:pt x="42" y="55"/>
                  <a:pt x="36" y="53"/>
                </a:cubicBezTo>
                <a:cubicBezTo>
                  <a:pt x="29" y="52"/>
                  <a:pt x="23" y="50"/>
                  <a:pt x="17" y="48"/>
                </a:cubicBezTo>
                <a:cubicBezTo>
                  <a:pt x="11" y="45"/>
                  <a:pt x="7" y="41"/>
                  <a:pt x="4" y="38"/>
                </a:cubicBezTo>
                <a:cubicBezTo>
                  <a:pt x="2" y="34"/>
                  <a:pt x="0" y="31"/>
                  <a:pt x="0" y="27"/>
                </a:cubicBezTo>
                <a:cubicBezTo>
                  <a:pt x="0" y="24"/>
                  <a:pt x="2" y="20"/>
                  <a:pt x="4" y="17"/>
                </a:cubicBezTo>
                <a:cubicBezTo>
                  <a:pt x="7" y="14"/>
                  <a:pt x="11" y="11"/>
                  <a:pt x="17" y="8"/>
                </a:cubicBezTo>
                <a:cubicBezTo>
                  <a:pt x="23" y="6"/>
                  <a:pt x="29" y="4"/>
                  <a:pt x="36" y="2"/>
                </a:cubicBezTo>
                <a:cubicBezTo>
                  <a:pt x="42" y="1"/>
                  <a:pt x="50" y="0"/>
                  <a:pt x="57" y="0"/>
                </a:cubicBezTo>
                <a:cubicBezTo>
                  <a:pt x="64" y="0"/>
                  <a:pt x="72" y="1"/>
                  <a:pt x="78" y="2"/>
                </a:cubicBezTo>
                <a:cubicBezTo>
                  <a:pt x="85" y="4"/>
                  <a:pt x="91" y="6"/>
                  <a:pt x="96" y="8"/>
                </a:cubicBezTo>
                <a:cubicBezTo>
                  <a:pt x="102" y="11"/>
                  <a:pt x="106" y="14"/>
                  <a:pt x="109" y="17"/>
                </a:cubicBezTo>
                <a:cubicBezTo>
                  <a:pt x="111" y="20"/>
                  <a:pt x="113" y="24"/>
                  <a:pt x="113" y="27"/>
                </a:cubicBezTo>
                <a:close/>
              </a:path>
            </a:pathLst>
          </a:custGeom>
          <a:solidFill>
            <a:srgbClr val="3e721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901440" y="888120"/>
            <a:ext cx="40680" cy="19800"/>
          </a:xfrm>
          <a:custGeom>
            <a:avLst/>
            <a:gdLst/>
            <a:ahLst/>
            <a:rect l="0" t="0" r="r" b="b"/>
            <a:pathLst>
              <a:path w="113" h="55">
                <a:moveTo>
                  <a:pt x="113" y="27"/>
                </a:moveTo>
                <a:cubicBezTo>
                  <a:pt x="113" y="31"/>
                  <a:pt x="112" y="34"/>
                  <a:pt x="109" y="37"/>
                </a:cubicBezTo>
                <a:cubicBezTo>
                  <a:pt x="106" y="41"/>
                  <a:pt x="101" y="45"/>
                  <a:pt x="96" y="47"/>
                </a:cubicBezTo>
                <a:cubicBezTo>
                  <a:pt x="90" y="50"/>
                  <a:pt x="84" y="52"/>
                  <a:pt x="77" y="53"/>
                </a:cubicBezTo>
                <a:cubicBezTo>
                  <a:pt x="71" y="54"/>
                  <a:pt x="63" y="55"/>
                  <a:pt x="56" y="55"/>
                </a:cubicBezTo>
                <a:cubicBezTo>
                  <a:pt x="49" y="55"/>
                  <a:pt x="42" y="54"/>
                  <a:pt x="35" y="53"/>
                </a:cubicBezTo>
                <a:cubicBezTo>
                  <a:pt x="28" y="52"/>
                  <a:pt x="22" y="50"/>
                  <a:pt x="17" y="47"/>
                </a:cubicBezTo>
                <a:cubicBezTo>
                  <a:pt x="11" y="45"/>
                  <a:pt x="7" y="41"/>
                  <a:pt x="4" y="37"/>
                </a:cubicBezTo>
                <a:cubicBezTo>
                  <a:pt x="2" y="34"/>
                  <a:pt x="0" y="31"/>
                  <a:pt x="0" y="27"/>
                </a:cubicBezTo>
                <a:cubicBezTo>
                  <a:pt x="0" y="23"/>
                  <a:pt x="2" y="20"/>
                  <a:pt x="4" y="17"/>
                </a:cubicBezTo>
                <a:cubicBezTo>
                  <a:pt x="7" y="13"/>
                  <a:pt x="11" y="10"/>
                  <a:pt x="17" y="8"/>
                </a:cubicBezTo>
                <a:cubicBezTo>
                  <a:pt x="22" y="5"/>
                  <a:pt x="28" y="3"/>
                  <a:pt x="35" y="2"/>
                </a:cubicBezTo>
                <a:cubicBezTo>
                  <a:pt x="42" y="0"/>
                  <a:pt x="49" y="0"/>
                  <a:pt x="56" y="0"/>
                </a:cubicBezTo>
                <a:cubicBezTo>
                  <a:pt x="63" y="0"/>
                  <a:pt x="71" y="0"/>
                  <a:pt x="77" y="2"/>
                </a:cubicBezTo>
                <a:cubicBezTo>
                  <a:pt x="84" y="3"/>
                  <a:pt x="90" y="5"/>
                  <a:pt x="96" y="8"/>
                </a:cubicBezTo>
                <a:cubicBezTo>
                  <a:pt x="101" y="10"/>
                  <a:pt x="106" y="13"/>
                  <a:pt x="109" y="17"/>
                </a:cubicBezTo>
                <a:cubicBezTo>
                  <a:pt x="112" y="20"/>
                  <a:pt x="113" y="23"/>
                  <a:pt x="113" y="27"/>
                </a:cubicBezTo>
                <a:close/>
              </a:path>
            </a:pathLst>
          </a:custGeom>
          <a:solidFill>
            <a:srgbClr val="3e721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982080" y="888120"/>
            <a:ext cx="40320" cy="19800"/>
          </a:xfrm>
          <a:custGeom>
            <a:avLst/>
            <a:gdLst/>
            <a:ahLst/>
            <a:rect l="0" t="0" r="r" b="b"/>
            <a:pathLst>
              <a:path w="112" h="55">
                <a:moveTo>
                  <a:pt x="112" y="27"/>
                </a:moveTo>
                <a:cubicBezTo>
                  <a:pt x="112" y="31"/>
                  <a:pt x="111" y="34"/>
                  <a:pt x="108" y="37"/>
                </a:cubicBezTo>
                <a:cubicBezTo>
                  <a:pt x="105" y="41"/>
                  <a:pt x="100" y="45"/>
                  <a:pt x="95" y="47"/>
                </a:cubicBezTo>
                <a:cubicBezTo>
                  <a:pt x="90" y="50"/>
                  <a:pt x="84" y="52"/>
                  <a:pt x="77" y="53"/>
                </a:cubicBezTo>
                <a:cubicBezTo>
                  <a:pt x="70" y="54"/>
                  <a:pt x="63" y="55"/>
                  <a:pt x="56" y="55"/>
                </a:cubicBezTo>
                <a:cubicBezTo>
                  <a:pt x="48" y="55"/>
                  <a:pt x="41" y="54"/>
                  <a:pt x="34" y="53"/>
                </a:cubicBezTo>
                <a:cubicBezTo>
                  <a:pt x="27" y="52"/>
                  <a:pt x="21" y="50"/>
                  <a:pt x="16" y="47"/>
                </a:cubicBezTo>
                <a:cubicBezTo>
                  <a:pt x="11" y="45"/>
                  <a:pt x="7" y="41"/>
                  <a:pt x="4" y="37"/>
                </a:cubicBezTo>
                <a:cubicBezTo>
                  <a:pt x="1" y="34"/>
                  <a:pt x="0" y="31"/>
                  <a:pt x="0" y="27"/>
                </a:cubicBezTo>
                <a:cubicBezTo>
                  <a:pt x="0" y="23"/>
                  <a:pt x="1" y="20"/>
                  <a:pt x="4" y="17"/>
                </a:cubicBezTo>
                <a:cubicBezTo>
                  <a:pt x="7" y="13"/>
                  <a:pt x="11" y="10"/>
                  <a:pt x="16" y="8"/>
                </a:cubicBezTo>
                <a:cubicBezTo>
                  <a:pt x="21" y="5"/>
                  <a:pt x="27" y="3"/>
                  <a:pt x="34" y="2"/>
                </a:cubicBezTo>
                <a:cubicBezTo>
                  <a:pt x="41" y="0"/>
                  <a:pt x="48" y="0"/>
                  <a:pt x="56" y="0"/>
                </a:cubicBezTo>
                <a:cubicBezTo>
                  <a:pt x="63" y="0"/>
                  <a:pt x="70" y="0"/>
                  <a:pt x="77" y="2"/>
                </a:cubicBezTo>
                <a:cubicBezTo>
                  <a:pt x="84" y="3"/>
                  <a:pt x="90" y="5"/>
                  <a:pt x="95" y="8"/>
                </a:cubicBezTo>
                <a:cubicBezTo>
                  <a:pt x="100" y="10"/>
                  <a:pt x="105" y="13"/>
                  <a:pt x="108" y="17"/>
                </a:cubicBezTo>
                <a:cubicBezTo>
                  <a:pt x="111" y="20"/>
                  <a:pt x="112" y="23"/>
                  <a:pt x="112" y="27"/>
                </a:cubicBezTo>
                <a:close/>
              </a:path>
            </a:pathLst>
          </a:custGeom>
          <a:solidFill>
            <a:srgbClr val="3e721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1022040" y="946800"/>
            <a:ext cx="40680" cy="19800"/>
          </a:xfrm>
          <a:custGeom>
            <a:avLst/>
            <a:gdLst/>
            <a:ahLst/>
            <a:rect l="0" t="0" r="r" b="b"/>
            <a:pathLst>
              <a:path w="113" h="55">
                <a:moveTo>
                  <a:pt x="113" y="27"/>
                </a:moveTo>
                <a:cubicBezTo>
                  <a:pt x="113" y="31"/>
                  <a:pt x="112" y="34"/>
                  <a:pt x="109" y="37"/>
                </a:cubicBezTo>
                <a:cubicBezTo>
                  <a:pt x="106" y="41"/>
                  <a:pt x="101" y="45"/>
                  <a:pt x="96" y="47"/>
                </a:cubicBezTo>
                <a:cubicBezTo>
                  <a:pt x="90" y="50"/>
                  <a:pt x="84" y="52"/>
                  <a:pt x="78" y="53"/>
                </a:cubicBezTo>
                <a:cubicBezTo>
                  <a:pt x="71" y="55"/>
                  <a:pt x="64" y="55"/>
                  <a:pt x="56" y="55"/>
                </a:cubicBezTo>
                <a:cubicBezTo>
                  <a:pt x="49" y="55"/>
                  <a:pt x="42" y="55"/>
                  <a:pt x="35" y="53"/>
                </a:cubicBezTo>
                <a:cubicBezTo>
                  <a:pt x="28" y="52"/>
                  <a:pt x="22" y="50"/>
                  <a:pt x="17" y="47"/>
                </a:cubicBezTo>
                <a:cubicBezTo>
                  <a:pt x="11" y="45"/>
                  <a:pt x="7" y="41"/>
                  <a:pt x="5" y="37"/>
                </a:cubicBezTo>
                <a:cubicBezTo>
                  <a:pt x="2" y="34"/>
                  <a:pt x="0" y="31"/>
                  <a:pt x="0" y="27"/>
                </a:cubicBezTo>
                <a:cubicBezTo>
                  <a:pt x="0" y="23"/>
                  <a:pt x="2" y="20"/>
                  <a:pt x="5" y="17"/>
                </a:cubicBezTo>
                <a:cubicBezTo>
                  <a:pt x="7" y="13"/>
                  <a:pt x="11" y="10"/>
                  <a:pt x="17" y="8"/>
                </a:cubicBezTo>
                <a:cubicBezTo>
                  <a:pt x="22" y="5"/>
                  <a:pt x="28" y="3"/>
                  <a:pt x="35" y="2"/>
                </a:cubicBezTo>
                <a:cubicBezTo>
                  <a:pt x="42" y="1"/>
                  <a:pt x="49" y="0"/>
                  <a:pt x="56" y="0"/>
                </a:cubicBezTo>
                <a:cubicBezTo>
                  <a:pt x="64" y="0"/>
                  <a:pt x="71" y="1"/>
                  <a:pt x="78" y="2"/>
                </a:cubicBezTo>
                <a:cubicBezTo>
                  <a:pt x="84" y="3"/>
                  <a:pt x="90" y="5"/>
                  <a:pt x="96" y="8"/>
                </a:cubicBezTo>
                <a:cubicBezTo>
                  <a:pt x="101" y="10"/>
                  <a:pt x="106" y="13"/>
                  <a:pt x="109" y="17"/>
                </a:cubicBezTo>
                <a:cubicBezTo>
                  <a:pt x="112" y="20"/>
                  <a:pt x="113" y="23"/>
                  <a:pt x="113" y="27"/>
                </a:cubicBezTo>
                <a:close/>
              </a:path>
            </a:pathLst>
          </a:custGeom>
          <a:solidFill>
            <a:srgbClr val="3e721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941760" y="956520"/>
            <a:ext cx="40680" cy="19800"/>
          </a:xfrm>
          <a:custGeom>
            <a:avLst/>
            <a:gdLst/>
            <a:ahLst/>
            <a:rect l="0" t="0" r="r" b="b"/>
            <a:pathLst>
              <a:path w="113" h="55">
                <a:moveTo>
                  <a:pt x="113" y="28"/>
                </a:moveTo>
                <a:cubicBezTo>
                  <a:pt x="113" y="32"/>
                  <a:pt x="111" y="35"/>
                  <a:pt x="108" y="39"/>
                </a:cubicBezTo>
                <a:cubicBezTo>
                  <a:pt x="106" y="42"/>
                  <a:pt x="101" y="45"/>
                  <a:pt x="95" y="48"/>
                </a:cubicBezTo>
                <a:cubicBezTo>
                  <a:pt x="90" y="50"/>
                  <a:pt x="84" y="52"/>
                  <a:pt x="77" y="53"/>
                </a:cubicBezTo>
                <a:cubicBezTo>
                  <a:pt x="70" y="55"/>
                  <a:pt x="63" y="55"/>
                  <a:pt x="56" y="55"/>
                </a:cubicBezTo>
                <a:cubicBezTo>
                  <a:pt x="48" y="55"/>
                  <a:pt x="41" y="55"/>
                  <a:pt x="34" y="53"/>
                </a:cubicBezTo>
                <a:cubicBezTo>
                  <a:pt x="28" y="52"/>
                  <a:pt x="22" y="50"/>
                  <a:pt x="16" y="48"/>
                </a:cubicBezTo>
                <a:cubicBezTo>
                  <a:pt x="11" y="45"/>
                  <a:pt x="7" y="42"/>
                  <a:pt x="4" y="39"/>
                </a:cubicBezTo>
                <a:cubicBezTo>
                  <a:pt x="1" y="35"/>
                  <a:pt x="0" y="32"/>
                  <a:pt x="0" y="28"/>
                </a:cubicBezTo>
                <a:cubicBezTo>
                  <a:pt x="0" y="25"/>
                  <a:pt x="1" y="21"/>
                  <a:pt x="4" y="18"/>
                </a:cubicBezTo>
                <a:cubicBezTo>
                  <a:pt x="7" y="14"/>
                  <a:pt x="11" y="11"/>
                  <a:pt x="16" y="8"/>
                </a:cubicBezTo>
                <a:cubicBezTo>
                  <a:pt x="22" y="6"/>
                  <a:pt x="28" y="4"/>
                  <a:pt x="34" y="2"/>
                </a:cubicBezTo>
                <a:cubicBezTo>
                  <a:pt x="41" y="1"/>
                  <a:pt x="48" y="0"/>
                  <a:pt x="56" y="0"/>
                </a:cubicBezTo>
                <a:cubicBezTo>
                  <a:pt x="63" y="0"/>
                  <a:pt x="70" y="1"/>
                  <a:pt x="77" y="2"/>
                </a:cubicBezTo>
                <a:cubicBezTo>
                  <a:pt x="84" y="4"/>
                  <a:pt x="90" y="6"/>
                  <a:pt x="95" y="8"/>
                </a:cubicBezTo>
                <a:cubicBezTo>
                  <a:pt x="101" y="11"/>
                  <a:pt x="106" y="14"/>
                  <a:pt x="108" y="18"/>
                </a:cubicBezTo>
                <a:cubicBezTo>
                  <a:pt x="111" y="21"/>
                  <a:pt x="113" y="25"/>
                  <a:pt x="113" y="28"/>
                </a:cubicBezTo>
                <a:close/>
              </a:path>
            </a:pathLst>
          </a:custGeom>
          <a:solidFill>
            <a:srgbClr val="3e721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982080" y="1005480"/>
            <a:ext cx="40320" cy="19800"/>
          </a:xfrm>
          <a:custGeom>
            <a:avLst/>
            <a:gdLst/>
            <a:ahLst/>
            <a:rect l="0" t="0" r="r" b="b"/>
            <a:pathLst>
              <a:path w="112" h="55">
                <a:moveTo>
                  <a:pt x="112" y="27"/>
                </a:moveTo>
                <a:cubicBezTo>
                  <a:pt x="112" y="31"/>
                  <a:pt x="111" y="34"/>
                  <a:pt x="108" y="38"/>
                </a:cubicBezTo>
                <a:cubicBezTo>
                  <a:pt x="105" y="41"/>
                  <a:pt x="100" y="45"/>
                  <a:pt x="95" y="47"/>
                </a:cubicBezTo>
                <a:cubicBezTo>
                  <a:pt x="90" y="50"/>
                  <a:pt x="84" y="52"/>
                  <a:pt x="77" y="53"/>
                </a:cubicBezTo>
                <a:cubicBezTo>
                  <a:pt x="70" y="55"/>
                  <a:pt x="63" y="55"/>
                  <a:pt x="56" y="55"/>
                </a:cubicBezTo>
                <a:cubicBezTo>
                  <a:pt x="48" y="55"/>
                  <a:pt x="41" y="55"/>
                  <a:pt x="34" y="53"/>
                </a:cubicBezTo>
                <a:cubicBezTo>
                  <a:pt x="27" y="52"/>
                  <a:pt x="21" y="50"/>
                  <a:pt x="16" y="47"/>
                </a:cubicBezTo>
                <a:cubicBezTo>
                  <a:pt x="11" y="45"/>
                  <a:pt x="7" y="41"/>
                  <a:pt x="4" y="38"/>
                </a:cubicBezTo>
                <a:cubicBezTo>
                  <a:pt x="1" y="34"/>
                  <a:pt x="0" y="31"/>
                  <a:pt x="0" y="27"/>
                </a:cubicBezTo>
                <a:cubicBezTo>
                  <a:pt x="0" y="24"/>
                  <a:pt x="1" y="20"/>
                  <a:pt x="4" y="17"/>
                </a:cubicBezTo>
                <a:cubicBezTo>
                  <a:pt x="7" y="14"/>
                  <a:pt x="11" y="11"/>
                  <a:pt x="16" y="8"/>
                </a:cubicBezTo>
                <a:cubicBezTo>
                  <a:pt x="21" y="5"/>
                  <a:pt x="27" y="4"/>
                  <a:pt x="34" y="2"/>
                </a:cubicBezTo>
                <a:cubicBezTo>
                  <a:pt x="41" y="1"/>
                  <a:pt x="48" y="0"/>
                  <a:pt x="56" y="0"/>
                </a:cubicBezTo>
                <a:cubicBezTo>
                  <a:pt x="63" y="0"/>
                  <a:pt x="70" y="1"/>
                  <a:pt x="77" y="2"/>
                </a:cubicBezTo>
                <a:cubicBezTo>
                  <a:pt x="84" y="4"/>
                  <a:pt x="90" y="5"/>
                  <a:pt x="95" y="8"/>
                </a:cubicBezTo>
                <a:cubicBezTo>
                  <a:pt x="100" y="11"/>
                  <a:pt x="105" y="14"/>
                  <a:pt x="108" y="17"/>
                </a:cubicBezTo>
                <a:cubicBezTo>
                  <a:pt x="111" y="20"/>
                  <a:pt x="112" y="24"/>
                  <a:pt x="112" y="27"/>
                </a:cubicBezTo>
                <a:close/>
              </a:path>
            </a:pathLst>
          </a:custGeom>
          <a:solidFill>
            <a:srgbClr val="3e721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941760" y="1044720"/>
            <a:ext cx="40680" cy="19800"/>
          </a:xfrm>
          <a:custGeom>
            <a:avLst/>
            <a:gdLst/>
            <a:ahLst/>
            <a:rect l="0" t="0" r="r" b="b"/>
            <a:pathLst>
              <a:path w="113" h="55">
                <a:moveTo>
                  <a:pt x="113" y="27"/>
                </a:moveTo>
                <a:cubicBezTo>
                  <a:pt x="113" y="31"/>
                  <a:pt x="111" y="34"/>
                  <a:pt x="108" y="37"/>
                </a:cubicBezTo>
                <a:cubicBezTo>
                  <a:pt x="106" y="42"/>
                  <a:pt x="101" y="45"/>
                  <a:pt x="95" y="47"/>
                </a:cubicBezTo>
                <a:cubicBezTo>
                  <a:pt x="90" y="50"/>
                  <a:pt x="84" y="52"/>
                  <a:pt x="77" y="53"/>
                </a:cubicBezTo>
                <a:cubicBezTo>
                  <a:pt x="70" y="55"/>
                  <a:pt x="63" y="55"/>
                  <a:pt x="56" y="55"/>
                </a:cubicBezTo>
                <a:cubicBezTo>
                  <a:pt x="48" y="55"/>
                  <a:pt x="41" y="55"/>
                  <a:pt x="34" y="53"/>
                </a:cubicBezTo>
                <a:cubicBezTo>
                  <a:pt x="28" y="52"/>
                  <a:pt x="22" y="50"/>
                  <a:pt x="16" y="47"/>
                </a:cubicBezTo>
                <a:cubicBezTo>
                  <a:pt x="11" y="45"/>
                  <a:pt x="7" y="42"/>
                  <a:pt x="4" y="37"/>
                </a:cubicBezTo>
                <a:cubicBezTo>
                  <a:pt x="1" y="34"/>
                  <a:pt x="0" y="31"/>
                  <a:pt x="0" y="27"/>
                </a:cubicBezTo>
                <a:cubicBezTo>
                  <a:pt x="0" y="23"/>
                  <a:pt x="1" y="20"/>
                  <a:pt x="4" y="17"/>
                </a:cubicBezTo>
                <a:cubicBezTo>
                  <a:pt x="7" y="13"/>
                  <a:pt x="11" y="10"/>
                  <a:pt x="16" y="8"/>
                </a:cubicBezTo>
                <a:cubicBezTo>
                  <a:pt x="22" y="5"/>
                  <a:pt x="28" y="3"/>
                  <a:pt x="34" y="2"/>
                </a:cubicBezTo>
                <a:cubicBezTo>
                  <a:pt x="41" y="1"/>
                  <a:pt x="48" y="0"/>
                  <a:pt x="56" y="0"/>
                </a:cubicBezTo>
                <a:cubicBezTo>
                  <a:pt x="63" y="0"/>
                  <a:pt x="70" y="1"/>
                  <a:pt x="77" y="2"/>
                </a:cubicBezTo>
                <a:cubicBezTo>
                  <a:pt x="84" y="3"/>
                  <a:pt x="90" y="5"/>
                  <a:pt x="95" y="8"/>
                </a:cubicBezTo>
                <a:cubicBezTo>
                  <a:pt x="101" y="10"/>
                  <a:pt x="106" y="13"/>
                  <a:pt x="108" y="17"/>
                </a:cubicBezTo>
                <a:cubicBezTo>
                  <a:pt x="111" y="20"/>
                  <a:pt x="113" y="23"/>
                  <a:pt x="113" y="27"/>
                </a:cubicBezTo>
                <a:close/>
              </a:path>
            </a:pathLst>
          </a:custGeom>
          <a:solidFill>
            <a:srgbClr val="3e721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1022040" y="1035000"/>
            <a:ext cx="40680" cy="19800"/>
          </a:xfrm>
          <a:custGeom>
            <a:avLst/>
            <a:gdLst/>
            <a:ahLst/>
            <a:rect l="0" t="0" r="r" b="b"/>
            <a:pathLst>
              <a:path w="113" h="55">
                <a:moveTo>
                  <a:pt x="113" y="28"/>
                </a:moveTo>
                <a:cubicBezTo>
                  <a:pt x="113" y="31"/>
                  <a:pt x="112" y="35"/>
                  <a:pt x="109" y="38"/>
                </a:cubicBezTo>
                <a:cubicBezTo>
                  <a:pt x="106" y="42"/>
                  <a:pt x="101" y="45"/>
                  <a:pt x="96" y="47"/>
                </a:cubicBezTo>
                <a:cubicBezTo>
                  <a:pt x="90" y="50"/>
                  <a:pt x="84" y="52"/>
                  <a:pt x="78" y="53"/>
                </a:cubicBezTo>
                <a:cubicBezTo>
                  <a:pt x="71" y="54"/>
                  <a:pt x="64" y="55"/>
                  <a:pt x="56" y="55"/>
                </a:cubicBezTo>
                <a:cubicBezTo>
                  <a:pt x="49" y="55"/>
                  <a:pt x="42" y="54"/>
                  <a:pt x="35" y="53"/>
                </a:cubicBezTo>
                <a:cubicBezTo>
                  <a:pt x="28" y="52"/>
                  <a:pt x="22" y="50"/>
                  <a:pt x="17" y="47"/>
                </a:cubicBezTo>
                <a:cubicBezTo>
                  <a:pt x="11" y="45"/>
                  <a:pt x="7" y="42"/>
                  <a:pt x="5" y="38"/>
                </a:cubicBezTo>
                <a:cubicBezTo>
                  <a:pt x="2" y="35"/>
                  <a:pt x="0" y="31"/>
                  <a:pt x="0" y="28"/>
                </a:cubicBezTo>
                <a:cubicBezTo>
                  <a:pt x="0" y="24"/>
                  <a:pt x="2" y="21"/>
                  <a:pt x="5" y="17"/>
                </a:cubicBezTo>
                <a:cubicBezTo>
                  <a:pt x="7" y="13"/>
                  <a:pt x="11" y="10"/>
                  <a:pt x="17" y="8"/>
                </a:cubicBezTo>
                <a:cubicBezTo>
                  <a:pt x="22" y="5"/>
                  <a:pt x="28" y="3"/>
                  <a:pt x="35" y="2"/>
                </a:cubicBezTo>
                <a:cubicBezTo>
                  <a:pt x="42" y="0"/>
                  <a:pt x="49" y="0"/>
                  <a:pt x="56" y="0"/>
                </a:cubicBezTo>
                <a:cubicBezTo>
                  <a:pt x="64" y="0"/>
                  <a:pt x="71" y="0"/>
                  <a:pt x="78" y="2"/>
                </a:cubicBezTo>
                <a:cubicBezTo>
                  <a:pt x="84" y="3"/>
                  <a:pt x="90" y="5"/>
                  <a:pt x="96" y="8"/>
                </a:cubicBezTo>
                <a:cubicBezTo>
                  <a:pt x="101" y="10"/>
                  <a:pt x="106" y="13"/>
                  <a:pt x="109" y="17"/>
                </a:cubicBezTo>
                <a:cubicBezTo>
                  <a:pt x="112" y="21"/>
                  <a:pt x="113" y="24"/>
                  <a:pt x="113" y="28"/>
                </a:cubicBezTo>
                <a:close/>
              </a:path>
            </a:pathLst>
          </a:custGeom>
          <a:solidFill>
            <a:srgbClr val="3e721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1160280" y="736560"/>
            <a:ext cx="4079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7.2 Jerárquicas y grafos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1047600" y="2238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747720" y="1510560"/>
            <a:ext cx="10918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Árboles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1300320" y="2083320"/>
            <a:ext cx="335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Nodos con punteros a hijos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1599840" y="31334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1300320" y="2568960"/>
            <a:ext cx="712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1599840" y="361944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1852560" y="2978640"/>
            <a:ext cx="1931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BST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ordenados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1599840" y="41050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1852560" y="3464280"/>
            <a:ext cx="2793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AVL, R-B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balanceados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1852560" y="3950280"/>
            <a:ext cx="413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B+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optimizados para disco/BBDD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1047600" y="5276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747720" y="4548960"/>
            <a:ext cx="9352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Grafos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1599840" y="56862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1300320" y="5121720"/>
            <a:ext cx="193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Representación: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1599840" y="61718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1852560" y="5531400"/>
            <a:ext cx="354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Matriz de adyacencia (denso)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1047600" y="6657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1852560" y="6017040"/>
            <a:ext cx="361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 de adyacencia (disperso)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1300320" y="6502680"/>
            <a:ext cx="3889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Usos: redes, rutas, algoritmos 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790560" y="801720"/>
            <a:ext cx="350640" cy="350280"/>
          </a:xfrm>
          <a:custGeom>
            <a:avLst/>
            <a:gdLst/>
            <a:ahLst/>
            <a:rect l="0" t="0" r="r" b="b"/>
            <a:pathLst>
              <a:path w="974" h="973">
                <a:moveTo>
                  <a:pt x="884" y="88"/>
                </a:moveTo>
                <a:cubicBezTo>
                  <a:pt x="764" y="-29"/>
                  <a:pt x="569" y="-29"/>
                  <a:pt x="449" y="88"/>
                </a:cubicBezTo>
                <a:cubicBezTo>
                  <a:pt x="354" y="180"/>
                  <a:pt x="334" y="318"/>
                  <a:pt x="389" y="430"/>
                </a:cubicBezTo>
                <a:lnTo>
                  <a:pt x="279" y="536"/>
                </a:lnTo>
                <a:cubicBezTo>
                  <a:pt x="261" y="554"/>
                  <a:pt x="256" y="578"/>
                  <a:pt x="262" y="600"/>
                </a:cubicBezTo>
                <a:lnTo>
                  <a:pt x="206" y="654"/>
                </a:lnTo>
                <a:cubicBezTo>
                  <a:pt x="192" y="641"/>
                  <a:pt x="171" y="641"/>
                  <a:pt x="157" y="654"/>
                </a:cubicBezTo>
                <a:lnTo>
                  <a:pt x="109" y="701"/>
                </a:lnTo>
                <a:cubicBezTo>
                  <a:pt x="96" y="714"/>
                  <a:pt x="96" y="735"/>
                  <a:pt x="109" y="748"/>
                </a:cubicBezTo>
                <a:lnTo>
                  <a:pt x="85" y="772"/>
                </a:lnTo>
                <a:cubicBezTo>
                  <a:pt x="72" y="759"/>
                  <a:pt x="50" y="759"/>
                  <a:pt x="37" y="772"/>
                </a:cubicBezTo>
                <a:lnTo>
                  <a:pt x="12" y="795"/>
                </a:lnTo>
                <a:cubicBezTo>
                  <a:pt x="-1" y="808"/>
                  <a:pt x="-1" y="829"/>
                  <a:pt x="12" y="842"/>
                </a:cubicBezTo>
                <a:cubicBezTo>
                  <a:pt x="13" y="843"/>
                  <a:pt x="13" y="843"/>
                  <a:pt x="14" y="843"/>
                </a:cubicBezTo>
                <a:cubicBezTo>
                  <a:pt x="-8" y="876"/>
                  <a:pt x="-5" y="920"/>
                  <a:pt x="24" y="948"/>
                </a:cubicBezTo>
                <a:cubicBezTo>
                  <a:pt x="58" y="981"/>
                  <a:pt x="112" y="981"/>
                  <a:pt x="145" y="948"/>
                </a:cubicBezTo>
                <a:lnTo>
                  <a:pt x="534" y="571"/>
                </a:lnTo>
                <a:cubicBezTo>
                  <a:pt x="648" y="624"/>
                  <a:pt x="789" y="605"/>
                  <a:pt x="884" y="513"/>
                </a:cubicBezTo>
                <a:cubicBezTo>
                  <a:pt x="1004" y="396"/>
                  <a:pt x="1004" y="206"/>
                  <a:pt x="884" y="88"/>
                </a:cubicBezTo>
                <a:moveTo>
                  <a:pt x="836" y="230"/>
                </a:moveTo>
                <a:cubicBezTo>
                  <a:pt x="809" y="256"/>
                  <a:pt x="766" y="256"/>
                  <a:pt x="739" y="230"/>
                </a:cubicBezTo>
                <a:cubicBezTo>
                  <a:pt x="712" y="204"/>
                  <a:pt x="712" y="161"/>
                  <a:pt x="739" y="135"/>
                </a:cubicBezTo>
                <a:cubicBezTo>
                  <a:pt x="766" y="109"/>
                  <a:pt x="809" y="109"/>
                  <a:pt x="836" y="135"/>
                </a:cubicBezTo>
                <a:cubicBezTo>
                  <a:pt x="862" y="161"/>
                  <a:pt x="862" y="204"/>
                  <a:pt x="836" y="23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1047600" y="1628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1160280" y="736560"/>
            <a:ext cx="2675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7.3 Tablas hash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1047600" y="2114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1300320" y="1473480"/>
            <a:ext cx="3894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Clave → índice por función hash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3562200" y="199044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60"/>
                </a:lnTo>
                <a:cubicBezTo>
                  <a:pt x="0" y="150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0" y="16"/>
                  <a:pt x="1880" y="21"/>
                  <a:pt x="1888" y="27"/>
                </a:cubicBezTo>
                <a:cubicBezTo>
                  <a:pt x="1897" y="33"/>
                  <a:pt x="1905" y="39"/>
                  <a:pt x="1912" y="47"/>
                </a:cubicBezTo>
                <a:cubicBezTo>
                  <a:pt x="1920" y="54"/>
                  <a:pt x="1926" y="62"/>
                  <a:pt x="1932" y="71"/>
                </a:cubicBezTo>
                <a:cubicBezTo>
                  <a:pt x="1938" y="80"/>
                  <a:pt x="1943" y="89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50"/>
                  <a:pt x="1959" y="160"/>
                </a:cubicBezTo>
                <a:lnTo>
                  <a:pt x="1959" y="874"/>
                </a:lnTo>
                <a:cubicBezTo>
                  <a:pt x="1959" y="885"/>
                  <a:pt x="1958" y="895"/>
                  <a:pt x="1956" y="905"/>
                </a:cubicBezTo>
                <a:cubicBezTo>
                  <a:pt x="1954" y="916"/>
                  <a:pt x="1951" y="926"/>
                  <a:pt x="1947" y="935"/>
                </a:cubicBezTo>
                <a:cubicBezTo>
                  <a:pt x="1943" y="945"/>
                  <a:pt x="1938" y="954"/>
                  <a:pt x="1932" y="963"/>
                </a:cubicBezTo>
                <a:cubicBezTo>
                  <a:pt x="1926" y="971"/>
                  <a:pt x="1920" y="979"/>
                  <a:pt x="1912" y="987"/>
                </a:cubicBezTo>
                <a:cubicBezTo>
                  <a:pt x="1905" y="994"/>
                  <a:pt x="1897" y="1001"/>
                  <a:pt x="1888" y="1006"/>
                </a:cubicBezTo>
                <a:cubicBezTo>
                  <a:pt x="1880" y="1012"/>
                  <a:pt x="1870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1" y="1032"/>
                  <a:pt x="1811" y="1033"/>
                  <a:pt x="180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1300320" y="1959480"/>
            <a:ext cx="2259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Acceso promedio: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3656160" y="208224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O(1)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1047600" y="3295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747720" y="2567880"/>
            <a:ext cx="15159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Colisiones: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1047600" y="3771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1300320" y="3140640"/>
            <a:ext cx="413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Encadenamiento (listas enlazadas)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1300320" y="3616560"/>
            <a:ext cx="2048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Abierto (sondeo)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1047600" y="49528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 txBox="1"/>
          <p:nvPr/>
        </p:nvSpPr>
        <p:spPr>
          <a:xfrm>
            <a:off x="747720" y="4224960"/>
            <a:ext cx="7545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1047600" y="5429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1300320" y="4797720"/>
            <a:ext cx="1482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Diccionarios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1047600" y="5914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1300320" y="5274000"/>
            <a:ext cx="856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Cachés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1300320" y="5760000"/>
            <a:ext cx="1688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Compiladores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790920" y="3240360"/>
            <a:ext cx="342360" cy="281880"/>
          </a:xfrm>
          <a:custGeom>
            <a:avLst/>
            <a:gdLst/>
            <a:ahLst/>
            <a:rect l="0" t="0" r="r" b="b"/>
            <a:pathLst>
              <a:path w="951" h="783">
                <a:moveTo>
                  <a:pt x="951" y="726"/>
                </a:moveTo>
                <a:cubicBezTo>
                  <a:pt x="951" y="757"/>
                  <a:pt x="926" y="783"/>
                  <a:pt x="895" y="783"/>
                </a:cubicBezTo>
                <a:lnTo>
                  <a:pt x="56" y="783"/>
                </a:lnTo>
                <a:cubicBezTo>
                  <a:pt x="25" y="783"/>
                  <a:pt x="0" y="757"/>
                  <a:pt x="0" y="726"/>
                </a:cubicBez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lnTo>
                  <a:pt x="895" y="0"/>
                </a:lnTo>
                <a:cubicBezTo>
                  <a:pt x="926" y="0"/>
                  <a:pt x="951" y="25"/>
                  <a:pt x="951" y="56"/>
                </a:cubicBezTo>
                <a:lnTo>
                  <a:pt x="951" y="726"/>
                </a:lnTo>
                <a:close/>
              </a:path>
            </a:pathLst>
          </a:custGeom>
          <a:solidFill>
            <a:srgbClr val="d79e8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790920" y="3240360"/>
            <a:ext cx="338400" cy="272520"/>
          </a:xfrm>
          <a:custGeom>
            <a:avLst/>
            <a:gdLst/>
            <a:ahLst/>
            <a:rect l="0" t="0" r="r" b="b"/>
            <a:pathLst>
              <a:path w="940" h="757">
                <a:moveTo>
                  <a:pt x="895" y="0"/>
                </a:moveTo>
                <a:lnTo>
                  <a:pt x="56" y="0"/>
                </a:lnTo>
                <a:cubicBezTo>
                  <a:pt x="25" y="0"/>
                  <a:pt x="0" y="25"/>
                  <a:pt x="0" y="56"/>
                </a:cubicBezTo>
                <a:lnTo>
                  <a:pt x="0" y="727"/>
                </a:lnTo>
                <a:cubicBezTo>
                  <a:pt x="0" y="738"/>
                  <a:pt x="3" y="748"/>
                  <a:pt x="9" y="757"/>
                </a:cubicBezTo>
                <a:lnTo>
                  <a:pt x="940" y="24"/>
                </a:lnTo>
                <a:cubicBezTo>
                  <a:pt x="930" y="10"/>
                  <a:pt x="914" y="0"/>
                  <a:pt x="895" y="0"/>
                </a:cubicBezTo>
                <a:close/>
              </a:path>
            </a:pathLst>
          </a:custGeom>
          <a:solidFill>
            <a:srgbClr val="bf695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831240" y="3280680"/>
            <a:ext cx="261720" cy="141120"/>
          </a:xfrm>
          <a:custGeom>
            <a:avLst/>
            <a:gdLst/>
            <a:ahLst/>
            <a:rect l="0" t="0" r="r" b="b"/>
            <a:pathLst>
              <a:path w="727" h="392">
                <a:moveTo>
                  <a:pt x="727" y="392"/>
                </a:moveTo>
                <a:lnTo>
                  <a:pt x="727" y="28"/>
                </a:lnTo>
                <a:cubicBezTo>
                  <a:pt x="727" y="12"/>
                  <a:pt x="714" y="0"/>
                  <a:pt x="699" y="0"/>
                </a:cubicBezTo>
                <a:lnTo>
                  <a:pt x="28" y="0"/>
                </a:lnTo>
                <a:cubicBezTo>
                  <a:pt x="12" y="0"/>
                  <a:pt x="0" y="12"/>
                  <a:pt x="0" y="28"/>
                </a:cubicBezTo>
                <a:lnTo>
                  <a:pt x="0" y="392"/>
                </a:lnTo>
                <a:lnTo>
                  <a:pt x="727" y="392"/>
                </a:lnTo>
                <a:close/>
              </a:path>
            </a:pathLst>
          </a:custGeom>
          <a:solidFill>
            <a:srgbClr val="8cc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831240" y="3411360"/>
            <a:ext cx="141120" cy="70560"/>
          </a:xfrm>
          <a:custGeom>
            <a:avLst/>
            <a:gdLst/>
            <a:ahLst/>
            <a:rect l="0" t="0" r="r" b="b"/>
            <a:pathLst>
              <a:path w="392" h="196">
                <a:moveTo>
                  <a:pt x="28" y="196"/>
                </a:moveTo>
                <a:lnTo>
                  <a:pt x="392" y="196"/>
                </a:lnTo>
                <a:lnTo>
                  <a:pt x="392" y="0"/>
                </a:lnTo>
                <a:lnTo>
                  <a:pt x="0" y="0"/>
                </a:lnTo>
                <a:lnTo>
                  <a:pt x="0" y="168"/>
                </a:lnTo>
                <a:cubicBezTo>
                  <a:pt x="0" y="184"/>
                  <a:pt x="12" y="196"/>
                  <a:pt x="28" y="196"/>
                </a:cubicBez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972000" y="3411360"/>
            <a:ext cx="120960" cy="70560"/>
          </a:xfrm>
          <a:custGeom>
            <a:avLst/>
            <a:gdLst/>
            <a:ahLst/>
            <a:rect l="0" t="0" r="r" b="b"/>
            <a:pathLst>
              <a:path w="336" h="196">
                <a:moveTo>
                  <a:pt x="0" y="0"/>
                </a:moveTo>
                <a:lnTo>
                  <a:pt x="0" y="196"/>
                </a:lnTo>
                <a:lnTo>
                  <a:pt x="308" y="196"/>
                </a:lnTo>
                <a:cubicBezTo>
                  <a:pt x="323" y="196"/>
                  <a:pt x="336" y="184"/>
                  <a:pt x="336" y="168"/>
                </a:cubicBezTo>
                <a:lnTo>
                  <a:pt x="336" y="0"/>
                </a:lnTo>
                <a:lnTo>
                  <a:pt x="0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888840" y="3391200"/>
            <a:ext cx="204120" cy="90720"/>
          </a:xfrm>
          <a:custGeom>
            <a:avLst/>
            <a:gdLst/>
            <a:ahLst/>
            <a:rect l="0" t="0" r="r" b="b"/>
            <a:pathLst>
              <a:path w="567" h="252">
                <a:moveTo>
                  <a:pt x="260" y="0"/>
                </a:moveTo>
                <a:cubicBezTo>
                  <a:pt x="243" y="0"/>
                  <a:pt x="236" y="32"/>
                  <a:pt x="220" y="56"/>
                </a:cubicBezTo>
                <a:cubicBezTo>
                  <a:pt x="211" y="71"/>
                  <a:pt x="197" y="84"/>
                  <a:pt x="176" y="84"/>
                </a:cubicBezTo>
                <a:cubicBezTo>
                  <a:pt x="120" y="84"/>
                  <a:pt x="120" y="168"/>
                  <a:pt x="92" y="168"/>
                </a:cubicBezTo>
                <a:cubicBezTo>
                  <a:pt x="56" y="168"/>
                  <a:pt x="21" y="212"/>
                  <a:pt x="0" y="252"/>
                </a:cubicBezTo>
                <a:lnTo>
                  <a:pt x="232" y="252"/>
                </a:lnTo>
                <a:cubicBezTo>
                  <a:pt x="256" y="202"/>
                  <a:pt x="281" y="153"/>
                  <a:pt x="343" y="142"/>
                </a:cubicBezTo>
                <a:cubicBezTo>
                  <a:pt x="352" y="141"/>
                  <a:pt x="361" y="140"/>
                  <a:pt x="371" y="140"/>
                </a:cubicBezTo>
                <a:cubicBezTo>
                  <a:pt x="455" y="140"/>
                  <a:pt x="458" y="96"/>
                  <a:pt x="483" y="84"/>
                </a:cubicBezTo>
                <a:cubicBezTo>
                  <a:pt x="521" y="65"/>
                  <a:pt x="546" y="72"/>
                  <a:pt x="567" y="78"/>
                </a:cubicBezTo>
                <a:lnTo>
                  <a:pt x="567" y="0"/>
                </a:lnTo>
                <a:lnTo>
                  <a:pt x="260" y="0"/>
                </a:ln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992160" y="3310920"/>
            <a:ext cx="80640" cy="80640"/>
          </a:xfrm>
          <a:custGeom>
            <a:avLst/>
            <a:gdLst/>
            <a:ahLst/>
            <a:rect l="0" t="0" r="r" b="b"/>
            <a:pathLst>
              <a:path w="224" h="224">
                <a:moveTo>
                  <a:pt x="112" y="0"/>
                </a:moveTo>
                <a:lnTo>
                  <a:pt x="0" y="112"/>
                </a:lnTo>
                <a:lnTo>
                  <a:pt x="0" y="224"/>
                </a:lnTo>
                <a:lnTo>
                  <a:pt x="224" y="224"/>
                </a:lnTo>
                <a:lnTo>
                  <a:pt x="224" y="112"/>
                </a:lnTo>
                <a:lnTo>
                  <a:pt x="112" y="0"/>
                </a:lnTo>
                <a:close/>
              </a:path>
            </a:pathLst>
          </a:custGeom>
          <a:solidFill>
            <a:srgbClr val="e75a7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982080" y="3300840"/>
            <a:ext cx="101160" cy="60840"/>
          </a:xfrm>
          <a:custGeom>
            <a:avLst/>
            <a:gdLst/>
            <a:ahLst/>
            <a:rect l="0" t="0" r="r" b="b"/>
            <a:pathLst>
              <a:path w="281" h="169">
                <a:moveTo>
                  <a:pt x="252" y="168"/>
                </a:moveTo>
                <a:cubicBezTo>
                  <a:pt x="245" y="168"/>
                  <a:pt x="238" y="166"/>
                  <a:pt x="232" y="160"/>
                </a:cubicBezTo>
                <a:lnTo>
                  <a:pt x="139" y="67"/>
                </a:lnTo>
                <a:lnTo>
                  <a:pt x="47" y="160"/>
                </a:lnTo>
                <a:cubicBezTo>
                  <a:pt x="36" y="171"/>
                  <a:pt x="19" y="171"/>
                  <a:pt x="8" y="160"/>
                </a:cubicBezTo>
                <a:cubicBezTo>
                  <a:pt x="-3" y="149"/>
                  <a:pt x="-3" y="132"/>
                  <a:pt x="8" y="121"/>
                </a:cubicBezTo>
                <a:lnTo>
                  <a:pt x="120" y="8"/>
                </a:lnTo>
                <a:cubicBezTo>
                  <a:pt x="130" y="-3"/>
                  <a:pt x="148" y="-3"/>
                  <a:pt x="159" y="8"/>
                </a:cubicBezTo>
                <a:lnTo>
                  <a:pt x="272" y="121"/>
                </a:lnTo>
                <a:cubicBezTo>
                  <a:pt x="283" y="132"/>
                  <a:pt x="283" y="149"/>
                  <a:pt x="272" y="160"/>
                </a:cubicBezTo>
                <a:cubicBezTo>
                  <a:pt x="266" y="166"/>
                  <a:pt x="259" y="168"/>
                  <a:pt x="252" y="168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1011960" y="3360960"/>
            <a:ext cx="20520" cy="30600"/>
          </a:xfrm>
          <a:custGeom>
            <a:avLst/>
            <a:gdLst/>
            <a:ahLst/>
            <a:rect l="0" t="0" r="r" b="b"/>
            <a:pathLst>
              <a:path w="57" h="85">
                <a:moveTo>
                  <a:pt x="0" y="0"/>
                </a:moveTo>
                <a:lnTo>
                  <a:pt x="57" y="0"/>
                </a:lnTo>
                <a:lnTo>
                  <a:pt x="57" y="85"/>
                </a:lnTo>
                <a:lnTo>
                  <a:pt x="0" y="85"/>
                </a:lnTo>
                <a:lnTo>
                  <a:pt x="0" y="0"/>
                </a:lnTo>
                <a:close/>
              </a:path>
            </a:pathLst>
          </a:custGeom>
          <a:solidFill>
            <a:srgbClr val="bb1a3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847440" y="3300840"/>
            <a:ext cx="106920" cy="60480"/>
          </a:xfrm>
          <a:custGeom>
            <a:avLst/>
            <a:gdLst/>
            <a:ahLst/>
            <a:rect l="0" t="0" r="r" b="b"/>
            <a:pathLst>
              <a:path w="297" h="168">
                <a:moveTo>
                  <a:pt x="297" y="116"/>
                </a:moveTo>
                <a:cubicBezTo>
                  <a:pt x="297" y="86"/>
                  <a:pt x="274" y="63"/>
                  <a:pt x="245" y="63"/>
                </a:cubicBezTo>
                <a:cubicBezTo>
                  <a:pt x="242" y="63"/>
                  <a:pt x="240" y="63"/>
                  <a:pt x="238" y="63"/>
                </a:cubicBezTo>
                <a:cubicBezTo>
                  <a:pt x="239" y="60"/>
                  <a:pt x="239" y="56"/>
                  <a:pt x="239" y="52"/>
                </a:cubicBezTo>
                <a:cubicBezTo>
                  <a:pt x="239" y="23"/>
                  <a:pt x="216" y="0"/>
                  <a:pt x="187" y="0"/>
                </a:cubicBezTo>
                <a:cubicBezTo>
                  <a:pt x="168" y="0"/>
                  <a:pt x="151" y="10"/>
                  <a:pt x="142" y="24"/>
                </a:cubicBezTo>
                <a:cubicBezTo>
                  <a:pt x="136" y="22"/>
                  <a:pt x="130" y="21"/>
                  <a:pt x="123" y="21"/>
                </a:cubicBezTo>
                <a:cubicBezTo>
                  <a:pt x="97" y="21"/>
                  <a:pt x="75" y="41"/>
                  <a:pt x="71" y="66"/>
                </a:cubicBezTo>
                <a:cubicBezTo>
                  <a:pt x="66" y="64"/>
                  <a:pt x="59" y="63"/>
                  <a:pt x="52" y="63"/>
                </a:cubicBezTo>
                <a:cubicBezTo>
                  <a:pt x="24" y="63"/>
                  <a:pt x="0" y="86"/>
                  <a:pt x="0" y="116"/>
                </a:cubicBezTo>
                <a:cubicBezTo>
                  <a:pt x="0" y="145"/>
                  <a:pt x="24" y="168"/>
                  <a:pt x="52" y="168"/>
                </a:cubicBezTo>
                <a:cubicBezTo>
                  <a:pt x="54" y="168"/>
                  <a:pt x="55" y="168"/>
                  <a:pt x="56" y="168"/>
                </a:cubicBezTo>
                <a:lnTo>
                  <a:pt x="245" y="168"/>
                </a:lnTo>
                <a:cubicBezTo>
                  <a:pt x="274" y="168"/>
                  <a:pt x="297" y="145"/>
                  <a:pt x="297" y="1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1160280" y="3136680"/>
            <a:ext cx="5599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8. Multimedia y datos complejos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789480" y="2491200"/>
            <a:ext cx="288000" cy="237240"/>
          </a:xfrm>
          <a:custGeom>
            <a:avLst/>
            <a:gdLst/>
            <a:ahLst/>
            <a:rect l="0" t="0" r="r" b="b"/>
            <a:pathLst>
              <a:path w="800" h="659">
                <a:moveTo>
                  <a:pt x="800" y="611"/>
                </a:moveTo>
                <a:cubicBezTo>
                  <a:pt x="800" y="637"/>
                  <a:pt x="779" y="659"/>
                  <a:pt x="753" y="659"/>
                </a:cubicBezTo>
                <a:lnTo>
                  <a:pt x="47" y="659"/>
                </a:lnTo>
                <a:cubicBezTo>
                  <a:pt x="21" y="659"/>
                  <a:pt x="0" y="637"/>
                  <a:pt x="0" y="611"/>
                </a:cubicBezTo>
                <a:lnTo>
                  <a:pt x="0" y="47"/>
                </a:lnTo>
                <a:cubicBezTo>
                  <a:pt x="0" y="21"/>
                  <a:pt x="21" y="0"/>
                  <a:pt x="47" y="0"/>
                </a:cubicBezTo>
                <a:lnTo>
                  <a:pt x="753" y="0"/>
                </a:lnTo>
                <a:cubicBezTo>
                  <a:pt x="779" y="0"/>
                  <a:pt x="800" y="21"/>
                  <a:pt x="800" y="47"/>
                </a:cubicBezTo>
                <a:lnTo>
                  <a:pt x="800" y="611"/>
                </a:lnTo>
                <a:close/>
              </a:path>
            </a:pathLst>
          </a:custGeom>
          <a:solidFill>
            <a:srgbClr val="d79e8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789480" y="2491200"/>
            <a:ext cx="285120" cy="229320"/>
          </a:xfrm>
          <a:custGeom>
            <a:avLst/>
            <a:gdLst/>
            <a:ahLst/>
            <a:rect l="0" t="0" r="r" b="b"/>
            <a:pathLst>
              <a:path w="792" h="637">
                <a:moveTo>
                  <a:pt x="753" y="0"/>
                </a:moveTo>
                <a:lnTo>
                  <a:pt x="47" y="0"/>
                </a:lnTo>
                <a:cubicBezTo>
                  <a:pt x="21" y="0"/>
                  <a:pt x="0" y="21"/>
                  <a:pt x="0" y="47"/>
                </a:cubicBezTo>
                <a:lnTo>
                  <a:pt x="0" y="612"/>
                </a:lnTo>
                <a:cubicBezTo>
                  <a:pt x="0" y="621"/>
                  <a:pt x="2" y="630"/>
                  <a:pt x="7" y="637"/>
                </a:cubicBezTo>
                <a:lnTo>
                  <a:pt x="792" y="20"/>
                </a:lnTo>
                <a:cubicBezTo>
                  <a:pt x="783" y="8"/>
                  <a:pt x="769" y="0"/>
                  <a:pt x="753" y="0"/>
                </a:cubicBezTo>
                <a:close/>
              </a:path>
            </a:pathLst>
          </a:custGeom>
          <a:solidFill>
            <a:srgbClr val="bf695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823320" y="2525040"/>
            <a:ext cx="220320" cy="118800"/>
          </a:xfrm>
          <a:custGeom>
            <a:avLst/>
            <a:gdLst/>
            <a:ahLst/>
            <a:rect l="0" t="0" r="r" b="b"/>
            <a:pathLst>
              <a:path w="612" h="330">
                <a:moveTo>
                  <a:pt x="612" y="330"/>
                </a:moveTo>
                <a:lnTo>
                  <a:pt x="612" y="23"/>
                </a:lnTo>
                <a:cubicBezTo>
                  <a:pt x="612" y="10"/>
                  <a:pt x="602" y="0"/>
                  <a:pt x="589" y="0"/>
                </a:cubicBezTo>
                <a:lnTo>
                  <a:pt x="23" y="0"/>
                </a:lnTo>
                <a:cubicBezTo>
                  <a:pt x="10" y="0"/>
                  <a:pt x="0" y="10"/>
                  <a:pt x="0" y="23"/>
                </a:cubicBezTo>
                <a:lnTo>
                  <a:pt x="0" y="330"/>
                </a:lnTo>
                <a:lnTo>
                  <a:pt x="612" y="330"/>
                </a:lnTo>
                <a:close/>
              </a:path>
            </a:pathLst>
          </a:custGeom>
          <a:solidFill>
            <a:srgbClr val="8cc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823320" y="2635200"/>
            <a:ext cx="118800" cy="59400"/>
          </a:xfrm>
          <a:custGeom>
            <a:avLst/>
            <a:gdLst/>
            <a:ahLst/>
            <a:rect l="0" t="0" r="r" b="b"/>
            <a:pathLst>
              <a:path w="330" h="165">
                <a:moveTo>
                  <a:pt x="23" y="165"/>
                </a:moveTo>
                <a:lnTo>
                  <a:pt x="330" y="165"/>
                </a:lnTo>
                <a:lnTo>
                  <a:pt x="330" y="0"/>
                </a:lnTo>
                <a:lnTo>
                  <a:pt x="0" y="0"/>
                </a:lnTo>
                <a:lnTo>
                  <a:pt x="0" y="141"/>
                </a:lnTo>
                <a:cubicBezTo>
                  <a:pt x="0" y="155"/>
                  <a:pt x="10" y="165"/>
                  <a:pt x="23" y="165"/>
                </a:cubicBez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941760" y="2635200"/>
            <a:ext cx="101880" cy="59400"/>
          </a:xfrm>
          <a:custGeom>
            <a:avLst/>
            <a:gdLst/>
            <a:ahLst/>
            <a:rect l="0" t="0" r="r" b="b"/>
            <a:pathLst>
              <a:path w="283" h="165">
                <a:moveTo>
                  <a:pt x="0" y="0"/>
                </a:moveTo>
                <a:lnTo>
                  <a:pt x="0" y="165"/>
                </a:lnTo>
                <a:lnTo>
                  <a:pt x="260" y="165"/>
                </a:lnTo>
                <a:cubicBezTo>
                  <a:pt x="273" y="165"/>
                  <a:pt x="283" y="155"/>
                  <a:pt x="283" y="141"/>
                </a:cubicBezTo>
                <a:lnTo>
                  <a:pt x="28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871560" y="2618280"/>
            <a:ext cx="172080" cy="76320"/>
          </a:xfrm>
          <a:custGeom>
            <a:avLst/>
            <a:gdLst/>
            <a:ahLst/>
            <a:rect l="0" t="0" r="r" b="b"/>
            <a:pathLst>
              <a:path w="478" h="212">
                <a:moveTo>
                  <a:pt x="219" y="0"/>
                </a:moveTo>
                <a:cubicBezTo>
                  <a:pt x="205" y="0"/>
                  <a:pt x="199" y="27"/>
                  <a:pt x="185" y="48"/>
                </a:cubicBezTo>
                <a:cubicBezTo>
                  <a:pt x="177" y="61"/>
                  <a:pt x="166" y="71"/>
                  <a:pt x="148" y="71"/>
                </a:cubicBezTo>
                <a:cubicBezTo>
                  <a:pt x="101" y="71"/>
                  <a:pt x="101" y="142"/>
                  <a:pt x="77" y="142"/>
                </a:cubicBezTo>
                <a:cubicBezTo>
                  <a:pt x="48" y="142"/>
                  <a:pt x="18" y="179"/>
                  <a:pt x="0" y="212"/>
                </a:cubicBezTo>
                <a:lnTo>
                  <a:pt x="195" y="212"/>
                </a:lnTo>
                <a:cubicBezTo>
                  <a:pt x="217" y="171"/>
                  <a:pt x="237" y="130"/>
                  <a:pt x="290" y="120"/>
                </a:cubicBezTo>
                <a:cubicBezTo>
                  <a:pt x="297" y="119"/>
                  <a:pt x="305" y="118"/>
                  <a:pt x="314" y="118"/>
                </a:cubicBezTo>
                <a:cubicBezTo>
                  <a:pt x="384" y="118"/>
                  <a:pt x="387" y="82"/>
                  <a:pt x="408" y="71"/>
                </a:cubicBezTo>
                <a:cubicBezTo>
                  <a:pt x="440" y="55"/>
                  <a:pt x="461" y="61"/>
                  <a:pt x="478" y="66"/>
                </a:cubicBezTo>
                <a:lnTo>
                  <a:pt x="478" y="0"/>
                </a:lnTo>
                <a:lnTo>
                  <a:pt x="219" y="0"/>
                </a:ln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958680" y="2550240"/>
            <a:ext cx="68040" cy="68400"/>
          </a:xfrm>
          <a:custGeom>
            <a:avLst/>
            <a:gdLst/>
            <a:ahLst/>
            <a:rect l="0" t="0" r="r" b="b"/>
            <a:pathLst>
              <a:path w="189" h="190">
                <a:moveTo>
                  <a:pt x="95" y="0"/>
                </a:moveTo>
                <a:lnTo>
                  <a:pt x="0" y="95"/>
                </a:lnTo>
                <a:lnTo>
                  <a:pt x="0" y="190"/>
                </a:lnTo>
                <a:lnTo>
                  <a:pt x="189" y="190"/>
                </a:lnTo>
                <a:lnTo>
                  <a:pt x="189" y="95"/>
                </a:lnTo>
                <a:lnTo>
                  <a:pt x="95" y="0"/>
                </a:lnTo>
                <a:close/>
              </a:path>
            </a:pathLst>
          </a:custGeom>
          <a:solidFill>
            <a:srgbClr val="e75a7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950040" y="2541960"/>
            <a:ext cx="85320" cy="51120"/>
          </a:xfrm>
          <a:custGeom>
            <a:avLst/>
            <a:gdLst/>
            <a:ahLst/>
            <a:rect l="0" t="0" r="r" b="b"/>
            <a:pathLst>
              <a:path w="237" h="142">
                <a:moveTo>
                  <a:pt x="213" y="142"/>
                </a:moveTo>
                <a:cubicBezTo>
                  <a:pt x="207" y="142"/>
                  <a:pt x="201" y="140"/>
                  <a:pt x="196" y="135"/>
                </a:cubicBezTo>
                <a:lnTo>
                  <a:pt x="119" y="57"/>
                </a:lnTo>
                <a:lnTo>
                  <a:pt x="41" y="135"/>
                </a:lnTo>
                <a:cubicBezTo>
                  <a:pt x="31" y="144"/>
                  <a:pt x="17" y="144"/>
                  <a:pt x="7" y="135"/>
                </a:cubicBezTo>
                <a:cubicBezTo>
                  <a:pt x="-2" y="126"/>
                  <a:pt x="-2" y="111"/>
                  <a:pt x="7" y="102"/>
                </a:cubicBezTo>
                <a:lnTo>
                  <a:pt x="102" y="7"/>
                </a:lnTo>
                <a:cubicBezTo>
                  <a:pt x="112" y="-2"/>
                  <a:pt x="126" y="-2"/>
                  <a:pt x="136" y="7"/>
                </a:cubicBezTo>
                <a:lnTo>
                  <a:pt x="230" y="102"/>
                </a:lnTo>
                <a:cubicBezTo>
                  <a:pt x="239" y="111"/>
                  <a:pt x="239" y="126"/>
                  <a:pt x="230" y="135"/>
                </a:cubicBezTo>
                <a:cubicBezTo>
                  <a:pt x="225" y="140"/>
                  <a:pt x="219" y="142"/>
                  <a:pt x="213" y="14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975600" y="2592720"/>
            <a:ext cx="17280" cy="25920"/>
          </a:xfrm>
          <a:custGeom>
            <a:avLst/>
            <a:gdLst/>
            <a:ahLst/>
            <a:rect l="0" t="0" r="r" b="b"/>
            <a:pathLst>
              <a:path w="48" h="72">
                <a:moveTo>
                  <a:pt x="0" y="0"/>
                </a:moveTo>
                <a:lnTo>
                  <a:pt x="48" y="0"/>
                </a:lnTo>
                <a:lnTo>
                  <a:pt x="48" y="72"/>
                </a:lnTo>
                <a:lnTo>
                  <a:pt x="0" y="72"/>
                </a:lnTo>
                <a:lnTo>
                  <a:pt x="0" y="0"/>
                </a:lnTo>
                <a:close/>
              </a:path>
            </a:pathLst>
          </a:custGeom>
          <a:solidFill>
            <a:srgbClr val="bb1a3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837000" y="2541960"/>
            <a:ext cx="90000" cy="51120"/>
          </a:xfrm>
          <a:custGeom>
            <a:avLst/>
            <a:gdLst/>
            <a:ahLst/>
            <a:rect l="0" t="0" r="r" b="b"/>
            <a:pathLst>
              <a:path w="250" h="142">
                <a:moveTo>
                  <a:pt x="250" y="98"/>
                </a:moveTo>
                <a:cubicBezTo>
                  <a:pt x="250" y="74"/>
                  <a:pt x="230" y="53"/>
                  <a:pt x="206" y="53"/>
                </a:cubicBezTo>
                <a:cubicBezTo>
                  <a:pt x="204" y="53"/>
                  <a:pt x="202" y="53"/>
                  <a:pt x="200" y="53"/>
                </a:cubicBezTo>
                <a:cubicBezTo>
                  <a:pt x="201" y="50"/>
                  <a:pt x="202" y="47"/>
                  <a:pt x="202" y="44"/>
                </a:cubicBezTo>
                <a:cubicBezTo>
                  <a:pt x="202" y="20"/>
                  <a:pt x="182" y="0"/>
                  <a:pt x="157" y="0"/>
                </a:cubicBezTo>
                <a:cubicBezTo>
                  <a:pt x="142" y="0"/>
                  <a:pt x="128" y="8"/>
                  <a:pt x="120" y="21"/>
                </a:cubicBezTo>
                <a:cubicBezTo>
                  <a:pt x="115" y="19"/>
                  <a:pt x="110" y="18"/>
                  <a:pt x="105" y="18"/>
                </a:cubicBezTo>
                <a:cubicBezTo>
                  <a:pt x="82" y="18"/>
                  <a:pt x="64" y="34"/>
                  <a:pt x="61" y="56"/>
                </a:cubicBezTo>
                <a:cubicBezTo>
                  <a:pt x="56" y="54"/>
                  <a:pt x="51" y="53"/>
                  <a:pt x="45" y="53"/>
                </a:cubicBezTo>
                <a:cubicBezTo>
                  <a:pt x="20" y="53"/>
                  <a:pt x="0" y="74"/>
                  <a:pt x="0" y="98"/>
                </a:cubicBezTo>
                <a:cubicBezTo>
                  <a:pt x="0" y="122"/>
                  <a:pt x="20" y="142"/>
                  <a:pt x="45" y="142"/>
                </a:cubicBezTo>
                <a:cubicBezTo>
                  <a:pt x="46" y="142"/>
                  <a:pt x="47" y="142"/>
                  <a:pt x="48" y="142"/>
                </a:cubicBezTo>
                <a:lnTo>
                  <a:pt x="207" y="142"/>
                </a:lnTo>
                <a:cubicBezTo>
                  <a:pt x="231" y="142"/>
                  <a:pt x="250" y="122"/>
                  <a:pt x="250" y="9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1047600" y="3133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 txBox="1"/>
          <p:nvPr/>
        </p:nvSpPr>
        <p:spPr>
          <a:xfrm>
            <a:off x="1096920" y="2405880"/>
            <a:ext cx="16714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8.1 Imagen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1047600" y="3619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1300320" y="2978640"/>
            <a:ext cx="3436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Raster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JPEG, PNG → píxeles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868680" y="411120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7"/>
                </a:lnTo>
                <a:lnTo>
                  <a:pt x="201" y="0"/>
                </a:lnTo>
                <a:lnTo>
                  <a:pt x="401" y="200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930960" y="4077360"/>
            <a:ext cx="116280" cy="116280"/>
          </a:xfrm>
          <a:custGeom>
            <a:avLst/>
            <a:gdLst/>
            <a:ahLst/>
            <a:rect l="0" t="0" r="r" b="b"/>
            <a:pathLst>
              <a:path w="323" h="323">
                <a:moveTo>
                  <a:pt x="295" y="295"/>
                </a:moveTo>
                <a:cubicBezTo>
                  <a:pt x="258" y="332"/>
                  <a:pt x="199" y="332"/>
                  <a:pt x="162" y="295"/>
                </a:cubicBezTo>
                <a:lnTo>
                  <a:pt x="27" y="162"/>
                </a:lnTo>
                <a:cubicBezTo>
                  <a:pt x="-9" y="125"/>
                  <a:pt x="-9" y="64"/>
                  <a:pt x="27" y="27"/>
                </a:cubicBezTo>
                <a:cubicBezTo>
                  <a:pt x="64" y="-9"/>
                  <a:pt x="124" y="-9"/>
                  <a:pt x="162" y="27"/>
                </a:cubicBezTo>
                <a:lnTo>
                  <a:pt x="295" y="162"/>
                </a:lnTo>
                <a:cubicBezTo>
                  <a:pt x="332" y="199"/>
                  <a:pt x="332" y="258"/>
                  <a:pt x="295" y="2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772560" y="421344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95" y="0"/>
                </a:moveTo>
                <a:cubicBezTo>
                  <a:pt x="295" y="0"/>
                  <a:pt x="-16" y="367"/>
                  <a:pt x="1" y="384"/>
                </a:cubicBezTo>
                <a:cubicBezTo>
                  <a:pt x="17" y="402"/>
                  <a:pt x="385" y="90"/>
                  <a:pt x="385" y="90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822960" y="414936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95" y="395"/>
                </a:moveTo>
                <a:cubicBezTo>
                  <a:pt x="358" y="432"/>
                  <a:pt x="299" y="432"/>
                  <a:pt x="262" y="395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2"/>
                </a:lnTo>
                <a:cubicBezTo>
                  <a:pt x="432" y="299"/>
                  <a:pt x="432" y="358"/>
                  <a:pt x="395" y="3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 txBox="1"/>
          <p:nvPr/>
        </p:nvSpPr>
        <p:spPr>
          <a:xfrm>
            <a:off x="1300320" y="3464280"/>
            <a:ext cx="4817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Vectorial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SVG → fórmulas geométricas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1065240" y="4026240"/>
            <a:ext cx="6999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Raster = resolución fija. Vectorial = escalable sin pérdida.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780840" y="808560"/>
            <a:ext cx="169560" cy="288000"/>
          </a:xfrm>
          <a:custGeom>
            <a:avLst/>
            <a:gdLst/>
            <a:ahLst/>
            <a:rect l="0" t="0" r="r" b="b"/>
            <a:pathLst>
              <a:path w="471" h="800">
                <a:moveTo>
                  <a:pt x="47" y="211"/>
                </a:moveTo>
                <a:cubicBezTo>
                  <a:pt x="47" y="211"/>
                  <a:pt x="0" y="211"/>
                  <a:pt x="0" y="258"/>
                </a:cubicBezTo>
                <a:lnTo>
                  <a:pt x="0" y="540"/>
                </a:lnTo>
                <a:cubicBezTo>
                  <a:pt x="0" y="588"/>
                  <a:pt x="47" y="588"/>
                  <a:pt x="47" y="588"/>
                </a:cubicBezTo>
                <a:lnTo>
                  <a:pt x="188" y="588"/>
                </a:lnTo>
                <a:lnTo>
                  <a:pt x="376" y="777"/>
                </a:lnTo>
                <a:cubicBezTo>
                  <a:pt x="376" y="777"/>
                  <a:pt x="400" y="800"/>
                  <a:pt x="424" y="800"/>
                </a:cubicBezTo>
                <a:lnTo>
                  <a:pt x="448" y="800"/>
                </a:lnTo>
                <a:cubicBezTo>
                  <a:pt x="448" y="800"/>
                  <a:pt x="471" y="800"/>
                  <a:pt x="471" y="777"/>
                </a:cubicBezTo>
                <a:lnTo>
                  <a:pt x="471" y="23"/>
                </a:lnTo>
                <a:cubicBezTo>
                  <a:pt x="471" y="23"/>
                  <a:pt x="471" y="0"/>
                  <a:pt x="448" y="0"/>
                </a:cubicBezTo>
                <a:lnTo>
                  <a:pt x="424" y="0"/>
                </a:lnTo>
                <a:cubicBezTo>
                  <a:pt x="400" y="0"/>
                  <a:pt x="376" y="23"/>
                  <a:pt x="376" y="23"/>
                </a:cubicBezTo>
                <a:lnTo>
                  <a:pt x="188" y="211"/>
                </a:lnTo>
                <a:lnTo>
                  <a:pt x="47" y="211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848520" y="808560"/>
            <a:ext cx="101880" cy="288000"/>
          </a:xfrm>
          <a:custGeom>
            <a:avLst/>
            <a:gdLst/>
            <a:ahLst/>
            <a:rect l="0" t="0" r="r" b="b"/>
            <a:pathLst>
              <a:path w="283" h="800">
                <a:moveTo>
                  <a:pt x="0" y="588"/>
                </a:moveTo>
                <a:lnTo>
                  <a:pt x="189" y="777"/>
                </a:lnTo>
                <a:cubicBezTo>
                  <a:pt x="189" y="777"/>
                  <a:pt x="213" y="800"/>
                  <a:pt x="236" y="800"/>
                </a:cubicBezTo>
                <a:lnTo>
                  <a:pt x="260" y="800"/>
                </a:lnTo>
                <a:cubicBezTo>
                  <a:pt x="260" y="800"/>
                  <a:pt x="283" y="800"/>
                  <a:pt x="283" y="777"/>
                </a:cubicBezTo>
                <a:lnTo>
                  <a:pt x="283" y="23"/>
                </a:lnTo>
                <a:cubicBezTo>
                  <a:pt x="283" y="23"/>
                  <a:pt x="283" y="0"/>
                  <a:pt x="260" y="0"/>
                </a:cubicBezTo>
                <a:lnTo>
                  <a:pt x="236" y="0"/>
                </a:lnTo>
                <a:cubicBezTo>
                  <a:pt x="213" y="0"/>
                  <a:pt x="189" y="23"/>
                  <a:pt x="189" y="23"/>
                </a:cubicBezTo>
                <a:lnTo>
                  <a:pt x="0" y="211"/>
                </a:lnTo>
                <a:lnTo>
                  <a:pt x="0" y="588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1018440" y="834840"/>
            <a:ext cx="66960" cy="236520"/>
          </a:xfrm>
          <a:custGeom>
            <a:avLst/>
            <a:gdLst/>
            <a:ahLst/>
            <a:rect l="0" t="0" r="r" b="b"/>
            <a:pathLst>
              <a:path w="186" h="657">
                <a:moveTo>
                  <a:pt x="22" y="657"/>
                </a:moveTo>
                <a:cubicBezTo>
                  <a:pt x="16" y="657"/>
                  <a:pt x="10" y="654"/>
                  <a:pt x="5" y="649"/>
                </a:cubicBezTo>
                <a:cubicBezTo>
                  <a:pt x="-3" y="640"/>
                  <a:pt x="-2" y="625"/>
                  <a:pt x="8" y="617"/>
                </a:cubicBezTo>
                <a:cubicBezTo>
                  <a:pt x="93" y="545"/>
                  <a:pt x="142" y="439"/>
                  <a:pt x="142" y="328"/>
                </a:cubicBezTo>
                <a:cubicBezTo>
                  <a:pt x="142" y="216"/>
                  <a:pt x="93" y="111"/>
                  <a:pt x="8" y="39"/>
                </a:cubicBezTo>
                <a:cubicBezTo>
                  <a:pt x="-2" y="31"/>
                  <a:pt x="-3" y="17"/>
                  <a:pt x="5" y="7"/>
                </a:cubicBezTo>
                <a:cubicBezTo>
                  <a:pt x="13" y="-2"/>
                  <a:pt x="27" y="-3"/>
                  <a:pt x="37" y="5"/>
                </a:cubicBezTo>
                <a:cubicBezTo>
                  <a:pt x="132" y="86"/>
                  <a:pt x="186" y="203"/>
                  <a:pt x="186" y="328"/>
                </a:cubicBezTo>
                <a:cubicBezTo>
                  <a:pt x="186" y="452"/>
                  <a:pt x="132" y="570"/>
                  <a:pt x="37" y="652"/>
                </a:cubicBezTo>
                <a:cubicBezTo>
                  <a:pt x="32" y="655"/>
                  <a:pt x="27" y="657"/>
                  <a:pt x="22" y="65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995400" y="860040"/>
            <a:ext cx="56160" cy="185400"/>
          </a:xfrm>
          <a:custGeom>
            <a:avLst/>
            <a:gdLst/>
            <a:ahLst/>
            <a:rect l="0" t="0" r="r" b="b"/>
            <a:pathLst>
              <a:path w="156" h="515">
                <a:moveTo>
                  <a:pt x="22" y="515"/>
                </a:moveTo>
                <a:cubicBezTo>
                  <a:pt x="16" y="515"/>
                  <a:pt x="9" y="512"/>
                  <a:pt x="5" y="507"/>
                </a:cubicBezTo>
                <a:cubicBezTo>
                  <a:pt x="-3" y="498"/>
                  <a:pt x="-1" y="484"/>
                  <a:pt x="8" y="476"/>
                </a:cubicBezTo>
                <a:cubicBezTo>
                  <a:pt x="74" y="421"/>
                  <a:pt x="112" y="341"/>
                  <a:pt x="112" y="256"/>
                </a:cubicBezTo>
                <a:cubicBezTo>
                  <a:pt x="112" y="172"/>
                  <a:pt x="74" y="93"/>
                  <a:pt x="10" y="39"/>
                </a:cubicBezTo>
                <a:cubicBezTo>
                  <a:pt x="1" y="31"/>
                  <a:pt x="0" y="17"/>
                  <a:pt x="7" y="8"/>
                </a:cubicBezTo>
                <a:cubicBezTo>
                  <a:pt x="15" y="-1"/>
                  <a:pt x="29" y="-2"/>
                  <a:pt x="38" y="5"/>
                </a:cubicBezTo>
                <a:cubicBezTo>
                  <a:pt x="113" y="68"/>
                  <a:pt x="156" y="159"/>
                  <a:pt x="156" y="256"/>
                </a:cubicBezTo>
                <a:cubicBezTo>
                  <a:pt x="156" y="354"/>
                  <a:pt x="113" y="448"/>
                  <a:pt x="36" y="510"/>
                </a:cubicBezTo>
                <a:cubicBezTo>
                  <a:pt x="32" y="513"/>
                  <a:pt x="27" y="515"/>
                  <a:pt x="22" y="515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972720" y="884520"/>
            <a:ext cx="45720" cy="135720"/>
          </a:xfrm>
          <a:custGeom>
            <a:avLst/>
            <a:gdLst/>
            <a:ahLst/>
            <a:rect l="0" t="0" r="r" b="b"/>
            <a:pathLst>
              <a:path w="127" h="377">
                <a:moveTo>
                  <a:pt x="26" y="377"/>
                </a:moveTo>
                <a:cubicBezTo>
                  <a:pt x="19" y="377"/>
                  <a:pt x="12" y="374"/>
                  <a:pt x="6" y="368"/>
                </a:cubicBezTo>
                <a:cubicBezTo>
                  <a:pt x="-2" y="358"/>
                  <a:pt x="0" y="342"/>
                  <a:pt x="11" y="334"/>
                </a:cubicBezTo>
                <a:cubicBezTo>
                  <a:pt x="54" y="298"/>
                  <a:pt x="80" y="245"/>
                  <a:pt x="80" y="188"/>
                </a:cubicBezTo>
                <a:cubicBezTo>
                  <a:pt x="80" y="131"/>
                  <a:pt x="54" y="78"/>
                  <a:pt x="9" y="42"/>
                </a:cubicBezTo>
                <a:cubicBezTo>
                  <a:pt x="-2" y="34"/>
                  <a:pt x="-3" y="19"/>
                  <a:pt x="5" y="9"/>
                </a:cubicBezTo>
                <a:cubicBezTo>
                  <a:pt x="14" y="-1"/>
                  <a:pt x="29" y="-3"/>
                  <a:pt x="39" y="5"/>
                </a:cubicBezTo>
                <a:cubicBezTo>
                  <a:pt x="95" y="50"/>
                  <a:pt x="127" y="117"/>
                  <a:pt x="127" y="188"/>
                </a:cubicBezTo>
                <a:cubicBezTo>
                  <a:pt x="127" y="259"/>
                  <a:pt x="95" y="325"/>
                  <a:pt x="41" y="371"/>
                </a:cubicBezTo>
                <a:cubicBezTo>
                  <a:pt x="36" y="375"/>
                  <a:pt x="31" y="377"/>
                  <a:pt x="26" y="37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1047600" y="14763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8"/>
                  <a:pt x="200" y="247"/>
                  <a:pt x="184" y="254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4"/>
                </a:cubicBezTo>
                <a:cubicBezTo>
                  <a:pt x="65" y="247"/>
                  <a:pt x="51" y="238"/>
                  <a:pt x="39" y="225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 txBox="1"/>
          <p:nvPr/>
        </p:nvSpPr>
        <p:spPr>
          <a:xfrm>
            <a:off x="1096920" y="748440"/>
            <a:ext cx="27158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8.2 Sonido y vídeo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1047600" y="1962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 txBox="1"/>
          <p:nvPr/>
        </p:nvSpPr>
        <p:spPr>
          <a:xfrm>
            <a:off x="1300320" y="1321200"/>
            <a:ext cx="501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Muestreo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frecuencia en Hz (ej. 44.1 kHz)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 txBox="1"/>
          <p:nvPr/>
        </p:nvSpPr>
        <p:spPr>
          <a:xfrm>
            <a:off x="1300320" y="1806840"/>
            <a:ext cx="3542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Resolución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bits por muestra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1047600" y="3133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 txBox="1"/>
          <p:nvPr/>
        </p:nvSpPr>
        <p:spPr>
          <a:xfrm>
            <a:off x="747720" y="2405880"/>
            <a:ext cx="14245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Formatos: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1047600" y="3619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 txBox="1"/>
          <p:nvPr/>
        </p:nvSpPr>
        <p:spPr>
          <a:xfrm>
            <a:off x="1300320" y="2978640"/>
            <a:ext cx="2160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Audio: MP3, FLAC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 txBox="1"/>
          <p:nvPr/>
        </p:nvSpPr>
        <p:spPr>
          <a:xfrm>
            <a:off x="1300320" y="3464280"/>
            <a:ext cx="2230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Vídeo: MP4, H.265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1047600" y="4790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 txBox="1"/>
          <p:nvPr/>
        </p:nvSpPr>
        <p:spPr>
          <a:xfrm>
            <a:off x="747720" y="4063320"/>
            <a:ext cx="17964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Compresión: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1047600" y="5276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 txBox="1"/>
          <p:nvPr/>
        </p:nvSpPr>
        <p:spPr>
          <a:xfrm>
            <a:off x="1300320" y="4636080"/>
            <a:ext cx="3296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Intraframe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por fotograma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779040" y="5764680"/>
            <a:ext cx="261360" cy="222840"/>
          </a:xfrm>
          <a:custGeom>
            <a:avLst/>
            <a:gdLst/>
            <a:ahLst/>
            <a:rect l="0" t="0" r="r" b="b"/>
            <a:pathLst>
              <a:path w="726" h="619">
                <a:moveTo>
                  <a:pt x="662" y="362"/>
                </a:moveTo>
                <a:lnTo>
                  <a:pt x="662" y="384"/>
                </a:lnTo>
                <a:lnTo>
                  <a:pt x="619" y="384"/>
                </a:lnTo>
                <a:lnTo>
                  <a:pt x="619" y="362"/>
                </a:lnTo>
                <a:cubicBezTo>
                  <a:pt x="619" y="352"/>
                  <a:pt x="617" y="344"/>
                  <a:pt x="614" y="335"/>
                </a:cubicBezTo>
                <a:cubicBezTo>
                  <a:pt x="666" y="319"/>
                  <a:pt x="704" y="270"/>
                  <a:pt x="704" y="213"/>
                </a:cubicBezTo>
                <a:cubicBezTo>
                  <a:pt x="704" y="142"/>
                  <a:pt x="647" y="85"/>
                  <a:pt x="576" y="85"/>
                </a:cubicBezTo>
                <a:cubicBezTo>
                  <a:pt x="542" y="85"/>
                  <a:pt x="511" y="98"/>
                  <a:pt x="488" y="120"/>
                </a:cubicBezTo>
                <a:cubicBezTo>
                  <a:pt x="475" y="52"/>
                  <a:pt x="415" y="0"/>
                  <a:pt x="341" y="0"/>
                </a:cubicBezTo>
                <a:cubicBezTo>
                  <a:pt x="259" y="0"/>
                  <a:pt x="192" y="66"/>
                  <a:pt x="192" y="149"/>
                </a:cubicBezTo>
                <a:cubicBezTo>
                  <a:pt x="192" y="203"/>
                  <a:pt x="221" y="251"/>
                  <a:pt x="264" y="277"/>
                </a:cubicBezTo>
                <a:lnTo>
                  <a:pt x="256" y="277"/>
                </a:lnTo>
                <a:cubicBezTo>
                  <a:pt x="209" y="277"/>
                  <a:pt x="170" y="315"/>
                  <a:pt x="170" y="362"/>
                </a:cubicBezTo>
                <a:lnTo>
                  <a:pt x="149" y="362"/>
                </a:lnTo>
                <a:lnTo>
                  <a:pt x="21" y="277"/>
                </a:lnTo>
                <a:lnTo>
                  <a:pt x="0" y="277"/>
                </a:lnTo>
                <a:lnTo>
                  <a:pt x="0" y="576"/>
                </a:lnTo>
                <a:lnTo>
                  <a:pt x="21" y="576"/>
                </a:lnTo>
                <a:lnTo>
                  <a:pt x="149" y="491"/>
                </a:lnTo>
                <a:lnTo>
                  <a:pt x="170" y="491"/>
                </a:lnTo>
                <a:lnTo>
                  <a:pt x="170" y="534"/>
                </a:lnTo>
                <a:cubicBezTo>
                  <a:pt x="170" y="581"/>
                  <a:pt x="209" y="619"/>
                  <a:pt x="256" y="619"/>
                </a:cubicBezTo>
                <a:lnTo>
                  <a:pt x="534" y="619"/>
                </a:lnTo>
                <a:cubicBezTo>
                  <a:pt x="581" y="619"/>
                  <a:pt x="619" y="581"/>
                  <a:pt x="619" y="534"/>
                </a:cubicBezTo>
                <a:lnTo>
                  <a:pt x="619" y="470"/>
                </a:lnTo>
                <a:lnTo>
                  <a:pt x="662" y="470"/>
                </a:lnTo>
                <a:lnTo>
                  <a:pt x="662" y="491"/>
                </a:lnTo>
                <a:lnTo>
                  <a:pt x="726" y="491"/>
                </a:lnTo>
                <a:lnTo>
                  <a:pt x="726" y="362"/>
                </a:lnTo>
                <a:lnTo>
                  <a:pt x="662" y="362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863280" y="5779800"/>
            <a:ext cx="77400" cy="77040"/>
          </a:xfrm>
          <a:custGeom>
            <a:avLst/>
            <a:gdLst/>
            <a:ahLst/>
            <a:rect l="0" t="0" r="r" b="b"/>
            <a:pathLst>
              <a:path w="215" h="214">
                <a:moveTo>
                  <a:pt x="215" y="108"/>
                </a:moveTo>
                <a:cubicBezTo>
                  <a:pt x="215" y="167"/>
                  <a:pt x="167" y="214"/>
                  <a:pt x="108" y="214"/>
                </a:cubicBezTo>
                <a:cubicBezTo>
                  <a:pt x="48" y="214"/>
                  <a:pt x="0" y="167"/>
                  <a:pt x="0" y="108"/>
                </a:cubicBezTo>
                <a:cubicBezTo>
                  <a:pt x="0" y="49"/>
                  <a:pt x="48" y="0"/>
                  <a:pt x="108" y="0"/>
                </a:cubicBezTo>
                <a:cubicBezTo>
                  <a:pt x="167" y="0"/>
                  <a:pt x="215" y="49"/>
                  <a:pt x="215" y="108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886320" y="5802840"/>
            <a:ext cx="31320" cy="30960"/>
          </a:xfrm>
          <a:custGeom>
            <a:avLst/>
            <a:gdLst/>
            <a:ahLst/>
            <a:rect l="0" t="0" r="r" b="b"/>
            <a:pathLst>
              <a:path w="87" h="86">
                <a:moveTo>
                  <a:pt x="87" y="43"/>
                </a:moveTo>
                <a:cubicBezTo>
                  <a:pt x="87" y="49"/>
                  <a:pt x="86" y="54"/>
                  <a:pt x="83" y="59"/>
                </a:cubicBezTo>
                <a:cubicBezTo>
                  <a:pt x="81" y="64"/>
                  <a:pt x="78" y="69"/>
                  <a:pt x="74" y="73"/>
                </a:cubicBezTo>
                <a:cubicBezTo>
                  <a:pt x="70" y="78"/>
                  <a:pt x="65" y="81"/>
                  <a:pt x="60" y="83"/>
                </a:cubicBezTo>
                <a:cubicBezTo>
                  <a:pt x="55" y="85"/>
                  <a:pt x="50" y="86"/>
                  <a:pt x="43" y="86"/>
                </a:cubicBezTo>
                <a:cubicBezTo>
                  <a:pt x="37" y="86"/>
                  <a:pt x="32" y="85"/>
                  <a:pt x="27" y="83"/>
                </a:cubicBezTo>
                <a:cubicBezTo>
                  <a:pt x="21" y="81"/>
                  <a:pt x="17" y="78"/>
                  <a:pt x="13" y="73"/>
                </a:cubicBezTo>
                <a:cubicBezTo>
                  <a:pt x="9" y="69"/>
                  <a:pt x="6" y="64"/>
                  <a:pt x="4" y="59"/>
                </a:cubicBezTo>
                <a:cubicBezTo>
                  <a:pt x="1" y="54"/>
                  <a:pt x="0" y="49"/>
                  <a:pt x="0" y="43"/>
                </a:cubicBezTo>
                <a:cubicBezTo>
                  <a:pt x="0" y="37"/>
                  <a:pt x="1" y="32"/>
                  <a:pt x="4" y="27"/>
                </a:cubicBezTo>
                <a:cubicBezTo>
                  <a:pt x="6" y="21"/>
                  <a:pt x="9" y="17"/>
                  <a:pt x="13" y="13"/>
                </a:cubicBezTo>
                <a:cubicBezTo>
                  <a:pt x="17" y="9"/>
                  <a:pt x="21" y="6"/>
                  <a:pt x="27" y="3"/>
                </a:cubicBezTo>
                <a:cubicBezTo>
                  <a:pt x="32" y="1"/>
                  <a:pt x="37" y="0"/>
                  <a:pt x="43" y="0"/>
                </a:cubicBezTo>
                <a:cubicBezTo>
                  <a:pt x="50" y="0"/>
                  <a:pt x="55" y="1"/>
                  <a:pt x="60" y="3"/>
                </a:cubicBezTo>
                <a:cubicBezTo>
                  <a:pt x="65" y="6"/>
                  <a:pt x="70" y="9"/>
                  <a:pt x="74" y="13"/>
                </a:cubicBezTo>
                <a:cubicBezTo>
                  <a:pt x="78" y="17"/>
                  <a:pt x="81" y="21"/>
                  <a:pt x="83" y="27"/>
                </a:cubicBezTo>
                <a:cubicBezTo>
                  <a:pt x="86" y="32"/>
                  <a:pt x="87" y="37"/>
                  <a:pt x="87" y="4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955440" y="5810760"/>
            <a:ext cx="61920" cy="61560"/>
          </a:xfrm>
          <a:custGeom>
            <a:avLst/>
            <a:gdLst/>
            <a:ahLst/>
            <a:rect l="0" t="0" r="r" b="b"/>
            <a:pathLst>
              <a:path w="172" h="171">
                <a:moveTo>
                  <a:pt x="172" y="85"/>
                </a:moveTo>
                <a:cubicBezTo>
                  <a:pt x="172" y="97"/>
                  <a:pt x="169" y="108"/>
                  <a:pt x="165" y="118"/>
                </a:cubicBezTo>
                <a:cubicBezTo>
                  <a:pt x="161" y="129"/>
                  <a:pt x="155" y="138"/>
                  <a:pt x="146" y="146"/>
                </a:cubicBezTo>
                <a:cubicBezTo>
                  <a:pt x="138" y="154"/>
                  <a:pt x="128" y="160"/>
                  <a:pt x="118" y="165"/>
                </a:cubicBezTo>
                <a:cubicBezTo>
                  <a:pt x="108" y="169"/>
                  <a:pt x="97" y="171"/>
                  <a:pt x="85" y="171"/>
                </a:cubicBezTo>
                <a:cubicBezTo>
                  <a:pt x="74" y="171"/>
                  <a:pt x="63" y="169"/>
                  <a:pt x="53" y="165"/>
                </a:cubicBezTo>
                <a:cubicBezTo>
                  <a:pt x="42" y="160"/>
                  <a:pt x="33" y="154"/>
                  <a:pt x="25" y="146"/>
                </a:cubicBezTo>
                <a:cubicBezTo>
                  <a:pt x="17" y="138"/>
                  <a:pt x="11" y="129"/>
                  <a:pt x="7" y="118"/>
                </a:cubicBezTo>
                <a:cubicBezTo>
                  <a:pt x="2" y="108"/>
                  <a:pt x="0" y="97"/>
                  <a:pt x="0" y="85"/>
                </a:cubicBezTo>
                <a:cubicBezTo>
                  <a:pt x="0" y="74"/>
                  <a:pt x="2" y="63"/>
                  <a:pt x="7" y="52"/>
                </a:cubicBezTo>
                <a:cubicBezTo>
                  <a:pt x="11" y="42"/>
                  <a:pt x="17" y="33"/>
                  <a:pt x="25" y="25"/>
                </a:cubicBezTo>
                <a:cubicBezTo>
                  <a:pt x="33" y="17"/>
                  <a:pt x="42" y="10"/>
                  <a:pt x="53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7" y="0"/>
                  <a:pt x="108" y="2"/>
                  <a:pt x="118" y="6"/>
                </a:cubicBezTo>
                <a:cubicBezTo>
                  <a:pt x="128" y="10"/>
                  <a:pt x="138" y="17"/>
                  <a:pt x="146" y="25"/>
                </a:cubicBezTo>
                <a:cubicBezTo>
                  <a:pt x="155" y="33"/>
                  <a:pt x="161" y="42"/>
                  <a:pt x="165" y="52"/>
                </a:cubicBezTo>
                <a:cubicBezTo>
                  <a:pt x="169" y="63"/>
                  <a:pt x="172" y="74"/>
                  <a:pt x="172" y="85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970920" y="582588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4"/>
                </a:moveTo>
                <a:cubicBezTo>
                  <a:pt x="86" y="49"/>
                  <a:pt x="85" y="55"/>
                  <a:pt x="83" y="60"/>
                </a:cubicBezTo>
                <a:cubicBezTo>
                  <a:pt x="81" y="65"/>
                  <a:pt x="78" y="70"/>
                  <a:pt x="74" y="74"/>
                </a:cubicBezTo>
                <a:cubicBezTo>
                  <a:pt x="70" y="78"/>
                  <a:pt x="64" y="81"/>
                  <a:pt x="59" y="83"/>
                </a:cubicBezTo>
                <a:cubicBezTo>
                  <a:pt x="53" y="85"/>
                  <a:pt x="48" y="86"/>
                  <a:pt x="42" y="86"/>
                </a:cubicBezTo>
                <a:cubicBezTo>
                  <a:pt x="37" y="86"/>
                  <a:pt x="31" y="85"/>
                  <a:pt x="26" y="83"/>
                </a:cubicBezTo>
                <a:cubicBezTo>
                  <a:pt x="21" y="81"/>
                  <a:pt x="16" y="78"/>
                  <a:pt x="12" y="74"/>
                </a:cubicBezTo>
                <a:cubicBezTo>
                  <a:pt x="8" y="70"/>
                  <a:pt x="5" y="65"/>
                  <a:pt x="3" y="60"/>
                </a:cubicBezTo>
                <a:cubicBezTo>
                  <a:pt x="1" y="55"/>
                  <a:pt x="0" y="49"/>
                  <a:pt x="0" y="44"/>
                </a:cubicBezTo>
                <a:cubicBezTo>
                  <a:pt x="0" y="38"/>
                  <a:pt x="1" y="33"/>
                  <a:pt x="3" y="27"/>
                </a:cubicBezTo>
                <a:cubicBezTo>
                  <a:pt x="5" y="22"/>
                  <a:pt x="8" y="18"/>
                  <a:pt x="12" y="14"/>
                </a:cubicBezTo>
                <a:cubicBezTo>
                  <a:pt x="16" y="9"/>
                  <a:pt x="21" y="6"/>
                  <a:pt x="26" y="3"/>
                </a:cubicBezTo>
                <a:cubicBezTo>
                  <a:pt x="31" y="1"/>
                  <a:pt x="37" y="0"/>
                  <a:pt x="42" y="0"/>
                </a:cubicBezTo>
                <a:cubicBezTo>
                  <a:pt x="48" y="0"/>
                  <a:pt x="53" y="1"/>
                  <a:pt x="59" y="3"/>
                </a:cubicBezTo>
                <a:cubicBezTo>
                  <a:pt x="64" y="6"/>
                  <a:pt x="70" y="9"/>
                  <a:pt x="74" y="14"/>
                </a:cubicBezTo>
                <a:cubicBezTo>
                  <a:pt x="78" y="18"/>
                  <a:pt x="81" y="22"/>
                  <a:pt x="83" y="27"/>
                </a:cubicBezTo>
                <a:cubicBezTo>
                  <a:pt x="85" y="33"/>
                  <a:pt x="86" y="38"/>
                  <a:pt x="86" y="4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901800" y="588744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0" y="0"/>
                </a:moveTo>
                <a:lnTo>
                  <a:pt x="214" y="0"/>
                </a:lnTo>
                <a:lnTo>
                  <a:pt x="214" y="214"/>
                </a:lnTo>
                <a:lnTo>
                  <a:pt x="0" y="214"/>
                </a:lnTo>
                <a:lnTo>
                  <a:pt x="0" y="0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917280" y="5902560"/>
            <a:ext cx="46080" cy="46440"/>
          </a:xfrm>
          <a:custGeom>
            <a:avLst/>
            <a:gdLst/>
            <a:ahLst/>
            <a:rect l="0" t="0" r="r" b="b"/>
            <a:pathLst>
              <a:path w="128" h="129">
                <a:moveTo>
                  <a:pt x="0" y="0"/>
                </a:moveTo>
                <a:lnTo>
                  <a:pt x="128" y="0"/>
                </a:lnTo>
                <a:lnTo>
                  <a:pt x="128" y="129"/>
                </a:lnTo>
                <a:lnTo>
                  <a:pt x="0" y="129"/>
                </a:lnTo>
                <a:lnTo>
                  <a:pt x="0" y="0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855720" y="593352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2"/>
                </a:moveTo>
                <a:cubicBezTo>
                  <a:pt x="86" y="48"/>
                  <a:pt x="85" y="54"/>
                  <a:pt x="83" y="60"/>
                </a:cubicBezTo>
                <a:cubicBezTo>
                  <a:pt x="81" y="65"/>
                  <a:pt x="78" y="69"/>
                  <a:pt x="74" y="73"/>
                </a:cubicBezTo>
                <a:cubicBezTo>
                  <a:pt x="70" y="77"/>
                  <a:pt x="65" y="80"/>
                  <a:pt x="60" y="83"/>
                </a:cubicBezTo>
                <a:cubicBezTo>
                  <a:pt x="55" y="85"/>
                  <a:pt x="49" y="86"/>
                  <a:pt x="43" y="86"/>
                </a:cubicBezTo>
                <a:cubicBezTo>
                  <a:pt x="37" y="86"/>
                  <a:pt x="32" y="85"/>
                  <a:pt x="26" y="83"/>
                </a:cubicBezTo>
                <a:cubicBezTo>
                  <a:pt x="21" y="80"/>
                  <a:pt x="17" y="77"/>
                  <a:pt x="13" y="73"/>
                </a:cubicBezTo>
                <a:cubicBezTo>
                  <a:pt x="9" y="69"/>
                  <a:pt x="5" y="65"/>
                  <a:pt x="3" y="60"/>
                </a:cubicBezTo>
                <a:cubicBezTo>
                  <a:pt x="1" y="54"/>
                  <a:pt x="0" y="48"/>
                  <a:pt x="0" y="42"/>
                </a:cubicBezTo>
                <a:cubicBezTo>
                  <a:pt x="0" y="37"/>
                  <a:pt x="1" y="31"/>
                  <a:pt x="3" y="26"/>
                </a:cubicBezTo>
                <a:cubicBezTo>
                  <a:pt x="5" y="21"/>
                  <a:pt x="9" y="16"/>
                  <a:pt x="13" y="12"/>
                </a:cubicBezTo>
                <a:cubicBezTo>
                  <a:pt x="17" y="8"/>
                  <a:pt x="21" y="5"/>
                  <a:pt x="26" y="3"/>
                </a:cubicBezTo>
                <a:cubicBezTo>
                  <a:pt x="32" y="1"/>
                  <a:pt x="37" y="0"/>
                  <a:pt x="43" y="0"/>
                </a:cubicBezTo>
                <a:cubicBezTo>
                  <a:pt x="49" y="0"/>
                  <a:pt x="55" y="1"/>
                  <a:pt x="60" y="3"/>
                </a:cubicBezTo>
                <a:cubicBezTo>
                  <a:pt x="65" y="5"/>
                  <a:pt x="70" y="8"/>
                  <a:pt x="74" y="12"/>
                </a:cubicBezTo>
                <a:cubicBezTo>
                  <a:pt x="78" y="16"/>
                  <a:pt x="81" y="21"/>
                  <a:pt x="83" y="26"/>
                </a:cubicBezTo>
                <a:cubicBezTo>
                  <a:pt x="85" y="31"/>
                  <a:pt x="86" y="37"/>
                  <a:pt x="86" y="42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 txBox="1"/>
          <p:nvPr/>
        </p:nvSpPr>
        <p:spPr>
          <a:xfrm>
            <a:off x="1300320" y="5121720"/>
            <a:ext cx="362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Interframe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entre fotogramas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 txBox="1"/>
          <p:nvPr/>
        </p:nvSpPr>
        <p:spPr>
          <a:xfrm>
            <a:off x="1065240" y="5683680"/>
            <a:ext cx="3294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Códecs: H.264, AV1, AAC…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784080" y="1787040"/>
            <a:ext cx="298800" cy="186120"/>
          </a:xfrm>
          <a:custGeom>
            <a:avLst/>
            <a:gdLst/>
            <a:ahLst/>
            <a:rect l="0" t="0" r="r" b="b"/>
            <a:pathLst>
              <a:path w="830" h="517">
                <a:moveTo>
                  <a:pt x="830" y="0"/>
                </a:moveTo>
                <a:lnTo>
                  <a:pt x="0" y="135"/>
                </a:lnTo>
                <a:lnTo>
                  <a:pt x="0" y="363"/>
                </a:lnTo>
                <a:cubicBezTo>
                  <a:pt x="0" y="367"/>
                  <a:pt x="3" y="370"/>
                  <a:pt x="10" y="374"/>
                </a:cubicBezTo>
                <a:cubicBezTo>
                  <a:pt x="27" y="384"/>
                  <a:pt x="242" y="500"/>
                  <a:pt x="259" y="508"/>
                </a:cubicBezTo>
                <a:cubicBezTo>
                  <a:pt x="280" y="518"/>
                  <a:pt x="292" y="520"/>
                  <a:pt x="310" y="511"/>
                </a:cubicBezTo>
                <a:cubicBezTo>
                  <a:pt x="325" y="503"/>
                  <a:pt x="764" y="270"/>
                  <a:pt x="804" y="249"/>
                </a:cubicBezTo>
                <a:cubicBezTo>
                  <a:pt x="824" y="238"/>
                  <a:pt x="831" y="232"/>
                  <a:pt x="830" y="228"/>
                </a:cubicBezTo>
                <a:lnTo>
                  <a:pt x="830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784080" y="1835640"/>
            <a:ext cx="102960" cy="137160"/>
          </a:xfrm>
          <a:custGeom>
            <a:avLst/>
            <a:gdLst/>
            <a:ahLst/>
            <a:rect l="0" t="0" r="r" b="b"/>
            <a:pathLst>
              <a:path w="286" h="381">
                <a:moveTo>
                  <a:pt x="0" y="0"/>
                </a:moveTo>
                <a:lnTo>
                  <a:pt x="0" y="229"/>
                </a:lnTo>
                <a:cubicBezTo>
                  <a:pt x="0" y="233"/>
                  <a:pt x="3" y="236"/>
                  <a:pt x="10" y="240"/>
                </a:cubicBezTo>
                <a:cubicBezTo>
                  <a:pt x="27" y="250"/>
                  <a:pt x="243" y="365"/>
                  <a:pt x="260" y="373"/>
                </a:cubicBezTo>
                <a:cubicBezTo>
                  <a:pt x="270" y="378"/>
                  <a:pt x="278" y="381"/>
                  <a:pt x="286" y="381"/>
                </a:cubicBezTo>
                <a:lnTo>
                  <a:pt x="286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784080" y="1731240"/>
            <a:ext cx="298800" cy="159480"/>
          </a:xfrm>
          <a:custGeom>
            <a:avLst/>
            <a:gdLst/>
            <a:ahLst/>
            <a:rect l="0" t="0" r="r" b="b"/>
            <a:pathLst>
              <a:path w="830" h="443">
                <a:moveTo>
                  <a:pt x="514" y="11"/>
                </a:moveTo>
                <a:cubicBezTo>
                  <a:pt x="539" y="-2"/>
                  <a:pt x="540" y="-4"/>
                  <a:pt x="567" y="11"/>
                </a:cubicBezTo>
                <a:cubicBezTo>
                  <a:pt x="593" y="25"/>
                  <a:pt x="799" y="134"/>
                  <a:pt x="814" y="142"/>
                </a:cubicBezTo>
                <a:cubicBezTo>
                  <a:pt x="833" y="152"/>
                  <a:pt x="840" y="156"/>
                  <a:pt x="804" y="175"/>
                </a:cubicBezTo>
                <a:cubicBezTo>
                  <a:pt x="764" y="197"/>
                  <a:pt x="325" y="430"/>
                  <a:pt x="310" y="437"/>
                </a:cubicBezTo>
                <a:cubicBezTo>
                  <a:pt x="292" y="446"/>
                  <a:pt x="280" y="445"/>
                  <a:pt x="259" y="434"/>
                </a:cubicBezTo>
                <a:cubicBezTo>
                  <a:pt x="242" y="426"/>
                  <a:pt x="27" y="311"/>
                  <a:pt x="10" y="302"/>
                </a:cubicBezTo>
                <a:cubicBezTo>
                  <a:pt x="-9" y="291"/>
                  <a:pt x="-1" y="285"/>
                  <a:pt x="28" y="269"/>
                </a:cubicBezTo>
                <a:lnTo>
                  <a:pt x="514" y="11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844560" y="1825200"/>
            <a:ext cx="62640" cy="31680"/>
          </a:xfrm>
          <a:custGeom>
            <a:avLst/>
            <a:gdLst/>
            <a:ahLst/>
            <a:rect l="0" t="0" r="r" b="b"/>
            <a:pathLst>
              <a:path w="174" h="88">
                <a:moveTo>
                  <a:pt x="174" y="43"/>
                </a:moveTo>
                <a:cubicBezTo>
                  <a:pt x="174" y="50"/>
                  <a:pt x="172" y="56"/>
                  <a:pt x="167" y="61"/>
                </a:cubicBezTo>
                <a:cubicBezTo>
                  <a:pt x="162" y="66"/>
                  <a:pt x="156" y="71"/>
                  <a:pt x="147" y="75"/>
                </a:cubicBezTo>
                <a:cubicBezTo>
                  <a:pt x="139" y="79"/>
                  <a:pt x="130" y="82"/>
                  <a:pt x="119" y="84"/>
                </a:cubicBezTo>
                <a:cubicBezTo>
                  <a:pt x="109" y="87"/>
                  <a:pt x="98" y="88"/>
                  <a:pt x="86" y="88"/>
                </a:cubicBezTo>
                <a:cubicBezTo>
                  <a:pt x="75" y="88"/>
                  <a:pt x="64" y="87"/>
                  <a:pt x="53" y="84"/>
                </a:cubicBezTo>
                <a:cubicBezTo>
                  <a:pt x="43" y="82"/>
                  <a:pt x="33" y="79"/>
                  <a:pt x="25" y="75"/>
                </a:cubicBezTo>
                <a:cubicBezTo>
                  <a:pt x="17" y="71"/>
                  <a:pt x="11" y="66"/>
                  <a:pt x="6" y="61"/>
                </a:cubicBezTo>
                <a:cubicBezTo>
                  <a:pt x="2" y="56"/>
                  <a:pt x="0" y="50"/>
                  <a:pt x="0" y="43"/>
                </a:cubicBezTo>
                <a:cubicBezTo>
                  <a:pt x="0" y="38"/>
                  <a:pt x="2" y="32"/>
                  <a:pt x="6" y="27"/>
                </a:cubicBezTo>
                <a:cubicBezTo>
                  <a:pt x="11" y="22"/>
                  <a:pt x="17" y="17"/>
                  <a:pt x="25" y="13"/>
                </a:cubicBezTo>
                <a:cubicBezTo>
                  <a:pt x="33" y="9"/>
                  <a:pt x="43" y="6"/>
                  <a:pt x="53" y="3"/>
                </a:cubicBezTo>
                <a:cubicBezTo>
                  <a:pt x="64" y="1"/>
                  <a:pt x="75" y="0"/>
                  <a:pt x="86" y="0"/>
                </a:cubicBezTo>
                <a:cubicBezTo>
                  <a:pt x="98" y="0"/>
                  <a:pt x="109" y="1"/>
                  <a:pt x="119" y="3"/>
                </a:cubicBezTo>
                <a:cubicBezTo>
                  <a:pt x="130" y="6"/>
                  <a:pt x="139" y="9"/>
                  <a:pt x="147" y="13"/>
                </a:cubicBezTo>
                <a:cubicBezTo>
                  <a:pt x="156" y="17"/>
                  <a:pt x="162" y="22"/>
                  <a:pt x="167" y="27"/>
                </a:cubicBezTo>
                <a:cubicBezTo>
                  <a:pt x="172" y="32"/>
                  <a:pt x="174" y="38"/>
                  <a:pt x="174" y="4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844560" y="1834200"/>
            <a:ext cx="54000" cy="22680"/>
          </a:xfrm>
          <a:custGeom>
            <a:avLst/>
            <a:gdLst/>
            <a:ahLst/>
            <a:rect l="0" t="0" r="r" b="b"/>
            <a:pathLst>
              <a:path w="150" h="63">
                <a:moveTo>
                  <a:pt x="97" y="8"/>
                </a:moveTo>
                <a:cubicBezTo>
                  <a:pt x="60" y="-5"/>
                  <a:pt x="18" y="-1"/>
                  <a:pt x="0" y="16"/>
                </a:cubicBezTo>
                <a:cubicBezTo>
                  <a:pt x="0" y="17"/>
                  <a:pt x="0" y="17"/>
                  <a:pt x="0" y="18"/>
                </a:cubicBezTo>
                <a:cubicBezTo>
                  <a:pt x="0" y="42"/>
                  <a:pt x="38" y="63"/>
                  <a:pt x="86" y="63"/>
                </a:cubicBezTo>
                <a:cubicBezTo>
                  <a:pt x="111" y="63"/>
                  <a:pt x="135" y="56"/>
                  <a:pt x="150" y="48"/>
                </a:cubicBezTo>
                <a:cubicBezTo>
                  <a:pt x="143" y="32"/>
                  <a:pt x="125" y="16"/>
                  <a:pt x="97" y="8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902160" y="1795320"/>
            <a:ext cx="62640" cy="31320"/>
          </a:xfrm>
          <a:custGeom>
            <a:avLst/>
            <a:gdLst/>
            <a:ahLst/>
            <a:rect l="0" t="0" r="r" b="b"/>
            <a:pathLst>
              <a:path w="174" h="87">
                <a:moveTo>
                  <a:pt x="174" y="43"/>
                </a:moveTo>
                <a:cubicBezTo>
                  <a:pt x="174" y="50"/>
                  <a:pt x="172" y="55"/>
                  <a:pt x="167" y="60"/>
                </a:cubicBezTo>
                <a:cubicBezTo>
                  <a:pt x="163" y="66"/>
                  <a:pt x="157" y="70"/>
                  <a:pt x="149" y="74"/>
                </a:cubicBezTo>
                <a:cubicBezTo>
                  <a:pt x="140" y="79"/>
                  <a:pt x="131" y="82"/>
                  <a:pt x="121" y="84"/>
                </a:cubicBezTo>
                <a:cubicBezTo>
                  <a:pt x="110" y="86"/>
                  <a:pt x="99" y="87"/>
                  <a:pt x="87" y="87"/>
                </a:cubicBezTo>
                <a:cubicBezTo>
                  <a:pt x="76" y="87"/>
                  <a:pt x="65" y="86"/>
                  <a:pt x="54" y="84"/>
                </a:cubicBezTo>
                <a:cubicBezTo>
                  <a:pt x="44" y="82"/>
                  <a:pt x="34" y="79"/>
                  <a:pt x="26" y="74"/>
                </a:cubicBezTo>
                <a:cubicBezTo>
                  <a:pt x="18" y="70"/>
                  <a:pt x="12" y="66"/>
                  <a:pt x="7" y="60"/>
                </a:cubicBezTo>
                <a:cubicBezTo>
                  <a:pt x="2" y="55"/>
                  <a:pt x="0" y="50"/>
                  <a:pt x="0" y="43"/>
                </a:cubicBezTo>
                <a:cubicBezTo>
                  <a:pt x="0" y="37"/>
                  <a:pt x="2" y="32"/>
                  <a:pt x="7" y="26"/>
                </a:cubicBezTo>
                <a:cubicBezTo>
                  <a:pt x="12" y="21"/>
                  <a:pt x="18" y="16"/>
                  <a:pt x="26" y="12"/>
                </a:cubicBezTo>
                <a:cubicBezTo>
                  <a:pt x="34" y="8"/>
                  <a:pt x="44" y="5"/>
                  <a:pt x="54" y="3"/>
                </a:cubicBezTo>
                <a:cubicBezTo>
                  <a:pt x="65" y="1"/>
                  <a:pt x="76" y="0"/>
                  <a:pt x="87" y="0"/>
                </a:cubicBezTo>
                <a:cubicBezTo>
                  <a:pt x="99" y="0"/>
                  <a:pt x="110" y="1"/>
                  <a:pt x="121" y="3"/>
                </a:cubicBezTo>
                <a:cubicBezTo>
                  <a:pt x="131" y="5"/>
                  <a:pt x="140" y="8"/>
                  <a:pt x="149" y="12"/>
                </a:cubicBezTo>
                <a:cubicBezTo>
                  <a:pt x="157" y="16"/>
                  <a:pt x="163" y="21"/>
                  <a:pt x="167" y="26"/>
                </a:cubicBezTo>
                <a:cubicBezTo>
                  <a:pt x="172" y="32"/>
                  <a:pt x="174" y="37"/>
                  <a:pt x="174" y="4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902160" y="1804320"/>
            <a:ext cx="54360" cy="22320"/>
          </a:xfrm>
          <a:custGeom>
            <a:avLst/>
            <a:gdLst/>
            <a:ahLst/>
            <a:rect l="0" t="0" r="r" b="b"/>
            <a:pathLst>
              <a:path w="151" h="62">
                <a:moveTo>
                  <a:pt x="97" y="7"/>
                </a:moveTo>
                <a:cubicBezTo>
                  <a:pt x="60" y="-5"/>
                  <a:pt x="18" y="-2"/>
                  <a:pt x="0" y="15"/>
                </a:cubicBezTo>
                <a:cubicBezTo>
                  <a:pt x="0" y="16"/>
                  <a:pt x="0" y="17"/>
                  <a:pt x="0" y="18"/>
                </a:cubicBezTo>
                <a:cubicBezTo>
                  <a:pt x="0" y="43"/>
                  <a:pt x="39" y="62"/>
                  <a:pt x="86" y="62"/>
                </a:cubicBezTo>
                <a:cubicBezTo>
                  <a:pt x="112" y="62"/>
                  <a:pt x="135" y="57"/>
                  <a:pt x="151" y="48"/>
                </a:cubicBezTo>
                <a:cubicBezTo>
                  <a:pt x="143" y="32"/>
                  <a:pt x="125" y="16"/>
                  <a:pt x="97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959760" y="1765080"/>
            <a:ext cx="62640" cy="31680"/>
          </a:xfrm>
          <a:custGeom>
            <a:avLst/>
            <a:gdLst/>
            <a:ahLst/>
            <a:rect l="0" t="0" r="r" b="b"/>
            <a:pathLst>
              <a:path w="174" h="88">
                <a:moveTo>
                  <a:pt x="174" y="44"/>
                </a:moveTo>
                <a:cubicBezTo>
                  <a:pt x="174" y="50"/>
                  <a:pt x="172" y="56"/>
                  <a:pt x="168" y="61"/>
                </a:cubicBezTo>
                <a:cubicBezTo>
                  <a:pt x="163" y="66"/>
                  <a:pt x="157" y="71"/>
                  <a:pt x="149" y="75"/>
                </a:cubicBezTo>
                <a:cubicBezTo>
                  <a:pt x="141" y="79"/>
                  <a:pt x="131" y="82"/>
                  <a:pt x="121" y="84"/>
                </a:cubicBezTo>
                <a:cubicBezTo>
                  <a:pt x="110" y="86"/>
                  <a:pt x="99" y="88"/>
                  <a:pt x="88" y="88"/>
                </a:cubicBezTo>
                <a:cubicBezTo>
                  <a:pt x="76" y="88"/>
                  <a:pt x="65" y="86"/>
                  <a:pt x="54" y="84"/>
                </a:cubicBezTo>
                <a:cubicBezTo>
                  <a:pt x="44" y="82"/>
                  <a:pt x="35" y="79"/>
                  <a:pt x="26" y="75"/>
                </a:cubicBezTo>
                <a:cubicBezTo>
                  <a:pt x="18" y="71"/>
                  <a:pt x="11" y="66"/>
                  <a:pt x="7" y="61"/>
                </a:cubicBezTo>
                <a:cubicBezTo>
                  <a:pt x="2" y="56"/>
                  <a:pt x="0" y="50"/>
                  <a:pt x="0" y="44"/>
                </a:cubicBezTo>
                <a:cubicBezTo>
                  <a:pt x="0" y="38"/>
                  <a:pt x="2" y="32"/>
                  <a:pt x="7" y="27"/>
                </a:cubicBezTo>
                <a:cubicBezTo>
                  <a:pt x="11" y="21"/>
                  <a:pt x="18" y="17"/>
                  <a:pt x="26" y="13"/>
                </a:cubicBezTo>
                <a:cubicBezTo>
                  <a:pt x="35" y="9"/>
                  <a:pt x="44" y="6"/>
                  <a:pt x="54" y="3"/>
                </a:cubicBezTo>
                <a:cubicBezTo>
                  <a:pt x="65" y="1"/>
                  <a:pt x="76" y="0"/>
                  <a:pt x="88" y="0"/>
                </a:cubicBezTo>
                <a:cubicBezTo>
                  <a:pt x="99" y="0"/>
                  <a:pt x="110" y="1"/>
                  <a:pt x="121" y="3"/>
                </a:cubicBezTo>
                <a:cubicBezTo>
                  <a:pt x="131" y="6"/>
                  <a:pt x="141" y="9"/>
                  <a:pt x="149" y="13"/>
                </a:cubicBezTo>
                <a:cubicBezTo>
                  <a:pt x="157" y="17"/>
                  <a:pt x="163" y="21"/>
                  <a:pt x="168" y="27"/>
                </a:cubicBezTo>
                <a:cubicBezTo>
                  <a:pt x="172" y="32"/>
                  <a:pt x="174" y="38"/>
                  <a:pt x="174" y="44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959760" y="1774080"/>
            <a:ext cx="54360" cy="22680"/>
          </a:xfrm>
          <a:custGeom>
            <a:avLst/>
            <a:gdLst/>
            <a:ahLst/>
            <a:rect l="0" t="0" r="r" b="b"/>
            <a:pathLst>
              <a:path w="151" h="63">
                <a:moveTo>
                  <a:pt x="98" y="8"/>
                </a:moveTo>
                <a:cubicBezTo>
                  <a:pt x="60" y="-5"/>
                  <a:pt x="18" y="-1"/>
                  <a:pt x="1" y="16"/>
                </a:cubicBezTo>
                <a:cubicBezTo>
                  <a:pt x="1" y="16"/>
                  <a:pt x="0" y="17"/>
                  <a:pt x="0" y="18"/>
                </a:cubicBezTo>
                <a:cubicBezTo>
                  <a:pt x="0" y="42"/>
                  <a:pt x="39" y="63"/>
                  <a:pt x="87" y="63"/>
                </a:cubicBezTo>
                <a:cubicBezTo>
                  <a:pt x="113" y="63"/>
                  <a:pt x="135" y="57"/>
                  <a:pt x="151" y="49"/>
                </a:cubicBezTo>
                <a:cubicBezTo>
                  <a:pt x="143" y="31"/>
                  <a:pt x="125" y="16"/>
                  <a:pt x="98" y="8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1047600" y="23716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4" name=""/>
          <p:cNvSpPr txBox="1"/>
          <p:nvPr/>
        </p:nvSpPr>
        <p:spPr>
          <a:xfrm>
            <a:off x="1096920" y="1643760"/>
            <a:ext cx="19044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8.3 Datos 3D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1047600" y="2847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"/>
          <p:cNvSpPr txBox="1"/>
          <p:nvPr/>
        </p:nvSpPr>
        <p:spPr>
          <a:xfrm>
            <a:off x="1300320" y="2216520"/>
            <a:ext cx="484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Estructura: vértices + normales + mallas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771840" y="3428640"/>
            <a:ext cx="275040" cy="134640"/>
          </a:xfrm>
          <a:custGeom>
            <a:avLst/>
            <a:gdLst/>
            <a:ahLst/>
            <a:rect l="0" t="0" r="r" b="b"/>
            <a:pathLst>
              <a:path w="764" h="374">
                <a:moveTo>
                  <a:pt x="44" y="0"/>
                </a:moveTo>
                <a:cubicBezTo>
                  <a:pt x="44" y="0"/>
                  <a:pt x="0" y="264"/>
                  <a:pt x="0" y="302"/>
                </a:cubicBezTo>
                <a:cubicBezTo>
                  <a:pt x="0" y="341"/>
                  <a:pt x="29" y="374"/>
                  <a:pt x="64" y="374"/>
                </a:cubicBezTo>
                <a:cubicBezTo>
                  <a:pt x="79" y="374"/>
                  <a:pt x="92" y="368"/>
                  <a:pt x="103" y="358"/>
                </a:cubicBezTo>
                <a:lnTo>
                  <a:pt x="319" y="168"/>
                </a:lnTo>
                <a:lnTo>
                  <a:pt x="44" y="0"/>
                </a:lnTo>
                <a:moveTo>
                  <a:pt x="720" y="0"/>
                </a:moveTo>
                <a:lnTo>
                  <a:pt x="721" y="0"/>
                </a:lnTo>
                <a:cubicBezTo>
                  <a:pt x="721" y="0"/>
                  <a:pt x="764" y="264"/>
                  <a:pt x="764" y="302"/>
                </a:cubicBezTo>
                <a:cubicBezTo>
                  <a:pt x="764" y="341"/>
                  <a:pt x="736" y="374"/>
                  <a:pt x="700" y="374"/>
                </a:cubicBezTo>
                <a:cubicBezTo>
                  <a:pt x="686" y="374"/>
                  <a:pt x="673" y="368"/>
                  <a:pt x="662" y="358"/>
                </a:cubicBezTo>
                <a:lnTo>
                  <a:pt x="444" y="168"/>
                </a:lnTo>
                <a:lnTo>
                  <a:pt x="720" y="0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905400" y="3368520"/>
            <a:ext cx="130680" cy="131040"/>
          </a:xfrm>
          <a:custGeom>
            <a:avLst/>
            <a:gdLst/>
            <a:ahLst/>
            <a:rect l="0" t="0" r="r" b="b"/>
            <a:pathLst>
              <a:path w="363" h="364">
                <a:moveTo>
                  <a:pt x="363" y="181"/>
                </a:moveTo>
                <a:cubicBezTo>
                  <a:pt x="363" y="193"/>
                  <a:pt x="362" y="205"/>
                  <a:pt x="360" y="217"/>
                </a:cubicBezTo>
                <a:cubicBezTo>
                  <a:pt x="358" y="228"/>
                  <a:pt x="354" y="241"/>
                  <a:pt x="350" y="252"/>
                </a:cubicBezTo>
                <a:cubicBezTo>
                  <a:pt x="345" y="263"/>
                  <a:pt x="339" y="273"/>
                  <a:pt x="333" y="283"/>
                </a:cubicBezTo>
                <a:cubicBezTo>
                  <a:pt x="326" y="293"/>
                  <a:pt x="319" y="302"/>
                  <a:pt x="310" y="311"/>
                </a:cubicBezTo>
                <a:cubicBezTo>
                  <a:pt x="302" y="319"/>
                  <a:pt x="293" y="326"/>
                  <a:pt x="283" y="333"/>
                </a:cubicBezTo>
                <a:cubicBezTo>
                  <a:pt x="273" y="340"/>
                  <a:pt x="263" y="345"/>
                  <a:pt x="252" y="350"/>
                </a:cubicBezTo>
                <a:cubicBezTo>
                  <a:pt x="241" y="354"/>
                  <a:pt x="229" y="358"/>
                  <a:pt x="218" y="360"/>
                </a:cubicBezTo>
                <a:cubicBezTo>
                  <a:pt x="206" y="362"/>
                  <a:pt x="193" y="364"/>
                  <a:pt x="181" y="364"/>
                </a:cubicBezTo>
                <a:cubicBezTo>
                  <a:pt x="169" y="364"/>
                  <a:pt x="158" y="362"/>
                  <a:pt x="146" y="360"/>
                </a:cubicBezTo>
                <a:cubicBezTo>
                  <a:pt x="134" y="358"/>
                  <a:pt x="123" y="354"/>
                  <a:pt x="112" y="350"/>
                </a:cubicBezTo>
                <a:cubicBezTo>
                  <a:pt x="101" y="345"/>
                  <a:pt x="90" y="340"/>
                  <a:pt x="81" y="333"/>
                </a:cubicBezTo>
                <a:cubicBezTo>
                  <a:pt x="71" y="326"/>
                  <a:pt x="62" y="319"/>
                  <a:pt x="53" y="311"/>
                </a:cubicBezTo>
                <a:cubicBezTo>
                  <a:pt x="45" y="302"/>
                  <a:pt x="37" y="293"/>
                  <a:pt x="31" y="283"/>
                </a:cubicBezTo>
                <a:cubicBezTo>
                  <a:pt x="24" y="273"/>
                  <a:pt x="18" y="263"/>
                  <a:pt x="14" y="252"/>
                </a:cubicBezTo>
                <a:cubicBezTo>
                  <a:pt x="9" y="241"/>
                  <a:pt x="6" y="228"/>
                  <a:pt x="4" y="217"/>
                </a:cubicBezTo>
                <a:cubicBezTo>
                  <a:pt x="1" y="205"/>
                  <a:pt x="0" y="193"/>
                  <a:pt x="0" y="181"/>
                </a:cubicBezTo>
                <a:cubicBezTo>
                  <a:pt x="0" y="170"/>
                  <a:pt x="1" y="158"/>
                  <a:pt x="4" y="146"/>
                </a:cubicBezTo>
                <a:cubicBezTo>
                  <a:pt x="6" y="134"/>
                  <a:pt x="9" y="123"/>
                  <a:pt x="14" y="112"/>
                </a:cubicBezTo>
                <a:cubicBezTo>
                  <a:pt x="18" y="101"/>
                  <a:pt x="24" y="91"/>
                  <a:pt x="31" y="81"/>
                </a:cubicBezTo>
                <a:cubicBezTo>
                  <a:pt x="37" y="71"/>
                  <a:pt x="45" y="62"/>
                  <a:pt x="53" y="53"/>
                </a:cubicBezTo>
                <a:cubicBezTo>
                  <a:pt x="62" y="45"/>
                  <a:pt x="71" y="37"/>
                  <a:pt x="81" y="31"/>
                </a:cubicBezTo>
                <a:cubicBezTo>
                  <a:pt x="90" y="24"/>
                  <a:pt x="101" y="19"/>
                  <a:pt x="112" y="14"/>
                </a:cubicBezTo>
                <a:cubicBezTo>
                  <a:pt x="123" y="10"/>
                  <a:pt x="134" y="6"/>
                  <a:pt x="146" y="4"/>
                </a:cubicBezTo>
                <a:cubicBezTo>
                  <a:pt x="158" y="1"/>
                  <a:pt x="169" y="0"/>
                  <a:pt x="181" y="0"/>
                </a:cubicBezTo>
                <a:cubicBezTo>
                  <a:pt x="193" y="0"/>
                  <a:pt x="206" y="1"/>
                  <a:pt x="218" y="4"/>
                </a:cubicBezTo>
                <a:cubicBezTo>
                  <a:pt x="229" y="6"/>
                  <a:pt x="241" y="10"/>
                  <a:pt x="252" y="14"/>
                </a:cubicBezTo>
                <a:cubicBezTo>
                  <a:pt x="263" y="19"/>
                  <a:pt x="273" y="24"/>
                  <a:pt x="283" y="31"/>
                </a:cubicBezTo>
                <a:cubicBezTo>
                  <a:pt x="293" y="37"/>
                  <a:pt x="302" y="45"/>
                  <a:pt x="310" y="53"/>
                </a:cubicBezTo>
                <a:cubicBezTo>
                  <a:pt x="319" y="62"/>
                  <a:pt x="326" y="71"/>
                  <a:pt x="333" y="81"/>
                </a:cubicBezTo>
                <a:cubicBezTo>
                  <a:pt x="339" y="91"/>
                  <a:pt x="345" y="101"/>
                  <a:pt x="350" y="112"/>
                </a:cubicBezTo>
                <a:cubicBezTo>
                  <a:pt x="354" y="123"/>
                  <a:pt x="358" y="134"/>
                  <a:pt x="360" y="146"/>
                </a:cubicBezTo>
                <a:cubicBezTo>
                  <a:pt x="362" y="158"/>
                  <a:pt x="363" y="170"/>
                  <a:pt x="363" y="181"/>
                </a:cubicBezTo>
                <a:close/>
              </a:path>
            </a:pathLst>
          </a:custGeom>
          <a:solidFill>
            <a:srgbClr val="1417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782640" y="3368520"/>
            <a:ext cx="130680" cy="131040"/>
          </a:xfrm>
          <a:custGeom>
            <a:avLst/>
            <a:gdLst/>
            <a:ahLst/>
            <a:rect l="0" t="0" r="r" b="b"/>
            <a:pathLst>
              <a:path w="363" h="364">
                <a:moveTo>
                  <a:pt x="363" y="181"/>
                </a:moveTo>
                <a:cubicBezTo>
                  <a:pt x="363" y="193"/>
                  <a:pt x="362" y="205"/>
                  <a:pt x="360" y="217"/>
                </a:cubicBezTo>
                <a:cubicBezTo>
                  <a:pt x="358" y="228"/>
                  <a:pt x="354" y="241"/>
                  <a:pt x="350" y="252"/>
                </a:cubicBezTo>
                <a:cubicBezTo>
                  <a:pt x="345" y="263"/>
                  <a:pt x="339" y="273"/>
                  <a:pt x="333" y="283"/>
                </a:cubicBezTo>
                <a:cubicBezTo>
                  <a:pt x="326" y="293"/>
                  <a:pt x="319" y="302"/>
                  <a:pt x="310" y="311"/>
                </a:cubicBezTo>
                <a:cubicBezTo>
                  <a:pt x="302" y="319"/>
                  <a:pt x="293" y="326"/>
                  <a:pt x="283" y="333"/>
                </a:cubicBezTo>
                <a:cubicBezTo>
                  <a:pt x="273" y="340"/>
                  <a:pt x="263" y="345"/>
                  <a:pt x="252" y="350"/>
                </a:cubicBezTo>
                <a:cubicBezTo>
                  <a:pt x="241" y="354"/>
                  <a:pt x="229" y="358"/>
                  <a:pt x="218" y="360"/>
                </a:cubicBezTo>
                <a:cubicBezTo>
                  <a:pt x="206" y="362"/>
                  <a:pt x="194" y="364"/>
                  <a:pt x="182" y="364"/>
                </a:cubicBezTo>
                <a:cubicBezTo>
                  <a:pt x="169" y="364"/>
                  <a:pt x="158" y="362"/>
                  <a:pt x="146" y="360"/>
                </a:cubicBezTo>
                <a:cubicBezTo>
                  <a:pt x="134" y="358"/>
                  <a:pt x="123" y="354"/>
                  <a:pt x="112" y="350"/>
                </a:cubicBezTo>
                <a:cubicBezTo>
                  <a:pt x="101" y="345"/>
                  <a:pt x="90" y="340"/>
                  <a:pt x="81" y="333"/>
                </a:cubicBezTo>
                <a:cubicBezTo>
                  <a:pt x="71" y="326"/>
                  <a:pt x="62" y="319"/>
                  <a:pt x="53" y="311"/>
                </a:cubicBezTo>
                <a:cubicBezTo>
                  <a:pt x="45" y="302"/>
                  <a:pt x="37" y="293"/>
                  <a:pt x="31" y="283"/>
                </a:cubicBezTo>
                <a:cubicBezTo>
                  <a:pt x="24" y="273"/>
                  <a:pt x="18" y="263"/>
                  <a:pt x="14" y="252"/>
                </a:cubicBezTo>
                <a:cubicBezTo>
                  <a:pt x="9" y="241"/>
                  <a:pt x="6" y="228"/>
                  <a:pt x="4" y="217"/>
                </a:cubicBezTo>
                <a:cubicBezTo>
                  <a:pt x="1" y="205"/>
                  <a:pt x="0" y="193"/>
                  <a:pt x="0" y="181"/>
                </a:cubicBezTo>
                <a:cubicBezTo>
                  <a:pt x="0" y="170"/>
                  <a:pt x="1" y="158"/>
                  <a:pt x="4" y="146"/>
                </a:cubicBezTo>
                <a:cubicBezTo>
                  <a:pt x="6" y="134"/>
                  <a:pt x="9" y="123"/>
                  <a:pt x="14" y="112"/>
                </a:cubicBezTo>
                <a:cubicBezTo>
                  <a:pt x="18" y="101"/>
                  <a:pt x="24" y="91"/>
                  <a:pt x="31" y="81"/>
                </a:cubicBezTo>
                <a:cubicBezTo>
                  <a:pt x="37" y="71"/>
                  <a:pt x="45" y="62"/>
                  <a:pt x="53" y="53"/>
                </a:cubicBezTo>
                <a:cubicBezTo>
                  <a:pt x="62" y="45"/>
                  <a:pt x="71" y="37"/>
                  <a:pt x="81" y="31"/>
                </a:cubicBezTo>
                <a:cubicBezTo>
                  <a:pt x="90" y="24"/>
                  <a:pt x="101" y="19"/>
                  <a:pt x="112" y="14"/>
                </a:cubicBezTo>
                <a:cubicBezTo>
                  <a:pt x="123" y="10"/>
                  <a:pt x="134" y="6"/>
                  <a:pt x="146" y="4"/>
                </a:cubicBezTo>
                <a:cubicBezTo>
                  <a:pt x="158" y="1"/>
                  <a:pt x="169" y="0"/>
                  <a:pt x="182" y="0"/>
                </a:cubicBezTo>
                <a:cubicBezTo>
                  <a:pt x="194" y="0"/>
                  <a:pt x="206" y="1"/>
                  <a:pt x="218" y="4"/>
                </a:cubicBezTo>
                <a:cubicBezTo>
                  <a:pt x="229" y="6"/>
                  <a:pt x="241" y="10"/>
                  <a:pt x="252" y="14"/>
                </a:cubicBezTo>
                <a:cubicBezTo>
                  <a:pt x="263" y="19"/>
                  <a:pt x="273" y="24"/>
                  <a:pt x="283" y="31"/>
                </a:cubicBezTo>
                <a:cubicBezTo>
                  <a:pt x="293" y="37"/>
                  <a:pt x="302" y="45"/>
                  <a:pt x="310" y="53"/>
                </a:cubicBezTo>
                <a:cubicBezTo>
                  <a:pt x="319" y="62"/>
                  <a:pt x="326" y="71"/>
                  <a:pt x="333" y="81"/>
                </a:cubicBezTo>
                <a:cubicBezTo>
                  <a:pt x="339" y="91"/>
                  <a:pt x="345" y="101"/>
                  <a:pt x="350" y="112"/>
                </a:cubicBezTo>
                <a:cubicBezTo>
                  <a:pt x="354" y="123"/>
                  <a:pt x="358" y="134"/>
                  <a:pt x="360" y="146"/>
                </a:cubicBezTo>
                <a:cubicBezTo>
                  <a:pt x="362" y="158"/>
                  <a:pt x="363" y="170"/>
                  <a:pt x="363" y="181"/>
                </a:cubicBezTo>
                <a:close/>
              </a:path>
            </a:pathLst>
          </a:custGeom>
          <a:solidFill>
            <a:srgbClr val="1417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847800" y="3368520"/>
            <a:ext cx="123120" cy="129960"/>
          </a:xfrm>
          <a:custGeom>
            <a:avLst/>
            <a:gdLst/>
            <a:ahLst/>
            <a:rect l="0" t="0" r="r" b="b"/>
            <a:pathLst>
              <a:path w="342" h="361">
                <a:moveTo>
                  <a:pt x="0" y="0"/>
                </a:moveTo>
                <a:lnTo>
                  <a:pt x="342" y="0"/>
                </a:lnTo>
                <a:lnTo>
                  <a:pt x="342" y="361"/>
                </a:lnTo>
                <a:lnTo>
                  <a:pt x="0" y="361"/>
                </a:lnTo>
                <a:lnTo>
                  <a:pt x="0" y="0"/>
                </a:lnTo>
                <a:close/>
              </a:path>
            </a:pathLst>
          </a:custGeom>
          <a:solidFill>
            <a:srgbClr val="1417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833400" y="345492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108"/>
                </a:moveTo>
                <a:cubicBezTo>
                  <a:pt x="214" y="122"/>
                  <a:pt x="211" y="135"/>
                  <a:pt x="206" y="148"/>
                </a:cubicBezTo>
                <a:cubicBezTo>
                  <a:pt x="200" y="161"/>
                  <a:pt x="193" y="173"/>
                  <a:pt x="183" y="183"/>
                </a:cubicBezTo>
                <a:cubicBezTo>
                  <a:pt x="173" y="193"/>
                  <a:pt x="161" y="201"/>
                  <a:pt x="148" y="206"/>
                </a:cubicBezTo>
                <a:cubicBezTo>
                  <a:pt x="134" y="211"/>
                  <a:pt x="120" y="214"/>
                  <a:pt x="106" y="214"/>
                </a:cubicBezTo>
                <a:cubicBezTo>
                  <a:pt x="92" y="214"/>
                  <a:pt x="79" y="211"/>
                  <a:pt x="66" y="206"/>
                </a:cubicBezTo>
                <a:cubicBezTo>
                  <a:pt x="52" y="201"/>
                  <a:pt x="41" y="193"/>
                  <a:pt x="31" y="183"/>
                </a:cubicBezTo>
                <a:cubicBezTo>
                  <a:pt x="21" y="173"/>
                  <a:pt x="13" y="161"/>
                  <a:pt x="8" y="148"/>
                </a:cubicBezTo>
                <a:cubicBezTo>
                  <a:pt x="2" y="135"/>
                  <a:pt x="0" y="122"/>
                  <a:pt x="0" y="108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1"/>
                  <a:pt x="52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8" y="8"/>
                </a:cubicBezTo>
                <a:cubicBezTo>
                  <a:pt x="161" y="14"/>
                  <a:pt x="173" y="21"/>
                  <a:pt x="183" y="31"/>
                </a:cubicBezTo>
                <a:cubicBezTo>
                  <a:pt x="193" y="41"/>
                  <a:pt x="200" y="53"/>
                  <a:pt x="206" y="66"/>
                </a:cubicBezTo>
                <a:cubicBezTo>
                  <a:pt x="211" y="79"/>
                  <a:pt x="214" y="92"/>
                  <a:pt x="214" y="108"/>
                </a:cubicBezTo>
                <a:close/>
              </a:path>
            </a:pathLst>
          </a:custGeom>
          <a:solidFill>
            <a:srgbClr val="1417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908640" y="345492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108"/>
                </a:moveTo>
                <a:cubicBezTo>
                  <a:pt x="214" y="122"/>
                  <a:pt x="211" y="135"/>
                  <a:pt x="206" y="148"/>
                </a:cubicBezTo>
                <a:cubicBezTo>
                  <a:pt x="200" y="161"/>
                  <a:pt x="193" y="173"/>
                  <a:pt x="183" y="183"/>
                </a:cubicBezTo>
                <a:cubicBezTo>
                  <a:pt x="173" y="193"/>
                  <a:pt x="161" y="201"/>
                  <a:pt x="148" y="206"/>
                </a:cubicBezTo>
                <a:cubicBezTo>
                  <a:pt x="134" y="211"/>
                  <a:pt x="120" y="214"/>
                  <a:pt x="106" y="214"/>
                </a:cubicBezTo>
                <a:cubicBezTo>
                  <a:pt x="92" y="214"/>
                  <a:pt x="78" y="211"/>
                  <a:pt x="65" y="206"/>
                </a:cubicBezTo>
                <a:cubicBezTo>
                  <a:pt x="52" y="201"/>
                  <a:pt x="41" y="193"/>
                  <a:pt x="31" y="183"/>
                </a:cubicBezTo>
                <a:cubicBezTo>
                  <a:pt x="21" y="173"/>
                  <a:pt x="13" y="161"/>
                  <a:pt x="8" y="148"/>
                </a:cubicBezTo>
                <a:cubicBezTo>
                  <a:pt x="2" y="135"/>
                  <a:pt x="0" y="122"/>
                  <a:pt x="0" y="108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4" y="3"/>
                  <a:pt x="148" y="8"/>
                </a:cubicBezTo>
                <a:cubicBezTo>
                  <a:pt x="161" y="14"/>
                  <a:pt x="173" y="21"/>
                  <a:pt x="183" y="31"/>
                </a:cubicBezTo>
                <a:cubicBezTo>
                  <a:pt x="193" y="41"/>
                  <a:pt x="200" y="53"/>
                  <a:pt x="206" y="66"/>
                </a:cubicBezTo>
                <a:cubicBezTo>
                  <a:pt x="211" y="79"/>
                  <a:pt x="214" y="92"/>
                  <a:pt x="214" y="108"/>
                </a:cubicBezTo>
                <a:close/>
              </a:path>
            </a:pathLst>
          </a:custGeom>
          <a:solidFill>
            <a:srgbClr val="1417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923760" y="34704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7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7" y="120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2" y="120"/>
                  <a:pt x="25" y="116"/>
                  <a:pt x="19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2"/>
                  <a:pt x="0" y="64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1"/>
                  <a:pt x="13" y="24"/>
                  <a:pt x="19" y="18"/>
                </a:cubicBezTo>
                <a:cubicBezTo>
                  <a:pt x="25" y="12"/>
                  <a:pt x="32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7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7" y="47"/>
                  <a:pt x="129" y="55"/>
                  <a:pt x="129" y="64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848520" y="34704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7" y="120"/>
                  <a:pt x="89" y="124"/>
                </a:cubicBezTo>
                <a:cubicBezTo>
                  <a:pt x="81" y="127"/>
                  <a:pt x="73" y="129"/>
                  <a:pt x="64" y="129"/>
                </a:cubicBezTo>
                <a:cubicBezTo>
                  <a:pt x="56" y="129"/>
                  <a:pt x="48" y="127"/>
                  <a:pt x="40" y="124"/>
                </a:cubicBezTo>
                <a:cubicBezTo>
                  <a:pt x="32" y="120"/>
                  <a:pt x="25" y="116"/>
                  <a:pt x="19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2"/>
                  <a:pt x="0" y="64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1"/>
                  <a:pt x="13" y="24"/>
                  <a:pt x="19" y="18"/>
                </a:cubicBezTo>
                <a:cubicBezTo>
                  <a:pt x="25" y="12"/>
                  <a:pt x="32" y="8"/>
                  <a:pt x="40" y="5"/>
                </a:cubicBezTo>
                <a:cubicBezTo>
                  <a:pt x="48" y="1"/>
                  <a:pt x="56" y="0"/>
                  <a:pt x="64" y="0"/>
                </a:cubicBezTo>
                <a:cubicBezTo>
                  <a:pt x="73" y="0"/>
                  <a:pt x="81" y="1"/>
                  <a:pt x="89" y="5"/>
                </a:cubicBezTo>
                <a:cubicBezTo>
                  <a:pt x="97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7"/>
                  <a:pt x="129" y="55"/>
                  <a:pt x="129" y="64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956520" y="3387600"/>
            <a:ext cx="24840" cy="24840"/>
          </a:xfrm>
          <a:custGeom>
            <a:avLst/>
            <a:gdLst/>
            <a:ahLst/>
            <a:rect l="0" t="0" r="r" b="b"/>
            <a:pathLst>
              <a:path w="69" h="69">
                <a:moveTo>
                  <a:pt x="69" y="35"/>
                </a:moveTo>
                <a:cubicBezTo>
                  <a:pt x="69" y="45"/>
                  <a:pt x="66" y="53"/>
                  <a:pt x="59" y="59"/>
                </a:cubicBezTo>
                <a:cubicBezTo>
                  <a:pt x="53" y="66"/>
                  <a:pt x="45" y="69"/>
                  <a:pt x="35" y="69"/>
                </a:cubicBezTo>
                <a:cubicBezTo>
                  <a:pt x="25" y="69"/>
                  <a:pt x="17" y="66"/>
                  <a:pt x="10" y="59"/>
                </a:cubicBezTo>
                <a:cubicBezTo>
                  <a:pt x="3" y="53"/>
                  <a:pt x="0" y="45"/>
                  <a:pt x="0" y="35"/>
                </a:cubicBezTo>
                <a:cubicBezTo>
                  <a:pt x="0" y="26"/>
                  <a:pt x="3" y="18"/>
                  <a:pt x="10" y="11"/>
                </a:cubicBezTo>
                <a:cubicBezTo>
                  <a:pt x="17" y="3"/>
                  <a:pt x="25" y="0"/>
                  <a:pt x="35" y="0"/>
                </a:cubicBezTo>
                <a:cubicBezTo>
                  <a:pt x="45" y="0"/>
                  <a:pt x="53" y="3"/>
                  <a:pt x="59" y="11"/>
                </a:cubicBezTo>
                <a:cubicBezTo>
                  <a:pt x="66" y="18"/>
                  <a:pt x="69" y="26"/>
                  <a:pt x="69" y="35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956520" y="3437280"/>
            <a:ext cx="24840" cy="24840"/>
          </a:xfrm>
          <a:custGeom>
            <a:avLst/>
            <a:gdLst/>
            <a:ahLst/>
            <a:rect l="0" t="0" r="r" b="b"/>
            <a:pathLst>
              <a:path w="69" h="69">
                <a:moveTo>
                  <a:pt x="69" y="35"/>
                </a:moveTo>
                <a:cubicBezTo>
                  <a:pt x="69" y="45"/>
                  <a:pt x="66" y="53"/>
                  <a:pt x="59" y="59"/>
                </a:cubicBezTo>
                <a:cubicBezTo>
                  <a:pt x="53" y="66"/>
                  <a:pt x="45" y="69"/>
                  <a:pt x="35" y="69"/>
                </a:cubicBezTo>
                <a:cubicBezTo>
                  <a:pt x="25" y="69"/>
                  <a:pt x="17" y="66"/>
                  <a:pt x="10" y="59"/>
                </a:cubicBezTo>
                <a:cubicBezTo>
                  <a:pt x="3" y="53"/>
                  <a:pt x="0" y="45"/>
                  <a:pt x="0" y="35"/>
                </a:cubicBezTo>
                <a:cubicBezTo>
                  <a:pt x="0" y="26"/>
                  <a:pt x="3" y="18"/>
                  <a:pt x="10" y="11"/>
                </a:cubicBezTo>
                <a:cubicBezTo>
                  <a:pt x="17" y="3"/>
                  <a:pt x="25" y="0"/>
                  <a:pt x="35" y="0"/>
                </a:cubicBezTo>
                <a:cubicBezTo>
                  <a:pt x="45" y="0"/>
                  <a:pt x="53" y="3"/>
                  <a:pt x="59" y="11"/>
                </a:cubicBezTo>
                <a:cubicBezTo>
                  <a:pt x="66" y="18"/>
                  <a:pt x="69" y="26"/>
                  <a:pt x="69" y="35"/>
                </a:cubicBez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931680" y="3412440"/>
            <a:ext cx="24840" cy="24840"/>
          </a:xfrm>
          <a:custGeom>
            <a:avLst/>
            <a:gdLst/>
            <a:ahLst/>
            <a:rect l="0" t="0" r="r" b="b"/>
            <a:pathLst>
              <a:path w="69" h="69">
                <a:moveTo>
                  <a:pt x="69" y="35"/>
                </a:moveTo>
                <a:cubicBezTo>
                  <a:pt x="69" y="45"/>
                  <a:pt x="66" y="53"/>
                  <a:pt x="59" y="59"/>
                </a:cubicBezTo>
                <a:cubicBezTo>
                  <a:pt x="53" y="66"/>
                  <a:pt x="45" y="69"/>
                  <a:pt x="35" y="69"/>
                </a:cubicBezTo>
                <a:cubicBezTo>
                  <a:pt x="25" y="69"/>
                  <a:pt x="17" y="66"/>
                  <a:pt x="10" y="59"/>
                </a:cubicBezTo>
                <a:cubicBezTo>
                  <a:pt x="3" y="53"/>
                  <a:pt x="0" y="45"/>
                  <a:pt x="0" y="35"/>
                </a:cubicBezTo>
                <a:cubicBezTo>
                  <a:pt x="0" y="26"/>
                  <a:pt x="3" y="18"/>
                  <a:pt x="10" y="11"/>
                </a:cubicBezTo>
                <a:cubicBezTo>
                  <a:pt x="17" y="3"/>
                  <a:pt x="25" y="0"/>
                  <a:pt x="35" y="0"/>
                </a:cubicBezTo>
                <a:cubicBezTo>
                  <a:pt x="45" y="0"/>
                  <a:pt x="53" y="3"/>
                  <a:pt x="59" y="11"/>
                </a:cubicBezTo>
                <a:cubicBezTo>
                  <a:pt x="66" y="18"/>
                  <a:pt x="69" y="26"/>
                  <a:pt x="69" y="35"/>
                </a:cubicBezTo>
                <a:close/>
              </a:path>
            </a:pathLst>
          </a:custGeom>
          <a:solidFill>
            <a:srgbClr val="50a5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981360" y="3412440"/>
            <a:ext cx="24840" cy="24840"/>
          </a:xfrm>
          <a:custGeom>
            <a:avLst/>
            <a:gdLst/>
            <a:ahLst/>
            <a:rect l="0" t="0" r="r" b="b"/>
            <a:pathLst>
              <a:path w="69" h="69">
                <a:moveTo>
                  <a:pt x="69" y="35"/>
                </a:moveTo>
                <a:cubicBezTo>
                  <a:pt x="69" y="45"/>
                  <a:pt x="66" y="53"/>
                  <a:pt x="59" y="59"/>
                </a:cubicBezTo>
                <a:cubicBezTo>
                  <a:pt x="53" y="66"/>
                  <a:pt x="45" y="69"/>
                  <a:pt x="35" y="69"/>
                </a:cubicBezTo>
                <a:cubicBezTo>
                  <a:pt x="25" y="69"/>
                  <a:pt x="17" y="66"/>
                  <a:pt x="10" y="59"/>
                </a:cubicBezTo>
                <a:cubicBezTo>
                  <a:pt x="3" y="53"/>
                  <a:pt x="0" y="45"/>
                  <a:pt x="0" y="35"/>
                </a:cubicBezTo>
                <a:cubicBezTo>
                  <a:pt x="0" y="26"/>
                  <a:pt x="3" y="18"/>
                  <a:pt x="10" y="11"/>
                </a:cubicBezTo>
                <a:cubicBezTo>
                  <a:pt x="17" y="3"/>
                  <a:pt x="25" y="0"/>
                  <a:pt x="35" y="0"/>
                </a:cubicBezTo>
                <a:cubicBezTo>
                  <a:pt x="45" y="0"/>
                  <a:pt x="53" y="3"/>
                  <a:pt x="59" y="11"/>
                </a:cubicBezTo>
                <a:cubicBezTo>
                  <a:pt x="66" y="18"/>
                  <a:pt x="69" y="26"/>
                  <a:pt x="69" y="3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812520" y="3390120"/>
            <a:ext cx="69480" cy="69120"/>
          </a:xfrm>
          <a:custGeom>
            <a:avLst/>
            <a:gdLst/>
            <a:ahLst/>
            <a:rect l="0" t="0" r="r" b="b"/>
            <a:pathLst>
              <a:path w="193" h="192">
                <a:moveTo>
                  <a:pt x="123" y="58"/>
                </a:moveTo>
                <a:lnTo>
                  <a:pt x="123" y="11"/>
                </a:lnTo>
                <a:cubicBezTo>
                  <a:pt x="123" y="5"/>
                  <a:pt x="118" y="0"/>
                  <a:pt x="112" y="0"/>
                </a:cubicBezTo>
                <a:lnTo>
                  <a:pt x="79" y="0"/>
                </a:lnTo>
                <a:cubicBezTo>
                  <a:pt x="73" y="0"/>
                  <a:pt x="68" y="5"/>
                  <a:pt x="68" y="11"/>
                </a:cubicBezTo>
                <a:lnTo>
                  <a:pt x="68" y="58"/>
                </a:lnTo>
                <a:lnTo>
                  <a:pt x="96" y="85"/>
                </a:lnTo>
                <a:lnTo>
                  <a:pt x="123" y="58"/>
                </a:lnTo>
                <a:moveTo>
                  <a:pt x="68" y="135"/>
                </a:moveTo>
                <a:lnTo>
                  <a:pt x="68" y="181"/>
                </a:lnTo>
                <a:cubicBezTo>
                  <a:pt x="68" y="187"/>
                  <a:pt x="73" y="192"/>
                  <a:pt x="79" y="192"/>
                </a:cubicBezTo>
                <a:lnTo>
                  <a:pt x="112" y="192"/>
                </a:lnTo>
                <a:cubicBezTo>
                  <a:pt x="118" y="192"/>
                  <a:pt x="123" y="187"/>
                  <a:pt x="123" y="181"/>
                </a:cubicBezTo>
                <a:lnTo>
                  <a:pt x="123" y="135"/>
                </a:lnTo>
                <a:lnTo>
                  <a:pt x="96" y="108"/>
                </a:lnTo>
                <a:lnTo>
                  <a:pt x="68" y="135"/>
                </a:lnTo>
                <a:moveTo>
                  <a:pt x="182" y="69"/>
                </a:moveTo>
                <a:lnTo>
                  <a:pt x="136" y="69"/>
                </a:lnTo>
                <a:lnTo>
                  <a:pt x="107" y="96"/>
                </a:lnTo>
                <a:lnTo>
                  <a:pt x="136" y="124"/>
                </a:lnTo>
                <a:lnTo>
                  <a:pt x="182" y="124"/>
                </a:lnTo>
                <a:cubicBezTo>
                  <a:pt x="188" y="124"/>
                  <a:pt x="193" y="119"/>
                  <a:pt x="193" y="113"/>
                </a:cubicBezTo>
                <a:lnTo>
                  <a:pt x="193" y="80"/>
                </a:lnTo>
                <a:cubicBezTo>
                  <a:pt x="193" y="74"/>
                  <a:pt x="188" y="69"/>
                  <a:pt x="182" y="69"/>
                </a:cubicBezTo>
                <a:moveTo>
                  <a:pt x="57" y="69"/>
                </a:moveTo>
                <a:lnTo>
                  <a:pt x="11" y="69"/>
                </a:lnTo>
                <a:cubicBezTo>
                  <a:pt x="5" y="69"/>
                  <a:pt x="0" y="74"/>
                  <a:pt x="0" y="80"/>
                </a:cubicBezTo>
                <a:lnTo>
                  <a:pt x="0" y="113"/>
                </a:lnTo>
                <a:cubicBezTo>
                  <a:pt x="0" y="119"/>
                  <a:pt x="5" y="124"/>
                  <a:pt x="11" y="124"/>
                </a:cubicBezTo>
                <a:lnTo>
                  <a:pt x="57" y="124"/>
                </a:lnTo>
                <a:lnTo>
                  <a:pt x="85" y="96"/>
                </a:lnTo>
                <a:lnTo>
                  <a:pt x="57" y="69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"/>
          <p:cNvSpPr txBox="1"/>
          <p:nvPr/>
        </p:nvSpPr>
        <p:spPr>
          <a:xfrm>
            <a:off x="1300320" y="2692800"/>
            <a:ext cx="247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Formatos: OBJ, GLTF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1047600" y="3981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2" name=""/>
          <p:cNvSpPr txBox="1"/>
          <p:nvPr/>
        </p:nvSpPr>
        <p:spPr>
          <a:xfrm>
            <a:off x="1065240" y="3264480"/>
            <a:ext cx="72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1047600" y="4466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"/>
          <p:cNvSpPr txBox="1"/>
          <p:nvPr/>
        </p:nvSpPr>
        <p:spPr>
          <a:xfrm>
            <a:off x="1300320" y="3826440"/>
            <a:ext cx="151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Videojuegos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1047600" y="49528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"/>
          <p:cNvSpPr txBox="1"/>
          <p:nvPr/>
        </p:nvSpPr>
        <p:spPr>
          <a:xfrm>
            <a:off x="1300320" y="4312080"/>
            <a:ext cx="3506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Realidad aumentada / virtual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1300320" y="4797720"/>
            <a:ext cx="286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Simulación y animación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821160" y="3200040"/>
            <a:ext cx="201240" cy="201600"/>
          </a:xfrm>
          <a:custGeom>
            <a:avLst/>
            <a:gdLst/>
            <a:ahLst/>
            <a:rect l="0" t="0" r="r" b="b"/>
            <a:pathLst>
              <a:path w="559" h="560">
                <a:moveTo>
                  <a:pt x="280" y="0"/>
                </a:moveTo>
                <a:cubicBezTo>
                  <a:pt x="125" y="0"/>
                  <a:pt x="0" y="126"/>
                  <a:pt x="0" y="280"/>
                </a:cubicBezTo>
                <a:lnTo>
                  <a:pt x="0" y="560"/>
                </a:lnTo>
                <a:lnTo>
                  <a:pt x="112" y="560"/>
                </a:lnTo>
                <a:lnTo>
                  <a:pt x="112" y="280"/>
                </a:lnTo>
                <a:cubicBezTo>
                  <a:pt x="112" y="269"/>
                  <a:pt x="113" y="258"/>
                  <a:pt x="115" y="247"/>
                </a:cubicBezTo>
                <a:cubicBezTo>
                  <a:pt x="117" y="236"/>
                  <a:pt x="120" y="226"/>
                  <a:pt x="124" y="216"/>
                </a:cubicBezTo>
                <a:cubicBezTo>
                  <a:pt x="128" y="205"/>
                  <a:pt x="134" y="196"/>
                  <a:pt x="140" y="187"/>
                </a:cubicBezTo>
                <a:cubicBezTo>
                  <a:pt x="146" y="178"/>
                  <a:pt x="153" y="169"/>
                  <a:pt x="161" y="161"/>
                </a:cubicBezTo>
                <a:cubicBezTo>
                  <a:pt x="168" y="154"/>
                  <a:pt x="177" y="147"/>
                  <a:pt x="186" y="140"/>
                </a:cubicBezTo>
                <a:cubicBezTo>
                  <a:pt x="195" y="134"/>
                  <a:pt x="205" y="129"/>
                  <a:pt x="215" y="125"/>
                </a:cubicBezTo>
                <a:cubicBezTo>
                  <a:pt x="225" y="121"/>
                  <a:pt x="237" y="118"/>
                  <a:pt x="247" y="115"/>
                </a:cubicBezTo>
                <a:cubicBezTo>
                  <a:pt x="258" y="113"/>
                  <a:pt x="269" y="112"/>
                  <a:pt x="280" y="112"/>
                </a:cubicBezTo>
                <a:cubicBezTo>
                  <a:pt x="291" y="112"/>
                  <a:pt x="302" y="113"/>
                  <a:pt x="313" y="115"/>
                </a:cubicBezTo>
                <a:cubicBezTo>
                  <a:pt x="324" y="118"/>
                  <a:pt x="334" y="121"/>
                  <a:pt x="344" y="125"/>
                </a:cubicBezTo>
                <a:cubicBezTo>
                  <a:pt x="354" y="129"/>
                  <a:pt x="364" y="134"/>
                  <a:pt x="373" y="140"/>
                </a:cubicBezTo>
                <a:cubicBezTo>
                  <a:pt x="382" y="147"/>
                  <a:pt x="391" y="154"/>
                  <a:pt x="399" y="161"/>
                </a:cubicBezTo>
                <a:cubicBezTo>
                  <a:pt x="406" y="169"/>
                  <a:pt x="413" y="178"/>
                  <a:pt x="419" y="187"/>
                </a:cubicBezTo>
                <a:cubicBezTo>
                  <a:pt x="426" y="196"/>
                  <a:pt x="431" y="205"/>
                  <a:pt x="435" y="216"/>
                </a:cubicBezTo>
                <a:cubicBezTo>
                  <a:pt x="439" y="226"/>
                  <a:pt x="442" y="236"/>
                  <a:pt x="444" y="247"/>
                </a:cubicBezTo>
                <a:cubicBezTo>
                  <a:pt x="447" y="258"/>
                  <a:pt x="448" y="269"/>
                  <a:pt x="448" y="280"/>
                </a:cubicBezTo>
                <a:lnTo>
                  <a:pt x="448" y="560"/>
                </a:lnTo>
                <a:lnTo>
                  <a:pt x="559" y="560"/>
                </a:lnTo>
                <a:lnTo>
                  <a:pt x="559" y="280"/>
                </a:lnTo>
                <a:cubicBezTo>
                  <a:pt x="559" y="126"/>
                  <a:pt x="434" y="0"/>
                  <a:pt x="280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780840" y="3340800"/>
            <a:ext cx="281880" cy="221760"/>
          </a:xfrm>
          <a:custGeom>
            <a:avLst/>
            <a:gdLst/>
            <a:ahLst/>
            <a:rect l="0" t="0" r="r" b="b"/>
            <a:pathLst>
              <a:path w="783" h="616">
                <a:moveTo>
                  <a:pt x="783" y="504"/>
                </a:moveTo>
                <a:cubicBezTo>
                  <a:pt x="783" y="519"/>
                  <a:pt x="780" y="533"/>
                  <a:pt x="775" y="547"/>
                </a:cubicBezTo>
                <a:cubicBezTo>
                  <a:pt x="769" y="561"/>
                  <a:pt x="761" y="573"/>
                  <a:pt x="750" y="583"/>
                </a:cubicBezTo>
                <a:cubicBezTo>
                  <a:pt x="740" y="594"/>
                  <a:pt x="728" y="602"/>
                  <a:pt x="714" y="607"/>
                </a:cubicBezTo>
                <a:cubicBezTo>
                  <a:pt x="700" y="613"/>
                  <a:pt x="686" y="616"/>
                  <a:pt x="671" y="616"/>
                </a:cubicBezTo>
                <a:lnTo>
                  <a:pt x="112" y="616"/>
                </a:lnTo>
                <a:cubicBezTo>
                  <a:pt x="97" y="616"/>
                  <a:pt x="83" y="613"/>
                  <a:pt x="69" y="607"/>
                </a:cubicBezTo>
                <a:cubicBezTo>
                  <a:pt x="55" y="602"/>
                  <a:pt x="43" y="594"/>
                  <a:pt x="33" y="583"/>
                </a:cubicBezTo>
                <a:cubicBezTo>
                  <a:pt x="22" y="573"/>
                  <a:pt x="14" y="561"/>
                  <a:pt x="9" y="547"/>
                </a:cubicBezTo>
                <a:cubicBezTo>
                  <a:pt x="3" y="533"/>
                  <a:pt x="0" y="519"/>
                  <a:pt x="0" y="504"/>
                </a:cubicBezTo>
                <a:lnTo>
                  <a:pt x="0" y="112"/>
                </a:lnTo>
                <a:cubicBezTo>
                  <a:pt x="0" y="97"/>
                  <a:pt x="3" y="83"/>
                  <a:pt x="9" y="69"/>
                </a:cubicBezTo>
                <a:cubicBezTo>
                  <a:pt x="14" y="56"/>
                  <a:pt x="22" y="44"/>
                  <a:pt x="33" y="33"/>
                </a:cubicBezTo>
                <a:cubicBezTo>
                  <a:pt x="43" y="23"/>
                  <a:pt x="55" y="15"/>
                  <a:pt x="69" y="9"/>
                </a:cubicBezTo>
                <a:cubicBezTo>
                  <a:pt x="83" y="3"/>
                  <a:pt x="97" y="0"/>
                  <a:pt x="112" y="0"/>
                </a:cubicBezTo>
                <a:lnTo>
                  <a:pt x="671" y="0"/>
                </a:lnTo>
                <a:cubicBezTo>
                  <a:pt x="686" y="0"/>
                  <a:pt x="700" y="3"/>
                  <a:pt x="714" y="9"/>
                </a:cubicBezTo>
                <a:cubicBezTo>
                  <a:pt x="728" y="15"/>
                  <a:pt x="740" y="23"/>
                  <a:pt x="750" y="33"/>
                </a:cubicBezTo>
                <a:cubicBezTo>
                  <a:pt x="761" y="44"/>
                  <a:pt x="769" y="56"/>
                  <a:pt x="775" y="69"/>
                </a:cubicBezTo>
                <a:cubicBezTo>
                  <a:pt x="780" y="83"/>
                  <a:pt x="783" y="97"/>
                  <a:pt x="783" y="112"/>
                </a:cubicBezTo>
                <a:lnTo>
                  <a:pt x="783" y="504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951840" y="3200040"/>
            <a:ext cx="181440" cy="362160"/>
          </a:xfrm>
          <a:custGeom>
            <a:avLst/>
            <a:gdLst/>
            <a:ahLst/>
            <a:rect l="0" t="0" r="r" b="b"/>
            <a:pathLst>
              <a:path w="504" h="1006">
                <a:moveTo>
                  <a:pt x="504" y="252"/>
                </a:moveTo>
                <a:cubicBezTo>
                  <a:pt x="504" y="235"/>
                  <a:pt x="502" y="219"/>
                  <a:pt x="499" y="203"/>
                </a:cubicBezTo>
                <a:cubicBezTo>
                  <a:pt x="496" y="187"/>
                  <a:pt x="491" y="171"/>
                  <a:pt x="484" y="156"/>
                </a:cubicBezTo>
                <a:cubicBezTo>
                  <a:pt x="478" y="140"/>
                  <a:pt x="470" y="126"/>
                  <a:pt x="461" y="112"/>
                </a:cubicBezTo>
                <a:cubicBezTo>
                  <a:pt x="452" y="98"/>
                  <a:pt x="442" y="86"/>
                  <a:pt x="430" y="74"/>
                </a:cubicBezTo>
                <a:cubicBezTo>
                  <a:pt x="418" y="62"/>
                  <a:pt x="406" y="52"/>
                  <a:pt x="392" y="43"/>
                </a:cubicBezTo>
                <a:cubicBezTo>
                  <a:pt x="378" y="34"/>
                  <a:pt x="364" y="26"/>
                  <a:pt x="348" y="20"/>
                </a:cubicBezTo>
                <a:cubicBezTo>
                  <a:pt x="333" y="13"/>
                  <a:pt x="317" y="9"/>
                  <a:pt x="301" y="5"/>
                </a:cubicBezTo>
                <a:cubicBezTo>
                  <a:pt x="285" y="2"/>
                  <a:pt x="269" y="0"/>
                  <a:pt x="252" y="0"/>
                </a:cubicBezTo>
                <a:cubicBezTo>
                  <a:pt x="236" y="0"/>
                  <a:pt x="219" y="2"/>
                  <a:pt x="203" y="5"/>
                </a:cubicBezTo>
                <a:cubicBezTo>
                  <a:pt x="187" y="9"/>
                  <a:pt x="171" y="13"/>
                  <a:pt x="156" y="20"/>
                </a:cubicBezTo>
                <a:cubicBezTo>
                  <a:pt x="141" y="26"/>
                  <a:pt x="126" y="34"/>
                  <a:pt x="112" y="43"/>
                </a:cubicBezTo>
                <a:cubicBezTo>
                  <a:pt x="98" y="52"/>
                  <a:pt x="85" y="62"/>
                  <a:pt x="73" y="74"/>
                </a:cubicBezTo>
                <a:cubicBezTo>
                  <a:pt x="62" y="86"/>
                  <a:pt x="51" y="98"/>
                  <a:pt x="42" y="112"/>
                </a:cubicBezTo>
                <a:cubicBezTo>
                  <a:pt x="33" y="126"/>
                  <a:pt x="25" y="140"/>
                  <a:pt x="19" y="156"/>
                </a:cubicBezTo>
                <a:cubicBezTo>
                  <a:pt x="13" y="171"/>
                  <a:pt x="8" y="187"/>
                  <a:pt x="5" y="203"/>
                </a:cubicBezTo>
                <a:cubicBezTo>
                  <a:pt x="1" y="219"/>
                  <a:pt x="0" y="235"/>
                  <a:pt x="0" y="252"/>
                </a:cubicBezTo>
                <a:cubicBezTo>
                  <a:pt x="0" y="361"/>
                  <a:pt x="70" y="454"/>
                  <a:pt x="168" y="489"/>
                </a:cubicBezTo>
                <a:lnTo>
                  <a:pt x="168" y="937"/>
                </a:lnTo>
                <a:cubicBezTo>
                  <a:pt x="168" y="946"/>
                  <a:pt x="170" y="954"/>
                  <a:pt x="173" y="962"/>
                </a:cubicBezTo>
                <a:cubicBezTo>
                  <a:pt x="176" y="970"/>
                  <a:pt x="181" y="977"/>
                  <a:pt x="187" y="984"/>
                </a:cubicBezTo>
                <a:cubicBezTo>
                  <a:pt x="192" y="990"/>
                  <a:pt x="199" y="995"/>
                  <a:pt x="207" y="999"/>
                </a:cubicBezTo>
                <a:cubicBezTo>
                  <a:pt x="215" y="1003"/>
                  <a:pt x="223" y="1006"/>
                  <a:pt x="231" y="1006"/>
                </a:cubicBezTo>
                <a:cubicBezTo>
                  <a:pt x="240" y="1007"/>
                  <a:pt x="248" y="1006"/>
                  <a:pt x="257" y="1004"/>
                </a:cubicBezTo>
                <a:cubicBezTo>
                  <a:pt x="265" y="1002"/>
                  <a:pt x="273" y="998"/>
                  <a:pt x="280" y="993"/>
                </a:cubicBezTo>
                <a:cubicBezTo>
                  <a:pt x="287" y="988"/>
                  <a:pt x="292" y="982"/>
                  <a:pt x="297" y="974"/>
                </a:cubicBezTo>
                <a:cubicBezTo>
                  <a:pt x="302" y="967"/>
                  <a:pt x="305" y="959"/>
                  <a:pt x="307" y="951"/>
                </a:cubicBezTo>
                <a:lnTo>
                  <a:pt x="308" y="951"/>
                </a:lnTo>
                <a:cubicBezTo>
                  <a:pt x="316" y="951"/>
                  <a:pt x="322" y="948"/>
                  <a:pt x="328" y="943"/>
                </a:cubicBezTo>
                <a:cubicBezTo>
                  <a:pt x="333" y="937"/>
                  <a:pt x="336" y="931"/>
                  <a:pt x="336" y="923"/>
                </a:cubicBezTo>
                <a:lnTo>
                  <a:pt x="336" y="895"/>
                </a:lnTo>
                <a:cubicBezTo>
                  <a:pt x="336" y="887"/>
                  <a:pt x="333" y="881"/>
                  <a:pt x="328" y="875"/>
                </a:cubicBezTo>
                <a:cubicBezTo>
                  <a:pt x="322" y="870"/>
                  <a:pt x="316" y="867"/>
                  <a:pt x="308" y="867"/>
                </a:cubicBezTo>
                <a:lnTo>
                  <a:pt x="308" y="839"/>
                </a:lnTo>
                <a:cubicBezTo>
                  <a:pt x="316" y="839"/>
                  <a:pt x="322" y="837"/>
                  <a:pt x="328" y="831"/>
                </a:cubicBezTo>
                <a:cubicBezTo>
                  <a:pt x="333" y="826"/>
                  <a:pt x="336" y="819"/>
                  <a:pt x="336" y="811"/>
                </a:cubicBezTo>
                <a:lnTo>
                  <a:pt x="336" y="756"/>
                </a:lnTo>
                <a:cubicBezTo>
                  <a:pt x="336" y="748"/>
                  <a:pt x="333" y="741"/>
                  <a:pt x="328" y="736"/>
                </a:cubicBezTo>
                <a:cubicBezTo>
                  <a:pt x="322" y="730"/>
                  <a:pt x="316" y="728"/>
                  <a:pt x="308" y="728"/>
                </a:cubicBezTo>
                <a:lnTo>
                  <a:pt x="308" y="664"/>
                </a:lnTo>
                <a:cubicBezTo>
                  <a:pt x="317" y="658"/>
                  <a:pt x="324" y="651"/>
                  <a:pt x="328" y="643"/>
                </a:cubicBezTo>
                <a:cubicBezTo>
                  <a:pt x="333" y="634"/>
                  <a:pt x="336" y="625"/>
                  <a:pt x="336" y="615"/>
                </a:cubicBezTo>
                <a:lnTo>
                  <a:pt x="336" y="489"/>
                </a:lnTo>
                <a:cubicBezTo>
                  <a:pt x="434" y="454"/>
                  <a:pt x="504" y="361"/>
                  <a:pt x="504" y="252"/>
                </a:cubicBezTo>
                <a:moveTo>
                  <a:pt x="252" y="56"/>
                </a:moveTo>
                <a:cubicBezTo>
                  <a:pt x="260" y="56"/>
                  <a:pt x="267" y="58"/>
                  <a:pt x="274" y="61"/>
                </a:cubicBezTo>
                <a:cubicBezTo>
                  <a:pt x="280" y="63"/>
                  <a:pt x="286" y="67"/>
                  <a:pt x="292" y="73"/>
                </a:cubicBezTo>
                <a:cubicBezTo>
                  <a:pt x="297" y="78"/>
                  <a:pt x="301" y="84"/>
                  <a:pt x="304" y="91"/>
                </a:cubicBezTo>
                <a:cubicBezTo>
                  <a:pt x="307" y="98"/>
                  <a:pt x="308" y="105"/>
                  <a:pt x="308" y="112"/>
                </a:cubicBezTo>
                <a:cubicBezTo>
                  <a:pt x="308" y="120"/>
                  <a:pt x="307" y="127"/>
                  <a:pt x="304" y="134"/>
                </a:cubicBezTo>
                <a:cubicBezTo>
                  <a:pt x="301" y="140"/>
                  <a:pt x="297" y="147"/>
                  <a:pt x="292" y="152"/>
                </a:cubicBezTo>
                <a:cubicBezTo>
                  <a:pt x="286" y="157"/>
                  <a:pt x="280" y="161"/>
                  <a:pt x="274" y="164"/>
                </a:cubicBezTo>
                <a:cubicBezTo>
                  <a:pt x="267" y="167"/>
                  <a:pt x="260" y="168"/>
                  <a:pt x="252" y="168"/>
                </a:cubicBezTo>
                <a:cubicBezTo>
                  <a:pt x="245" y="168"/>
                  <a:pt x="238" y="167"/>
                  <a:pt x="231" y="164"/>
                </a:cubicBezTo>
                <a:cubicBezTo>
                  <a:pt x="224" y="161"/>
                  <a:pt x="218" y="157"/>
                  <a:pt x="213" y="152"/>
                </a:cubicBezTo>
                <a:cubicBezTo>
                  <a:pt x="207" y="146"/>
                  <a:pt x="203" y="140"/>
                  <a:pt x="201" y="134"/>
                </a:cubicBezTo>
                <a:cubicBezTo>
                  <a:pt x="198" y="127"/>
                  <a:pt x="196" y="120"/>
                  <a:pt x="196" y="112"/>
                </a:cubicBezTo>
                <a:cubicBezTo>
                  <a:pt x="196" y="105"/>
                  <a:pt x="198" y="98"/>
                  <a:pt x="201" y="91"/>
                </a:cubicBezTo>
                <a:cubicBezTo>
                  <a:pt x="203" y="84"/>
                  <a:pt x="207" y="78"/>
                  <a:pt x="213" y="73"/>
                </a:cubicBezTo>
                <a:cubicBezTo>
                  <a:pt x="218" y="67"/>
                  <a:pt x="224" y="63"/>
                  <a:pt x="231" y="61"/>
                </a:cubicBezTo>
                <a:cubicBezTo>
                  <a:pt x="238" y="58"/>
                  <a:pt x="245" y="56"/>
                  <a:pt x="252" y="56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"/>
          <p:cNvSpPr txBox="1"/>
          <p:nvPr/>
        </p:nvSpPr>
        <p:spPr>
          <a:xfrm>
            <a:off x="1160280" y="3136680"/>
            <a:ext cx="4596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9. Seguridad y compresión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752400" y="2600280"/>
            <a:ext cx="1552680" cy="543240"/>
          </a:xfrm>
          <a:custGeom>
            <a:avLst/>
            <a:gdLst/>
            <a:ahLst/>
            <a:rect l="0" t="0" r="r" b="b"/>
            <a:pathLst>
              <a:path w="4313" h="1509">
                <a:moveTo>
                  <a:pt x="0" y="0"/>
                </a:moveTo>
                <a:lnTo>
                  <a:pt x="4313" y="0"/>
                </a:lnTo>
                <a:lnTo>
                  <a:pt x="431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2304720" y="2600280"/>
            <a:ext cx="1381680" cy="543240"/>
          </a:xfrm>
          <a:custGeom>
            <a:avLst/>
            <a:gdLst/>
            <a:ahLst/>
            <a:rect l="0" t="0" r="r" b="b"/>
            <a:pathLst>
              <a:path w="3838" h="1509">
                <a:moveTo>
                  <a:pt x="0" y="0"/>
                </a:moveTo>
                <a:lnTo>
                  <a:pt x="3838" y="0"/>
                </a:lnTo>
                <a:lnTo>
                  <a:pt x="383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3686040" y="2600280"/>
            <a:ext cx="2648160" cy="543240"/>
          </a:xfrm>
          <a:custGeom>
            <a:avLst/>
            <a:gdLst/>
            <a:ahLst/>
            <a:rect l="0" t="0" r="r" b="b"/>
            <a:pathLst>
              <a:path w="7356" h="1509">
                <a:moveTo>
                  <a:pt x="0" y="0"/>
                </a:moveTo>
                <a:lnTo>
                  <a:pt x="7356" y="0"/>
                </a:lnTo>
                <a:lnTo>
                  <a:pt x="735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752400" y="3143160"/>
            <a:ext cx="1552680" cy="533520"/>
          </a:xfrm>
          <a:custGeom>
            <a:avLst/>
            <a:gdLst/>
            <a:ahLst/>
            <a:rect l="0" t="0" r="r" b="b"/>
            <a:pathLst>
              <a:path w="4313" h="1482">
                <a:moveTo>
                  <a:pt x="0" y="0"/>
                </a:moveTo>
                <a:lnTo>
                  <a:pt x="4313" y="0"/>
                </a:lnTo>
                <a:lnTo>
                  <a:pt x="431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2304720" y="3143160"/>
            <a:ext cx="1381680" cy="533520"/>
          </a:xfrm>
          <a:custGeom>
            <a:avLst/>
            <a:gdLst/>
            <a:ahLst/>
            <a:rect l="0" t="0" r="r" b="b"/>
            <a:pathLst>
              <a:path w="3838" h="1482">
                <a:moveTo>
                  <a:pt x="0" y="0"/>
                </a:moveTo>
                <a:lnTo>
                  <a:pt x="3838" y="0"/>
                </a:lnTo>
                <a:lnTo>
                  <a:pt x="383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3686040" y="3143160"/>
            <a:ext cx="2648160" cy="533520"/>
          </a:xfrm>
          <a:custGeom>
            <a:avLst/>
            <a:gdLst/>
            <a:ahLst/>
            <a:rect l="0" t="0" r="r" b="b"/>
            <a:pathLst>
              <a:path w="7356" h="1482">
                <a:moveTo>
                  <a:pt x="0" y="0"/>
                </a:moveTo>
                <a:lnTo>
                  <a:pt x="7356" y="0"/>
                </a:lnTo>
                <a:lnTo>
                  <a:pt x="735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752400" y="3676320"/>
            <a:ext cx="1552680" cy="543600"/>
          </a:xfrm>
          <a:custGeom>
            <a:avLst/>
            <a:gdLst/>
            <a:ahLst/>
            <a:rect l="0" t="0" r="r" b="b"/>
            <a:pathLst>
              <a:path w="4313" h="1510">
                <a:moveTo>
                  <a:pt x="0" y="0"/>
                </a:moveTo>
                <a:lnTo>
                  <a:pt x="4313" y="0"/>
                </a:lnTo>
                <a:lnTo>
                  <a:pt x="4313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7" name=""/>
          <p:cNvSpPr/>
          <p:nvPr/>
        </p:nvSpPr>
        <p:spPr>
          <a:xfrm>
            <a:off x="2304720" y="3676320"/>
            <a:ext cx="1381680" cy="543600"/>
          </a:xfrm>
          <a:custGeom>
            <a:avLst/>
            <a:gdLst/>
            <a:ahLst/>
            <a:rect l="0" t="0" r="r" b="b"/>
            <a:pathLst>
              <a:path w="3838" h="1510">
                <a:moveTo>
                  <a:pt x="0" y="0"/>
                </a:moveTo>
                <a:lnTo>
                  <a:pt x="3838" y="0"/>
                </a:lnTo>
                <a:lnTo>
                  <a:pt x="383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3686040" y="3676320"/>
            <a:ext cx="2648160" cy="543600"/>
          </a:xfrm>
          <a:custGeom>
            <a:avLst/>
            <a:gdLst/>
            <a:ahLst/>
            <a:rect l="0" t="0" r="r" b="b"/>
            <a:pathLst>
              <a:path w="7356" h="1510">
                <a:moveTo>
                  <a:pt x="0" y="0"/>
                </a:moveTo>
                <a:lnTo>
                  <a:pt x="7356" y="0"/>
                </a:lnTo>
                <a:lnTo>
                  <a:pt x="735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9" name=""/>
          <p:cNvSpPr/>
          <p:nvPr/>
        </p:nvSpPr>
        <p:spPr>
          <a:xfrm>
            <a:off x="752400" y="2600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752400" y="2600280"/>
            <a:ext cx="1552680" cy="9720"/>
          </a:xfrm>
          <a:custGeom>
            <a:avLst/>
            <a:gdLst/>
            <a:ahLst/>
            <a:rect l="0" t="0" r="r" b="b"/>
            <a:pathLst>
              <a:path w="4313" h="27">
                <a:moveTo>
                  <a:pt x="0" y="0"/>
                </a:moveTo>
                <a:lnTo>
                  <a:pt x="4313" y="0"/>
                </a:lnTo>
                <a:lnTo>
                  <a:pt x="431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1" name=""/>
          <p:cNvSpPr/>
          <p:nvPr/>
        </p:nvSpPr>
        <p:spPr>
          <a:xfrm>
            <a:off x="2295360" y="2600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2304720" y="2600280"/>
            <a:ext cx="1391040" cy="9720"/>
          </a:xfrm>
          <a:custGeom>
            <a:avLst/>
            <a:gdLst/>
            <a:ahLst/>
            <a:rect l="0" t="0" r="r" b="b"/>
            <a:pathLst>
              <a:path w="3864" h="27">
                <a:moveTo>
                  <a:pt x="0" y="0"/>
                </a:moveTo>
                <a:lnTo>
                  <a:pt x="3864" y="0"/>
                </a:lnTo>
                <a:lnTo>
                  <a:pt x="386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3" name=""/>
          <p:cNvSpPr/>
          <p:nvPr/>
        </p:nvSpPr>
        <p:spPr>
          <a:xfrm>
            <a:off x="3686040" y="2600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4" name=""/>
          <p:cNvSpPr/>
          <p:nvPr/>
        </p:nvSpPr>
        <p:spPr>
          <a:xfrm>
            <a:off x="3695400" y="2600280"/>
            <a:ext cx="2648520" cy="9720"/>
          </a:xfrm>
          <a:custGeom>
            <a:avLst/>
            <a:gdLst/>
            <a:ahLst/>
            <a:rect l="0" t="0" r="r" b="b"/>
            <a:pathLst>
              <a:path w="7357" h="27">
                <a:moveTo>
                  <a:pt x="0" y="0"/>
                </a:moveTo>
                <a:lnTo>
                  <a:pt x="7357" y="0"/>
                </a:lnTo>
                <a:lnTo>
                  <a:pt x="735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6333840" y="26002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6" name=""/>
          <p:cNvSpPr/>
          <p:nvPr/>
        </p:nvSpPr>
        <p:spPr>
          <a:xfrm>
            <a:off x="752400" y="3133440"/>
            <a:ext cx="1552680" cy="10080"/>
          </a:xfrm>
          <a:custGeom>
            <a:avLst/>
            <a:gdLst/>
            <a:ahLst/>
            <a:rect l="0" t="0" r="r" b="b"/>
            <a:pathLst>
              <a:path w="4313" h="28">
                <a:moveTo>
                  <a:pt x="0" y="0"/>
                </a:moveTo>
                <a:lnTo>
                  <a:pt x="4313" y="0"/>
                </a:lnTo>
                <a:lnTo>
                  <a:pt x="431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2304720" y="3133440"/>
            <a:ext cx="1391040" cy="10080"/>
          </a:xfrm>
          <a:custGeom>
            <a:avLst/>
            <a:gdLst/>
            <a:ahLst/>
            <a:rect l="0" t="0" r="r" b="b"/>
            <a:pathLst>
              <a:path w="3864" h="28">
                <a:moveTo>
                  <a:pt x="0" y="0"/>
                </a:moveTo>
                <a:lnTo>
                  <a:pt x="3864" y="0"/>
                </a:lnTo>
                <a:lnTo>
                  <a:pt x="386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"/>
          <p:cNvSpPr/>
          <p:nvPr/>
        </p:nvSpPr>
        <p:spPr>
          <a:xfrm>
            <a:off x="3695400" y="3133440"/>
            <a:ext cx="2648520" cy="10080"/>
          </a:xfrm>
          <a:custGeom>
            <a:avLst/>
            <a:gdLst/>
            <a:ahLst/>
            <a:rect l="0" t="0" r="r" b="b"/>
            <a:pathLst>
              <a:path w="7357" h="28">
                <a:moveTo>
                  <a:pt x="0" y="0"/>
                </a:moveTo>
                <a:lnTo>
                  <a:pt x="7357" y="0"/>
                </a:lnTo>
                <a:lnTo>
                  <a:pt x="735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752400" y="31431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"/>
          <p:cNvSpPr/>
          <p:nvPr/>
        </p:nvSpPr>
        <p:spPr>
          <a:xfrm>
            <a:off x="2295360" y="31431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"/>
          <p:cNvSpPr/>
          <p:nvPr/>
        </p:nvSpPr>
        <p:spPr>
          <a:xfrm>
            <a:off x="3686040" y="31431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6333840" y="31431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3" name=""/>
          <p:cNvSpPr/>
          <p:nvPr/>
        </p:nvSpPr>
        <p:spPr>
          <a:xfrm>
            <a:off x="752400" y="36860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752400" y="3676320"/>
            <a:ext cx="1552680" cy="10080"/>
          </a:xfrm>
          <a:custGeom>
            <a:avLst/>
            <a:gdLst/>
            <a:ahLst/>
            <a:rect l="0" t="0" r="r" b="b"/>
            <a:pathLst>
              <a:path w="4313" h="28">
                <a:moveTo>
                  <a:pt x="0" y="0"/>
                </a:moveTo>
                <a:lnTo>
                  <a:pt x="4313" y="0"/>
                </a:lnTo>
                <a:lnTo>
                  <a:pt x="431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2295360" y="36860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2304720" y="3676320"/>
            <a:ext cx="1391040" cy="10080"/>
          </a:xfrm>
          <a:custGeom>
            <a:avLst/>
            <a:gdLst/>
            <a:ahLst/>
            <a:rect l="0" t="0" r="r" b="b"/>
            <a:pathLst>
              <a:path w="3864" h="28">
                <a:moveTo>
                  <a:pt x="0" y="0"/>
                </a:moveTo>
                <a:lnTo>
                  <a:pt x="3864" y="0"/>
                </a:lnTo>
                <a:lnTo>
                  <a:pt x="386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3686040" y="36860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3695400" y="3676320"/>
            <a:ext cx="2648520" cy="10080"/>
          </a:xfrm>
          <a:custGeom>
            <a:avLst/>
            <a:gdLst/>
            <a:ahLst/>
            <a:rect l="0" t="0" r="r" b="b"/>
            <a:pathLst>
              <a:path w="7357" h="28">
                <a:moveTo>
                  <a:pt x="0" y="0"/>
                </a:moveTo>
                <a:lnTo>
                  <a:pt x="7357" y="0"/>
                </a:lnTo>
                <a:lnTo>
                  <a:pt x="735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6333840" y="368604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752400" y="4209840"/>
            <a:ext cx="1552680" cy="10080"/>
          </a:xfrm>
          <a:custGeom>
            <a:avLst/>
            <a:gdLst/>
            <a:ahLst/>
            <a:rect l="0" t="0" r="r" b="b"/>
            <a:pathLst>
              <a:path w="4313" h="28">
                <a:moveTo>
                  <a:pt x="0" y="0"/>
                </a:moveTo>
                <a:lnTo>
                  <a:pt x="4313" y="0"/>
                </a:lnTo>
                <a:lnTo>
                  <a:pt x="431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2304720" y="4209840"/>
            <a:ext cx="1391040" cy="10080"/>
          </a:xfrm>
          <a:custGeom>
            <a:avLst/>
            <a:gdLst/>
            <a:ahLst/>
            <a:rect l="0" t="0" r="r" b="b"/>
            <a:pathLst>
              <a:path w="3864" h="28">
                <a:moveTo>
                  <a:pt x="0" y="0"/>
                </a:moveTo>
                <a:lnTo>
                  <a:pt x="3864" y="0"/>
                </a:lnTo>
                <a:lnTo>
                  <a:pt x="386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2" name=""/>
          <p:cNvSpPr/>
          <p:nvPr/>
        </p:nvSpPr>
        <p:spPr>
          <a:xfrm>
            <a:off x="3695400" y="4209840"/>
            <a:ext cx="2648520" cy="10080"/>
          </a:xfrm>
          <a:custGeom>
            <a:avLst/>
            <a:gdLst/>
            <a:ahLst/>
            <a:rect l="0" t="0" r="r" b="b"/>
            <a:pathLst>
              <a:path w="7357" h="28">
                <a:moveTo>
                  <a:pt x="0" y="0"/>
                </a:moveTo>
                <a:lnTo>
                  <a:pt x="7357" y="0"/>
                </a:lnTo>
                <a:lnTo>
                  <a:pt x="735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3" name=""/>
          <p:cNvSpPr txBox="1"/>
          <p:nvPr/>
        </p:nvSpPr>
        <p:spPr>
          <a:xfrm>
            <a:off x="747720" y="2043720"/>
            <a:ext cx="15642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9.1 Cifrado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1248480" y="2683440"/>
            <a:ext cx="58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5" name=""/>
          <p:cNvSpPr txBox="1"/>
          <p:nvPr/>
        </p:nvSpPr>
        <p:spPr>
          <a:xfrm>
            <a:off x="2428920" y="2683440"/>
            <a:ext cx="1167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Ejemplos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6" name=""/>
          <p:cNvSpPr txBox="1"/>
          <p:nvPr/>
        </p:nvSpPr>
        <p:spPr>
          <a:xfrm>
            <a:off x="4674960" y="2683440"/>
            <a:ext cx="698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Clave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7" name=""/>
          <p:cNvSpPr txBox="1"/>
          <p:nvPr/>
        </p:nvSpPr>
        <p:spPr>
          <a:xfrm>
            <a:off x="880920" y="3216600"/>
            <a:ext cx="1141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Simétrico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8" name=""/>
          <p:cNvSpPr txBox="1"/>
          <p:nvPr/>
        </p:nvSpPr>
        <p:spPr>
          <a:xfrm>
            <a:off x="2428920" y="3216600"/>
            <a:ext cx="46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9" name=""/>
          <p:cNvSpPr txBox="1"/>
          <p:nvPr/>
        </p:nvSpPr>
        <p:spPr>
          <a:xfrm>
            <a:off x="3815280" y="3216600"/>
            <a:ext cx="1496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Misma clave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0" name=""/>
          <p:cNvSpPr txBox="1"/>
          <p:nvPr/>
        </p:nvSpPr>
        <p:spPr>
          <a:xfrm>
            <a:off x="880920" y="3759480"/>
            <a:ext cx="128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Asimétrico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"/>
          <p:cNvSpPr txBox="1"/>
          <p:nvPr/>
        </p:nvSpPr>
        <p:spPr>
          <a:xfrm>
            <a:off x="2428920" y="3759480"/>
            <a:ext cx="1106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RSA, ECC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832680" y="443844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214" y="0"/>
                </a:moveTo>
                <a:cubicBezTo>
                  <a:pt x="97" y="0"/>
                  <a:pt x="0" y="96"/>
                  <a:pt x="0" y="213"/>
                </a:cubicBezTo>
                <a:lnTo>
                  <a:pt x="0" y="427"/>
                </a:lnTo>
                <a:lnTo>
                  <a:pt x="86" y="427"/>
                </a:lnTo>
                <a:lnTo>
                  <a:pt x="86" y="213"/>
                </a:lnTo>
                <a:cubicBezTo>
                  <a:pt x="86" y="196"/>
                  <a:pt x="90" y="180"/>
                  <a:pt x="96" y="164"/>
                </a:cubicBezTo>
                <a:cubicBezTo>
                  <a:pt x="103" y="149"/>
                  <a:pt x="112" y="135"/>
                  <a:pt x="124" y="123"/>
                </a:cubicBezTo>
                <a:cubicBezTo>
                  <a:pt x="136" y="111"/>
                  <a:pt x="150" y="102"/>
                  <a:pt x="165" y="95"/>
                </a:cubicBezTo>
                <a:cubicBezTo>
                  <a:pt x="181" y="89"/>
                  <a:pt x="197" y="85"/>
                  <a:pt x="214" y="85"/>
                </a:cubicBezTo>
                <a:cubicBezTo>
                  <a:pt x="231" y="85"/>
                  <a:pt x="248" y="89"/>
                  <a:pt x="263" y="95"/>
                </a:cubicBezTo>
                <a:cubicBezTo>
                  <a:pt x="279" y="102"/>
                  <a:pt x="293" y="111"/>
                  <a:pt x="305" y="123"/>
                </a:cubicBezTo>
                <a:cubicBezTo>
                  <a:pt x="317" y="135"/>
                  <a:pt x="326" y="149"/>
                  <a:pt x="332" y="164"/>
                </a:cubicBezTo>
                <a:cubicBezTo>
                  <a:pt x="339" y="180"/>
                  <a:pt x="342" y="196"/>
                  <a:pt x="342" y="213"/>
                </a:cubicBezTo>
                <a:lnTo>
                  <a:pt x="342" y="427"/>
                </a:lnTo>
                <a:lnTo>
                  <a:pt x="427" y="427"/>
                </a:lnTo>
                <a:lnTo>
                  <a:pt x="427" y="213"/>
                </a:lnTo>
                <a:cubicBezTo>
                  <a:pt x="427" y="96"/>
                  <a:pt x="332" y="0"/>
                  <a:pt x="214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3" name=""/>
          <p:cNvSpPr/>
          <p:nvPr/>
        </p:nvSpPr>
        <p:spPr>
          <a:xfrm>
            <a:off x="802080" y="4545720"/>
            <a:ext cx="215280" cy="169200"/>
          </a:xfrm>
          <a:custGeom>
            <a:avLst/>
            <a:gdLst/>
            <a:ahLst/>
            <a:rect l="0" t="0" r="r" b="b"/>
            <a:pathLst>
              <a:path w="598" h="470">
                <a:moveTo>
                  <a:pt x="598" y="385"/>
                </a:moveTo>
                <a:cubicBezTo>
                  <a:pt x="598" y="396"/>
                  <a:pt x="595" y="407"/>
                  <a:pt x="591" y="418"/>
                </a:cubicBezTo>
                <a:cubicBezTo>
                  <a:pt x="587" y="428"/>
                  <a:pt x="581" y="437"/>
                  <a:pt x="573" y="445"/>
                </a:cubicBezTo>
                <a:cubicBezTo>
                  <a:pt x="565" y="453"/>
                  <a:pt x="555" y="460"/>
                  <a:pt x="545" y="464"/>
                </a:cubicBezTo>
                <a:cubicBezTo>
                  <a:pt x="535" y="468"/>
                  <a:pt x="524" y="470"/>
                  <a:pt x="512" y="470"/>
                </a:cubicBezTo>
                <a:lnTo>
                  <a:pt x="85" y="470"/>
                </a:lnTo>
                <a:cubicBezTo>
                  <a:pt x="74" y="470"/>
                  <a:pt x="63" y="468"/>
                  <a:pt x="53" y="464"/>
                </a:cubicBezTo>
                <a:cubicBezTo>
                  <a:pt x="42" y="460"/>
                  <a:pt x="33" y="453"/>
                  <a:pt x="25" y="445"/>
                </a:cubicBezTo>
                <a:cubicBezTo>
                  <a:pt x="17" y="437"/>
                  <a:pt x="11" y="428"/>
                  <a:pt x="6" y="418"/>
                </a:cubicBezTo>
                <a:cubicBezTo>
                  <a:pt x="2" y="407"/>
                  <a:pt x="0" y="396"/>
                  <a:pt x="0" y="385"/>
                </a:cubicBezTo>
                <a:lnTo>
                  <a:pt x="0" y="86"/>
                </a:lnTo>
                <a:cubicBezTo>
                  <a:pt x="0" y="74"/>
                  <a:pt x="2" y="64"/>
                  <a:pt x="6" y="53"/>
                </a:cubicBezTo>
                <a:cubicBezTo>
                  <a:pt x="11" y="43"/>
                  <a:pt x="17" y="33"/>
                  <a:pt x="25" y="25"/>
                </a:cubicBezTo>
                <a:cubicBezTo>
                  <a:pt x="33" y="17"/>
                  <a:pt x="42" y="11"/>
                  <a:pt x="53" y="7"/>
                </a:cubicBezTo>
                <a:cubicBezTo>
                  <a:pt x="63" y="3"/>
                  <a:pt x="74" y="0"/>
                  <a:pt x="85" y="0"/>
                </a:cubicBezTo>
                <a:lnTo>
                  <a:pt x="512" y="0"/>
                </a:lnTo>
                <a:cubicBezTo>
                  <a:pt x="524" y="0"/>
                  <a:pt x="535" y="3"/>
                  <a:pt x="545" y="7"/>
                </a:cubicBezTo>
                <a:cubicBezTo>
                  <a:pt x="555" y="11"/>
                  <a:pt x="565" y="17"/>
                  <a:pt x="573" y="25"/>
                </a:cubicBezTo>
                <a:cubicBezTo>
                  <a:pt x="581" y="33"/>
                  <a:pt x="587" y="43"/>
                  <a:pt x="591" y="53"/>
                </a:cubicBezTo>
                <a:cubicBezTo>
                  <a:pt x="595" y="64"/>
                  <a:pt x="598" y="74"/>
                  <a:pt x="598" y="86"/>
                </a:cubicBezTo>
                <a:lnTo>
                  <a:pt x="598" y="385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3815280" y="3759480"/>
            <a:ext cx="2399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 público/privado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1065240" y="4388400"/>
            <a:ext cx="6240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Usos: HTTPS, VPN, correos seguros, discos cifrados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1047600" y="2676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747720" y="1948680"/>
            <a:ext cx="22291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9.2 Compresión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2" name=""/>
          <p:cNvSpPr/>
          <p:nvPr/>
        </p:nvSpPr>
        <p:spPr>
          <a:xfrm>
            <a:off x="1323720" y="299052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0" y="683"/>
                </a:moveTo>
                <a:cubicBezTo>
                  <a:pt x="0" y="731"/>
                  <a:pt x="38" y="769"/>
                  <a:pt x="85" y="769"/>
                </a:cubicBezTo>
                <a:lnTo>
                  <a:pt x="683" y="769"/>
                </a:lnTo>
                <a:cubicBezTo>
                  <a:pt x="730" y="769"/>
                  <a:pt x="768" y="731"/>
                  <a:pt x="768" y="683"/>
                </a:cubicBezTo>
                <a:lnTo>
                  <a:pt x="768" y="86"/>
                </a:lnTo>
                <a:cubicBezTo>
                  <a:pt x="768" y="39"/>
                  <a:pt x="730" y="0"/>
                  <a:pt x="683" y="0"/>
                </a:cubicBezTo>
                <a:lnTo>
                  <a:pt x="85" y="0"/>
                </a:lnTo>
                <a:cubicBezTo>
                  <a:pt x="38" y="0"/>
                  <a:pt x="0" y="39"/>
                  <a:pt x="0" y="86"/>
                </a:cubicBezTo>
                <a:lnTo>
                  <a:pt x="0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3" name=""/>
          <p:cNvSpPr/>
          <p:nvPr/>
        </p:nvSpPr>
        <p:spPr>
          <a:xfrm>
            <a:off x="1377360" y="3029040"/>
            <a:ext cx="171000" cy="199800"/>
          </a:xfrm>
          <a:custGeom>
            <a:avLst/>
            <a:gdLst/>
            <a:ahLst/>
            <a:rect l="0" t="0" r="r" b="b"/>
            <a:pathLst>
              <a:path w="475" h="555">
                <a:moveTo>
                  <a:pt x="475" y="427"/>
                </a:moveTo>
                <a:lnTo>
                  <a:pt x="321" y="299"/>
                </a:lnTo>
                <a:lnTo>
                  <a:pt x="321" y="385"/>
                </a:lnTo>
                <a:lnTo>
                  <a:pt x="236" y="385"/>
                </a:lnTo>
                <a:cubicBezTo>
                  <a:pt x="152" y="385"/>
                  <a:pt x="86" y="318"/>
                  <a:pt x="86" y="235"/>
                </a:cubicBezTo>
                <a:cubicBezTo>
                  <a:pt x="86" y="152"/>
                  <a:pt x="152" y="85"/>
                  <a:pt x="236" y="85"/>
                </a:cubicBezTo>
                <a:lnTo>
                  <a:pt x="406" y="85"/>
                </a:lnTo>
                <a:lnTo>
                  <a:pt x="406" y="0"/>
                </a:lnTo>
                <a:lnTo>
                  <a:pt x="236" y="0"/>
                </a:lnTo>
                <a:cubicBezTo>
                  <a:pt x="105" y="0"/>
                  <a:pt x="0" y="105"/>
                  <a:pt x="0" y="235"/>
                </a:cubicBezTo>
                <a:cubicBezTo>
                  <a:pt x="0" y="365"/>
                  <a:pt x="105" y="470"/>
                  <a:pt x="236" y="470"/>
                </a:cubicBezTo>
                <a:lnTo>
                  <a:pt x="321" y="470"/>
                </a:lnTo>
                <a:lnTo>
                  <a:pt x="321" y="555"/>
                </a:lnTo>
                <a:lnTo>
                  <a:pt x="475" y="42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4" name=""/>
          <p:cNvSpPr txBox="1"/>
          <p:nvPr/>
        </p:nvSpPr>
        <p:spPr>
          <a:xfrm>
            <a:off x="1300320" y="2521440"/>
            <a:ext cx="268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Sin pérdida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ZIP, PNG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5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6" name=""/>
          <p:cNvSpPr txBox="1"/>
          <p:nvPr/>
        </p:nvSpPr>
        <p:spPr>
          <a:xfrm>
            <a:off x="1617480" y="2940480"/>
            <a:ext cx="4261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Reversible. No pierde información.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7" name=""/>
          <p:cNvSpPr/>
          <p:nvPr/>
        </p:nvSpPr>
        <p:spPr>
          <a:xfrm>
            <a:off x="1323720" y="39718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0" y="683"/>
                </a:moveTo>
                <a:cubicBezTo>
                  <a:pt x="0" y="730"/>
                  <a:pt x="38" y="768"/>
                  <a:pt x="85" y="768"/>
                </a:cubicBezTo>
                <a:lnTo>
                  <a:pt x="683" y="768"/>
                </a:lnTo>
                <a:cubicBezTo>
                  <a:pt x="730" y="768"/>
                  <a:pt x="768" y="730"/>
                  <a:pt x="768" y="683"/>
                </a:cubicBezTo>
                <a:lnTo>
                  <a:pt x="768" y="85"/>
                </a:lnTo>
                <a:cubicBezTo>
                  <a:pt x="768" y="38"/>
                  <a:pt x="730" y="0"/>
                  <a:pt x="683" y="0"/>
                </a:cubicBez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8" name=""/>
          <p:cNvSpPr/>
          <p:nvPr/>
        </p:nvSpPr>
        <p:spPr>
          <a:xfrm>
            <a:off x="1377360" y="4010040"/>
            <a:ext cx="171000" cy="199800"/>
          </a:xfrm>
          <a:custGeom>
            <a:avLst/>
            <a:gdLst/>
            <a:ahLst/>
            <a:rect l="0" t="0" r="r" b="b"/>
            <a:pathLst>
              <a:path w="475" h="555">
                <a:moveTo>
                  <a:pt x="475" y="427"/>
                </a:moveTo>
                <a:lnTo>
                  <a:pt x="321" y="300"/>
                </a:lnTo>
                <a:lnTo>
                  <a:pt x="321" y="385"/>
                </a:lnTo>
                <a:lnTo>
                  <a:pt x="236" y="385"/>
                </a:lnTo>
                <a:cubicBezTo>
                  <a:pt x="152" y="385"/>
                  <a:pt x="86" y="318"/>
                  <a:pt x="86" y="236"/>
                </a:cubicBezTo>
                <a:cubicBezTo>
                  <a:pt x="86" y="152"/>
                  <a:pt x="152" y="85"/>
                  <a:pt x="236" y="85"/>
                </a:cubicBezTo>
                <a:lnTo>
                  <a:pt x="406" y="85"/>
                </a:lnTo>
                <a:lnTo>
                  <a:pt x="406" y="0"/>
                </a:lnTo>
                <a:lnTo>
                  <a:pt x="236" y="0"/>
                </a:lnTo>
                <a:cubicBezTo>
                  <a:pt x="105" y="0"/>
                  <a:pt x="0" y="105"/>
                  <a:pt x="0" y="236"/>
                </a:cubicBezTo>
                <a:cubicBezTo>
                  <a:pt x="0" y="365"/>
                  <a:pt x="105" y="470"/>
                  <a:pt x="236" y="470"/>
                </a:cubicBezTo>
                <a:lnTo>
                  <a:pt x="321" y="470"/>
                </a:lnTo>
                <a:lnTo>
                  <a:pt x="321" y="555"/>
                </a:lnTo>
                <a:lnTo>
                  <a:pt x="475" y="42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9" name=""/>
          <p:cNvSpPr txBox="1"/>
          <p:nvPr/>
        </p:nvSpPr>
        <p:spPr>
          <a:xfrm>
            <a:off x="1300320" y="3502440"/>
            <a:ext cx="298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 pérdida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JPEG, MP3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0" name=""/>
          <p:cNvSpPr/>
          <p:nvPr/>
        </p:nvSpPr>
        <p:spPr>
          <a:xfrm>
            <a:off x="802080" y="4618080"/>
            <a:ext cx="108000" cy="187200"/>
          </a:xfrm>
          <a:custGeom>
            <a:avLst/>
            <a:gdLst/>
            <a:ahLst/>
            <a:rect l="0" t="0" r="r" b="b"/>
            <a:pathLst>
              <a:path w="300" h="520">
                <a:moveTo>
                  <a:pt x="0" y="0"/>
                </a:moveTo>
                <a:lnTo>
                  <a:pt x="0" y="264"/>
                </a:lnTo>
                <a:cubicBezTo>
                  <a:pt x="0" y="307"/>
                  <a:pt x="24" y="317"/>
                  <a:pt x="24" y="317"/>
                </a:cubicBezTo>
                <a:lnTo>
                  <a:pt x="271" y="512"/>
                </a:lnTo>
                <a:cubicBezTo>
                  <a:pt x="310" y="542"/>
                  <a:pt x="299" y="478"/>
                  <a:pt x="299" y="478"/>
                </a:cubicBezTo>
                <a:lnTo>
                  <a:pt x="299" y="235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909000" y="4618080"/>
            <a:ext cx="108360" cy="187200"/>
          </a:xfrm>
          <a:custGeom>
            <a:avLst/>
            <a:gdLst/>
            <a:ahLst/>
            <a:rect l="0" t="0" r="r" b="b"/>
            <a:pathLst>
              <a:path w="301" h="520">
                <a:moveTo>
                  <a:pt x="301" y="0"/>
                </a:moveTo>
                <a:lnTo>
                  <a:pt x="301" y="264"/>
                </a:lnTo>
                <a:cubicBezTo>
                  <a:pt x="301" y="307"/>
                  <a:pt x="278" y="317"/>
                  <a:pt x="278" y="317"/>
                </a:cubicBezTo>
                <a:cubicBezTo>
                  <a:pt x="278" y="317"/>
                  <a:pt x="70" y="481"/>
                  <a:pt x="31" y="512"/>
                </a:cubicBezTo>
                <a:cubicBezTo>
                  <a:pt x="-9" y="542"/>
                  <a:pt x="1" y="478"/>
                  <a:pt x="1" y="478"/>
                </a:cubicBezTo>
                <a:lnTo>
                  <a:pt x="1" y="235"/>
                </a:lnTo>
                <a:lnTo>
                  <a:pt x="301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802080" y="4534200"/>
            <a:ext cx="215280" cy="171360"/>
          </a:xfrm>
          <a:custGeom>
            <a:avLst/>
            <a:gdLst/>
            <a:ahLst/>
            <a:rect l="0" t="0" r="r" b="b"/>
            <a:pathLst>
              <a:path w="598" h="476">
                <a:moveTo>
                  <a:pt x="326" y="10"/>
                </a:moveTo>
                <a:cubicBezTo>
                  <a:pt x="310" y="-3"/>
                  <a:pt x="283" y="-3"/>
                  <a:pt x="267" y="10"/>
                </a:cubicBezTo>
                <a:lnTo>
                  <a:pt x="12" y="213"/>
                </a:lnTo>
                <a:cubicBezTo>
                  <a:pt x="-4" y="226"/>
                  <a:pt x="-4" y="248"/>
                  <a:pt x="12" y="261"/>
                </a:cubicBezTo>
                <a:lnTo>
                  <a:pt x="268" y="466"/>
                </a:lnTo>
                <a:cubicBezTo>
                  <a:pt x="284" y="480"/>
                  <a:pt x="311" y="480"/>
                  <a:pt x="327" y="466"/>
                </a:cubicBezTo>
                <a:lnTo>
                  <a:pt x="586" y="259"/>
                </a:lnTo>
                <a:cubicBezTo>
                  <a:pt x="602" y="246"/>
                  <a:pt x="602" y="225"/>
                  <a:pt x="586" y="212"/>
                </a:cubicBezTo>
                <a:lnTo>
                  <a:pt x="326" y="1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901800" y="4692240"/>
            <a:ext cx="15840" cy="116280"/>
          </a:xfrm>
          <a:custGeom>
            <a:avLst/>
            <a:gdLst/>
            <a:ahLst/>
            <a:rect l="0" t="0" r="r" b="b"/>
            <a:pathLst>
              <a:path w="44" h="323">
                <a:moveTo>
                  <a:pt x="21" y="323"/>
                </a:moveTo>
                <a:cubicBezTo>
                  <a:pt x="10" y="323"/>
                  <a:pt x="0" y="312"/>
                  <a:pt x="0" y="300"/>
                </a:cubicBezTo>
                <a:lnTo>
                  <a:pt x="0" y="23"/>
                </a:lnTo>
                <a:cubicBezTo>
                  <a:pt x="0" y="10"/>
                  <a:pt x="10" y="0"/>
                  <a:pt x="21" y="0"/>
                </a:cubicBezTo>
                <a:cubicBezTo>
                  <a:pt x="33" y="0"/>
                  <a:pt x="44" y="10"/>
                  <a:pt x="44" y="23"/>
                </a:cubicBezTo>
                <a:lnTo>
                  <a:pt x="44" y="300"/>
                </a:lnTo>
                <a:cubicBezTo>
                  <a:pt x="44" y="312"/>
                  <a:pt x="33" y="323"/>
                  <a:pt x="21" y="323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835200" y="4559760"/>
            <a:ext cx="151200" cy="154440"/>
          </a:xfrm>
          <a:custGeom>
            <a:avLst/>
            <a:gdLst/>
            <a:ahLst/>
            <a:rect l="0" t="0" r="r" b="b"/>
            <a:pathLst>
              <a:path w="420" h="429">
                <a:moveTo>
                  <a:pt x="420" y="329"/>
                </a:moveTo>
                <a:cubicBezTo>
                  <a:pt x="420" y="353"/>
                  <a:pt x="423" y="364"/>
                  <a:pt x="398" y="381"/>
                </a:cubicBezTo>
                <a:lnTo>
                  <a:pt x="345" y="422"/>
                </a:lnTo>
                <a:cubicBezTo>
                  <a:pt x="322" y="439"/>
                  <a:pt x="313" y="425"/>
                  <a:pt x="313" y="400"/>
                </a:cubicBezTo>
                <a:lnTo>
                  <a:pt x="313" y="337"/>
                </a:lnTo>
                <a:cubicBezTo>
                  <a:pt x="313" y="333"/>
                  <a:pt x="312" y="328"/>
                  <a:pt x="307" y="324"/>
                </a:cubicBezTo>
                <a:cubicBezTo>
                  <a:pt x="252" y="279"/>
                  <a:pt x="39" y="109"/>
                  <a:pt x="0" y="78"/>
                </a:cubicBezTo>
                <a:lnTo>
                  <a:pt x="98" y="0"/>
                </a:lnTo>
                <a:cubicBezTo>
                  <a:pt x="125" y="19"/>
                  <a:pt x="328" y="175"/>
                  <a:pt x="413" y="242"/>
                </a:cubicBezTo>
                <a:cubicBezTo>
                  <a:pt x="417" y="245"/>
                  <a:pt x="420" y="249"/>
                  <a:pt x="420" y="253"/>
                </a:cubicBezTo>
                <a:lnTo>
                  <a:pt x="420" y="329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835200" y="4559760"/>
            <a:ext cx="150480" cy="119880"/>
          </a:xfrm>
          <a:custGeom>
            <a:avLst/>
            <a:gdLst/>
            <a:ahLst/>
            <a:rect l="0" t="0" r="r" b="b"/>
            <a:pathLst>
              <a:path w="418" h="333">
                <a:moveTo>
                  <a:pt x="413" y="243"/>
                </a:moveTo>
                <a:cubicBezTo>
                  <a:pt x="328" y="176"/>
                  <a:pt x="125" y="19"/>
                  <a:pt x="98" y="0"/>
                </a:cubicBezTo>
                <a:lnTo>
                  <a:pt x="62" y="29"/>
                </a:lnTo>
                <a:lnTo>
                  <a:pt x="0" y="78"/>
                </a:lnTo>
                <a:cubicBezTo>
                  <a:pt x="39" y="109"/>
                  <a:pt x="252" y="280"/>
                  <a:pt x="307" y="325"/>
                </a:cubicBezTo>
                <a:cubicBezTo>
                  <a:pt x="310" y="328"/>
                  <a:pt x="312" y="330"/>
                  <a:pt x="312" y="333"/>
                </a:cubicBezTo>
                <a:lnTo>
                  <a:pt x="418" y="248"/>
                </a:lnTo>
                <a:cubicBezTo>
                  <a:pt x="417" y="247"/>
                  <a:pt x="415" y="245"/>
                  <a:pt x="413" y="24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854640" y="4559760"/>
            <a:ext cx="131760" cy="143280"/>
          </a:xfrm>
          <a:custGeom>
            <a:avLst/>
            <a:gdLst/>
            <a:ahLst/>
            <a:rect l="0" t="0" r="r" b="b"/>
            <a:pathLst>
              <a:path w="366" h="398">
                <a:moveTo>
                  <a:pt x="366" y="330"/>
                </a:moveTo>
                <a:lnTo>
                  <a:pt x="366" y="254"/>
                </a:lnTo>
                <a:cubicBezTo>
                  <a:pt x="366" y="250"/>
                  <a:pt x="362" y="246"/>
                  <a:pt x="358" y="243"/>
                </a:cubicBezTo>
                <a:cubicBezTo>
                  <a:pt x="274" y="175"/>
                  <a:pt x="71" y="19"/>
                  <a:pt x="44" y="0"/>
                </a:cubicBezTo>
                <a:lnTo>
                  <a:pt x="0" y="35"/>
                </a:lnTo>
                <a:cubicBezTo>
                  <a:pt x="72" y="92"/>
                  <a:pt x="266" y="242"/>
                  <a:pt x="317" y="282"/>
                </a:cubicBezTo>
                <a:cubicBezTo>
                  <a:pt x="322" y="287"/>
                  <a:pt x="323" y="291"/>
                  <a:pt x="323" y="295"/>
                </a:cubicBezTo>
                <a:lnTo>
                  <a:pt x="323" y="398"/>
                </a:lnTo>
                <a:lnTo>
                  <a:pt x="344" y="382"/>
                </a:lnTo>
                <a:cubicBezTo>
                  <a:pt x="369" y="365"/>
                  <a:pt x="366" y="354"/>
                  <a:pt x="366" y="33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854640" y="4559760"/>
            <a:ext cx="131040" cy="102240"/>
          </a:xfrm>
          <a:custGeom>
            <a:avLst/>
            <a:gdLst/>
            <a:ahLst/>
            <a:rect l="0" t="0" r="r" b="b"/>
            <a:pathLst>
              <a:path w="364" h="284">
                <a:moveTo>
                  <a:pt x="359" y="243"/>
                </a:moveTo>
                <a:cubicBezTo>
                  <a:pt x="274" y="175"/>
                  <a:pt x="71" y="19"/>
                  <a:pt x="44" y="0"/>
                </a:cubicBezTo>
                <a:lnTo>
                  <a:pt x="0" y="35"/>
                </a:lnTo>
                <a:cubicBezTo>
                  <a:pt x="72" y="92"/>
                  <a:pt x="266" y="242"/>
                  <a:pt x="317" y="282"/>
                </a:cubicBezTo>
                <a:cubicBezTo>
                  <a:pt x="318" y="283"/>
                  <a:pt x="318" y="284"/>
                  <a:pt x="319" y="284"/>
                </a:cubicBezTo>
                <a:lnTo>
                  <a:pt x="364" y="248"/>
                </a:lnTo>
                <a:cubicBezTo>
                  <a:pt x="363" y="247"/>
                  <a:pt x="361" y="245"/>
                  <a:pt x="359" y="24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8" name=""/>
          <p:cNvSpPr txBox="1"/>
          <p:nvPr/>
        </p:nvSpPr>
        <p:spPr>
          <a:xfrm>
            <a:off x="1617480" y="3921480"/>
            <a:ext cx="4879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Reduce calidad. Tamaño mucho menor.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9" name=""/>
          <p:cNvSpPr txBox="1"/>
          <p:nvPr/>
        </p:nvSpPr>
        <p:spPr>
          <a:xfrm>
            <a:off x="1065240" y="4483440"/>
            <a:ext cx="639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Mejora almacenamiento y velocidad de transmisión.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855360" y="1655640"/>
            <a:ext cx="213480" cy="213480"/>
          </a:xfrm>
          <a:custGeom>
            <a:avLst/>
            <a:gdLst/>
            <a:ahLst/>
            <a:rect l="0" t="0" r="r" b="b"/>
            <a:pathLst>
              <a:path w="593" h="593">
                <a:moveTo>
                  <a:pt x="8" y="315"/>
                </a:moveTo>
                <a:cubicBezTo>
                  <a:pt x="-3" y="304"/>
                  <a:pt x="-3" y="286"/>
                  <a:pt x="8" y="276"/>
                </a:cubicBezTo>
                <a:lnTo>
                  <a:pt x="276" y="8"/>
                </a:lnTo>
                <a:cubicBezTo>
                  <a:pt x="288" y="-3"/>
                  <a:pt x="306" y="-3"/>
                  <a:pt x="317" y="8"/>
                </a:cubicBezTo>
                <a:lnTo>
                  <a:pt x="584" y="276"/>
                </a:lnTo>
                <a:cubicBezTo>
                  <a:pt x="595" y="286"/>
                  <a:pt x="595" y="304"/>
                  <a:pt x="584" y="315"/>
                </a:cubicBezTo>
                <a:lnTo>
                  <a:pt x="317" y="584"/>
                </a:lnTo>
                <a:cubicBezTo>
                  <a:pt x="306" y="595"/>
                  <a:pt x="288" y="595"/>
                  <a:pt x="276" y="584"/>
                </a:cubicBezTo>
                <a:lnTo>
                  <a:pt x="8" y="315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160280" y="1517400"/>
            <a:ext cx="2662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1. Introducción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868680" y="291096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8"/>
                </a:lnTo>
                <a:lnTo>
                  <a:pt x="201" y="0"/>
                </a:lnTo>
                <a:lnTo>
                  <a:pt x="401" y="201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930960" y="2877120"/>
            <a:ext cx="116280" cy="116280"/>
          </a:xfrm>
          <a:custGeom>
            <a:avLst/>
            <a:gdLst/>
            <a:ahLst/>
            <a:rect l="0" t="0" r="r" b="b"/>
            <a:pathLst>
              <a:path w="323" h="323">
                <a:moveTo>
                  <a:pt x="295" y="295"/>
                </a:moveTo>
                <a:cubicBezTo>
                  <a:pt x="258" y="332"/>
                  <a:pt x="199" y="332"/>
                  <a:pt x="162" y="295"/>
                </a:cubicBezTo>
                <a:lnTo>
                  <a:pt x="27" y="161"/>
                </a:lnTo>
                <a:cubicBezTo>
                  <a:pt x="-9" y="124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1"/>
                </a:lnTo>
                <a:cubicBezTo>
                  <a:pt x="332" y="199"/>
                  <a:pt x="332" y="259"/>
                  <a:pt x="295" y="2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772560" y="301320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95" y="0"/>
                </a:moveTo>
                <a:cubicBezTo>
                  <a:pt x="295" y="0"/>
                  <a:pt x="-16" y="368"/>
                  <a:pt x="1" y="384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822960" y="294912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95" y="396"/>
                </a:moveTo>
                <a:cubicBezTo>
                  <a:pt x="358" y="432"/>
                  <a:pt x="299" y="432"/>
                  <a:pt x="262" y="396"/>
                </a:cubicBezTo>
                <a:lnTo>
                  <a:pt x="27" y="162"/>
                </a:lnTo>
                <a:cubicBezTo>
                  <a:pt x="-9" y="125"/>
                  <a:pt x="-9" y="66"/>
                  <a:pt x="27" y="29"/>
                </a:cubicBezTo>
                <a:cubicBezTo>
                  <a:pt x="65" y="-9"/>
                  <a:pt x="125" y="-9"/>
                  <a:pt x="162" y="29"/>
                </a:cubicBezTo>
                <a:lnTo>
                  <a:pt x="395" y="262"/>
                </a:lnTo>
                <a:cubicBezTo>
                  <a:pt x="432" y="299"/>
                  <a:pt x="432" y="359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747720" y="2254680"/>
            <a:ext cx="7972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Todo dato digital se representa internamente en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binario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(base 2).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1065240" y="2826000"/>
            <a:ext cx="3965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 partir de esta base se definen: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1300320" y="3387960"/>
            <a:ext cx="1333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300320" y="3873960"/>
            <a:ext cx="175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Codificaciones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771480" y="49719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825120" y="5025600"/>
            <a:ext cx="169200" cy="169200"/>
          </a:xfrm>
          <a:custGeom>
            <a:avLst/>
            <a:gdLst/>
            <a:ahLst/>
            <a:rect l="0" t="0" r="r" b="b"/>
            <a:pathLst>
              <a:path w="470" h="470">
                <a:moveTo>
                  <a:pt x="0" y="149"/>
                </a:moveTo>
                <a:lnTo>
                  <a:pt x="192" y="149"/>
                </a:lnTo>
                <a:lnTo>
                  <a:pt x="192" y="0"/>
                </a:lnTo>
                <a:lnTo>
                  <a:pt x="470" y="234"/>
                </a:lnTo>
                <a:lnTo>
                  <a:pt x="192" y="470"/>
                </a:lnTo>
                <a:lnTo>
                  <a:pt x="192" y="321"/>
                </a:lnTo>
                <a:lnTo>
                  <a:pt x="0" y="321"/>
                </a:lnTo>
                <a:lnTo>
                  <a:pt x="0" y="14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300320" y="4359600"/>
            <a:ext cx="1307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Estándares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065240" y="4921560"/>
            <a:ext cx="961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Que permiten representar texto, números, estructuras complejas y multimedia.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1047600" y="2342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5" name=""/>
          <p:cNvSpPr txBox="1"/>
          <p:nvPr/>
        </p:nvSpPr>
        <p:spPr>
          <a:xfrm>
            <a:off x="747720" y="1624680"/>
            <a:ext cx="12268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9.3 Hash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1047600" y="28288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7" name=""/>
          <p:cNvSpPr txBox="1"/>
          <p:nvPr/>
        </p:nvSpPr>
        <p:spPr>
          <a:xfrm>
            <a:off x="1300320" y="2188080"/>
            <a:ext cx="272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Algoritmos: SHA, MD5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8" name=""/>
          <p:cNvSpPr txBox="1"/>
          <p:nvPr/>
        </p:nvSpPr>
        <p:spPr>
          <a:xfrm>
            <a:off x="1300320" y="2673720"/>
            <a:ext cx="417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Salida: huella digital del contenido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1047600" y="4009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0" name=""/>
          <p:cNvSpPr txBox="1"/>
          <p:nvPr/>
        </p:nvSpPr>
        <p:spPr>
          <a:xfrm>
            <a:off x="747720" y="3282120"/>
            <a:ext cx="7545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1" name=""/>
          <p:cNvSpPr/>
          <p:nvPr/>
        </p:nvSpPr>
        <p:spPr>
          <a:xfrm>
            <a:off x="1047600" y="4485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2" name=""/>
          <p:cNvSpPr txBox="1"/>
          <p:nvPr/>
        </p:nvSpPr>
        <p:spPr>
          <a:xfrm>
            <a:off x="1300320" y="3854880"/>
            <a:ext cx="3120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Verificación de integridad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1047600" y="4971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4" name=""/>
          <p:cNvSpPr txBox="1"/>
          <p:nvPr/>
        </p:nvSpPr>
        <p:spPr>
          <a:xfrm>
            <a:off x="1300320" y="4331160"/>
            <a:ext cx="1668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Autenticación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5" name=""/>
          <p:cNvSpPr txBox="1"/>
          <p:nvPr/>
        </p:nvSpPr>
        <p:spPr>
          <a:xfrm>
            <a:off x="1300320" y="4816800"/>
            <a:ext cx="2507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Índices de búsqueda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0" name=""/>
          <p:cNvSpPr/>
          <p:nvPr/>
        </p:nvSpPr>
        <p:spPr>
          <a:xfrm>
            <a:off x="780840" y="172368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1" name=""/>
          <p:cNvSpPr/>
          <p:nvPr/>
        </p:nvSpPr>
        <p:spPr>
          <a:xfrm>
            <a:off x="838440" y="178380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4"/>
                  <a:pt x="-6" y="448"/>
                  <a:pt x="22" y="474"/>
                </a:cubicBezTo>
                <a:lnTo>
                  <a:pt x="224" y="660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2" name=""/>
          <p:cNvSpPr txBox="1"/>
          <p:nvPr/>
        </p:nvSpPr>
        <p:spPr>
          <a:xfrm>
            <a:off x="1160280" y="166032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3" name=""/>
          <p:cNvSpPr/>
          <p:nvPr/>
        </p:nvSpPr>
        <p:spPr>
          <a:xfrm>
            <a:off x="773280" y="302616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4" name=""/>
          <p:cNvSpPr txBox="1"/>
          <p:nvPr/>
        </p:nvSpPr>
        <p:spPr>
          <a:xfrm>
            <a:off x="747720" y="2406960"/>
            <a:ext cx="510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representación binaria es esencial para: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5" name=""/>
          <p:cNvSpPr/>
          <p:nvPr/>
        </p:nvSpPr>
        <p:spPr>
          <a:xfrm>
            <a:off x="773280" y="34452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6" name=""/>
          <p:cNvSpPr txBox="1"/>
          <p:nvPr/>
        </p:nvSpPr>
        <p:spPr>
          <a:xfrm>
            <a:off x="1065240" y="2968920"/>
            <a:ext cx="4779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Procesar información de cualquier tipo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7" name=""/>
          <p:cNvSpPr/>
          <p:nvPr/>
        </p:nvSpPr>
        <p:spPr>
          <a:xfrm>
            <a:off x="773280" y="385488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9"/>
                </a:lnTo>
                <a:cubicBezTo>
                  <a:pt x="768" y="70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8" name=""/>
          <p:cNvSpPr txBox="1"/>
          <p:nvPr/>
        </p:nvSpPr>
        <p:spPr>
          <a:xfrm>
            <a:off x="1065240" y="3387960"/>
            <a:ext cx="520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Construir estructuras y formatos eficientes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9" name=""/>
          <p:cNvSpPr/>
          <p:nvPr/>
        </p:nvSpPr>
        <p:spPr>
          <a:xfrm>
            <a:off x="773280" y="427392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0" name=""/>
          <p:cNvSpPr txBox="1"/>
          <p:nvPr/>
        </p:nvSpPr>
        <p:spPr>
          <a:xfrm>
            <a:off x="1065240" y="3797640"/>
            <a:ext cx="3415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Proteger y comprimir datos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1" name=""/>
          <p:cNvSpPr/>
          <p:nvPr/>
        </p:nvSpPr>
        <p:spPr>
          <a:xfrm>
            <a:off x="825120" y="4830120"/>
            <a:ext cx="169200" cy="213120"/>
          </a:xfrm>
          <a:custGeom>
            <a:avLst/>
            <a:gdLst/>
            <a:ahLst/>
            <a:rect l="0" t="0" r="r" b="b"/>
            <a:pathLst>
              <a:path w="470" h="592">
                <a:moveTo>
                  <a:pt x="470" y="233"/>
                </a:moveTo>
                <a:cubicBezTo>
                  <a:pt x="470" y="370"/>
                  <a:pt x="363" y="391"/>
                  <a:pt x="363" y="520"/>
                </a:cubicBezTo>
                <a:cubicBezTo>
                  <a:pt x="363" y="586"/>
                  <a:pt x="297" y="592"/>
                  <a:pt x="245" y="592"/>
                </a:cubicBezTo>
                <a:cubicBezTo>
                  <a:pt x="201" y="592"/>
                  <a:pt x="105" y="575"/>
                  <a:pt x="105" y="520"/>
                </a:cubicBezTo>
                <a:cubicBezTo>
                  <a:pt x="105" y="391"/>
                  <a:pt x="0" y="370"/>
                  <a:pt x="0" y="233"/>
                </a:cubicBezTo>
                <a:cubicBezTo>
                  <a:pt x="0" y="104"/>
                  <a:pt x="112" y="0"/>
                  <a:pt x="236" y="0"/>
                </a:cubicBezTo>
                <a:cubicBezTo>
                  <a:pt x="361" y="0"/>
                  <a:pt x="470" y="104"/>
                  <a:pt x="470" y="233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2" name=""/>
          <p:cNvSpPr/>
          <p:nvPr/>
        </p:nvSpPr>
        <p:spPr>
          <a:xfrm>
            <a:off x="877320" y="5074200"/>
            <a:ext cx="64440" cy="23760"/>
          </a:xfrm>
          <a:custGeom>
            <a:avLst/>
            <a:gdLst/>
            <a:ahLst/>
            <a:rect l="0" t="0" r="r" b="b"/>
            <a:pathLst>
              <a:path w="179" h="66">
                <a:moveTo>
                  <a:pt x="179" y="12"/>
                </a:moveTo>
                <a:cubicBezTo>
                  <a:pt x="179" y="29"/>
                  <a:pt x="131" y="66"/>
                  <a:pt x="89" y="66"/>
                </a:cubicBezTo>
                <a:cubicBezTo>
                  <a:pt x="48" y="66"/>
                  <a:pt x="0" y="29"/>
                  <a:pt x="0" y="12"/>
                </a:cubicBezTo>
                <a:cubicBezTo>
                  <a:pt x="0" y="-6"/>
                  <a:pt x="48" y="1"/>
                  <a:pt x="89" y="1"/>
                </a:cubicBezTo>
                <a:cubicBezTo>
                  <a:pt x="131" y="1"/>
                  <a:pt x="179" y="-6"/>
                  <a:pt x="179" y="1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3" name=""/>
          <p:cNvSpPr/>
          <p:nvPr/>
        </p:nvSpPr>
        <p:spPr>
          <a:xfrm>
            <a:off x="871200" y="4905720"/>
            <a:ext cx="77040" cy="130680"/>
          </a:xfrm>
          <a:custGeom>
            <a:avLst/>
            <a:gdLst/>
            <a:ahLst/>
            <a:rect l="0" t="0" r="r" b="b"/>
            <a:pathLst>
              <a:path w="214" h="363">
                <a:moveTo>
                  <a:pt x="208" y="6"/>
                </a:moveTo>
                <a:cubicBezTo>
                  <a:pt x="199" y="-2"/>
                  <a:pt x="186" y="-2"/>
                  <a:pt x="177" y="6"/>
                </a:cubicBezTo>
                <a:lnTo>
                  <a:pt x="107" y="76"/>
                </a:lnTo>
                <a:lnTo>
                  <a:pt x="37" y="6"/>
                </a:lnTo>
                <a:cubicBezTo>
                  <a:pt x="28" y="-2"/>
                  <a:pt x="14" y="-2"/>
                  <a:pt x="6" y="6"/>
                </a:cubicBezTo>
                <a:cubicBezTo>
                  <a:pt x="-2" y="15"/>
                  <a:pt x="-2" y="28"/>
                  <a:pt x="6" y="36"/>
                </a:cubicBezTo>
                <a:lnTo>
                  <a:pt x="86" y="115"/>
                </a:lnTo>
                <a:lnTo>
                  <a:pt x="86" y="342"/>
                </a:lnTo>
                <a:cubicBezTo>
                  <a:pt x="86" y="354"/>
                  <a:pt x="96" y="363"/>
                  <a:pt x="107" y="363"/>
                </a:cubicBezTo>
                <a:cubicBezTo>
                  <a:pt x="119" y="363"/>
                  <a:pt x="129" y="354"/>
                  <a:pt x="129" y="342"/>
                </a:cubicBezTo>
                <a:lnTo>
                  <a:pt x="129" y="115"/>
                </a:lnTo>
                <a:lnTo>
                  <a:pt x="208" y="36"/>
                </a:lnTo>
                <a:cubicBezTo>
                  <a:pt x="216" y="28"/>
                  <a:pt x="216" y="15"/>
                  <a:pt x="208" y="6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4" name=""/>
          <p:cNvSpPr/>
          <p:nvPr/>
        </p:nvSpPr>
        <p:spPr>
          <a:xfrm>
            <a:off x="863280" y="5020920"/>
            <a:ext cx="92520" cy="61560"/>
          </a:xfrm>
          <a:custGeom>
            <a:avLst/>
            <a:gdLst/>
            <a:ahLst/>
            <a:rect l="0" t="0" r="r" b="b"/>
            <a:pathLst>
              <a:path w="257" h="171">
                <a:moveTo>
                  <a:pt x="257" y="129"/>
                </a:moveTo>
                <a:cubicBezTo>
                  <a:pt x="257" y="152"/>
                  <a:pt x="238" y="171"/>
                  <a:pt x="215" y="171"/>
                </a:cubicBezTo>
                <a:lnTo>
                  <a:pt x="44" y="171"/>
                </a:lnTo>
                <a:cubicBezTo>
                  <a:pt x="19" y="171"/>
                  <a:pt x="0" y="152"/>
                  <a:pt x="0" y="129"/>
                </a:cubicBezTo>
                <a:lnTo>
                  <a:pt x="0" y="0"/>
                </a:lnTo>
                <a:lnTo>
                  <a:pt x="257" y="0"/>
                </a:lnTo>
                <a:lnTo>
                  <a:pt x="257" y="129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5" name=""/>
          <p:cNvSpPr/>
          <p:nvPr/>
        </p:nvSpPr>
        <p:spPr>
          <a:xfrm>
            <a:off x="855720" y="5013000"/>
            <a:ext cx="108000" cy="61560"/>
          </a:xfrm>
          <a:custGeom>
            <a:avLst/>
            <a:gdLst/>
            <a:ahLst/>
            <a:rect l="0" t="0" r="r" b="b"/>
            <a:pathLst>
              <a:path w="300" h="171">
                <a:moveTo>
                  <a:pt x="21" y="171"/>
                </a:moveTo>
                <a:cubicBezTo>
                  <a:pt x="11" y="171"/>
                  <a:pt x="2" y="164"/>
                  <a:pt x="0" y="153"/>
                </a:cubicBezTo>
                <a:cubicBezTo>
                  <a:pt x="-2" y="141"/>
                  <a:pt x="6" y="131"/>
                  <a:pt x="18" y="129"/>
                </a:cubicBezTo>
                <a:lnTo>
                  <a:pt x="275" y="85"/>
                </a:lnTo>
                <a:cubicBezTo>
                  <a:pt x="286" y="83"/>
                  <a:pt x="297" y="91"/>
                  <a:pt x="299" y="103"/>
                </a:cubicBezTo>
                <a:cubicBezTo>
                  <a:pt x="301" y="115"/>
                  <a:pt x="293" y="126"/>
                  <a:pt x="282" y="128"/>
                </a:cubicBezTo>
                <a:lnTo>
                  <a:pt x="25" y="171"/>
                </a:lnTo>
                <a:cubicBezTo>
                  <a:pt x="24" y="171"/>
                  <a:pt x="23" y="171"/>
                  <a:pt x="21" y="171"/>
                </a:cubicBezTo>
                <a:moveTo>
                  <a:pt x="21" y="85"/>
                </a:moveTo>
                <a:cubicBezTo>
                  <a:pt x="11" y="85"/>
                  <a:pt x="2" y="77"/>
                  <a:pt x="0" y="67"/>
                </a:cubicBezTo>
                <a:cubicBezTo>
                  <a:pt x="-2" y="55"/>
                  <a:pt x="6" y="44"/>
                  <a:pt x="18" y="42"/>
                </a:cubicBezTo>
                <a:lnTo>
                  <a:pt x="275" y="0"/>
                </a:lnTo>
                <a:cubicBezTo>
                  <a:pt x="286" y="-2"/>
                  <a:pt x="297" y="6"/>
                  <a:pt x="299" y="17"/>
                </a:cubicBezTo>
                <a:cubicBezTo>
                  <a:pt x="301" y="29"/>
                  <a:pt x="293" y="40"/>
                  <a:pt x="282" y="42"/>
                </a:cubicBezTo>
                <a:lnTo>
                  <a:pt x="25" y="84"/>
                </a:lnTo>
                <a:cubicBezTo>
                  <a:pt x="24" y="85"/>
                  <a:pt x="23" y="85"/>
                  <a:pt x="21" y="85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6" name=""/>
          <p:cNvSpPr txBox="1"/>
          <p:nvPr/>
        </p:nvSpPr>
        <p:spPr>
          <a:xfrm>
            <a:off x="1065240" y="4216680"/>
            <a:ext cx="7153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Adaptarse a una gran variedad de dispositivos y contextos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7" name=""/>
          <p:cNvSpPr txBox="1"/>
          <p:nvPr/>
        </p:nvSpPr>
        <p:spPr>
          <a:xfrm>
            <a:off x="1065240" y="4778640"/>
            <a:ext cx="6026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Todo en informática comienza con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unos y ceros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780840" y="105696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811800" y="1151280"/>
            <a:ext cx="302400" cy="149760"/>
          </a:xfrm>
          <a:custGeom>
            <a:avLst/>
            <a:gdLst/>
            <a:ahLst/>
            <a:rect l="0" t="0" r="r" b="b"/>
            <a:pathLst>
              <a:path w="840" h="416">
                <a:moveTo>
                  <a:pt x="272" y="363"/>
                </a:moveTo>
                <a:cubicBezTo>
                  <a:pt x="272" y="383"/>
                  <a:pt x="272" y="413"/>
                  <a:pt x="236" y="413"/>
                </a:cubicBezTo>
                <a:cubicBezTo>
                  <a:pt x="213" y="413"/>
                  <a:pt x="204" y="401"/>
                  <a:pt x="199" y="380"/>
                </a:cubicBezTo>
                <a:cubicBezTo>
                  <a:pt x="179" y="404"/>
                  <a:pt x="155" y="416"/>
                  <a:pt x="126" y="416"/>
                </a:cubicBezTo>
                <a:cubicBezTo>
                  <a:pt x="55" y="416"/>
                  <a:pt x="0" y="355"/>
                  <a:pt x="0" y="268"/>
                </a:cubicBezTo>
                <a:cubicBezTo>
                  <a:pt x="0" y="184"/>
                  <a:pt x="56" y="120"/>
                  <a:pt x="126" y="120"/>
                </a:cubicBezTo>
                <a:cubicBezTo>
                  <a:pt x="154" y="120"/>
                  <a:pt x="182" y="131"/>
                  <a:pt x="199" y="155"/>
                </a:cubicBezTo>
                <a:cubicBezTo>
                  <a:pt x="201" y="136"/>
                  <a:pt x="217" y="123"/>
                  <a:pt x="236" y="123"/>
                </a:cubicBezTo>
                <a:cubicBezTo>
                  <a:pt x="272" y="123"/>
                  <a:pt x="272" y="153"/>
                  <a:pt x="272" y="173"/>
                </a:cubicBezTo>
                <a:lnTo>
                  <a:pt x="272" y="363"/>
                </a:lnTo>
                <a:moveTo>
                  <a:pt x="137" y="346"/>
                </a:moveTo>
                <a:cubicBezTo>
                  <a:pt x="177" y="346"/>
                  <a:pt x="196" y="305"/>
                  <a:pt x="196" y="268"/>
                </a:cubicBezTo>
                <a:cubicBezTo>
                  <a:pt x="196" y="231"/>
                  <a:pt x="177" y="190"/>
                  <a:pt x="137" y="190"/>
                </a:cubicBezTo>
                <a:cubicBezTo>
                  <a:pt x="95" y="190"/>
                  <a:pt x="76" y="231"/>
                  <a:pt x="76" y="268"/>
                </a:cubicBezTo>
                <a:cubicBezTo>
                  <a:pt x="76" y="305"/>
                  <a:pt x="95" y="346"/>
                  <a:pt x="137" y="346"/>
                </a:cubicBezTo>
                <a:moveTo>
                  <a:pt x="316" y="43"/>
                </a:moveTo>
                <a:cubicBezTo>
                  <a:pt x="316" y="17"/>
                  <a:pt x="332" y="0"/>
                  <a:pt x="354" y="0"/>
                </a:cubicBezTo>
                <a:cubicBezTo>
                  <a:pt x="376" y="0"/>
                  <a:pt x="392" y="17"/>
                  <a:pt x="392" y="43"/>
                </a:cubicBezTo>
                <a:lnTo>
                  <a:pt x="392" y="147"/>
                </a:lnTo>
                <a:cubicBezTo>
                  <a:pt x="412" y="129"/>
                  <a:pt x="438" y="120"/>
                  <a:pt x="465" y="120"/>
                </a:cubicBezTo>
                <a:cubicBezTo>
                  <a:pt x="547" y="120"/>
                  <a:pt x="588" y="197"/>
                  <a:pt x="588" y="271"/>
                </a:cubicBezTo>
                <a:cubicBezTo>
                  <a:pt x="588" y="344"/>
                  <a:pt x="539" y="416"/>
                  <a:pt x="462" y="416"/>
                </a:cubicBezTo>
                <a:cubicBezTo>
                  <a:pt x="436" y="416"/>
                  <a:pt x="406" y="404"/>
                  <a:pt x="392" y="381"/>
                </a:cubicBezTo>
                <a:cubicBezTo>
                  <a:pt x="387" y="401"/>
                  <a:pt x="375" y="413"/>
                  <a:pt x="354" y="413"/>
                </a:cubicBezTo>
                <a:cubicBezTo>
                  <a:pt x="332" y="413"/>
                  <a:pt x="316" y="396"/>
                  <a:pt x="316" y="370"/>
                </a:cubicBezTo>
                <a:lnTo>
                  <a:pt x="316" y="43"/>
                </a:lnTo>
                <a:moveTo>
                  <a:pt x="452" y="346"/>
                </a:moveTo>
                <a:cubicBezTo>
                  <a:pt x="492" y="346"/>
                  <a:pt x="511" y="304"/>
                  <a:pt x="511" y="268"/>
                </a:cubicBezTo>
                <a:cubicBezTo>
                  <a:pt x="511" y="232"/>
                  <a:pt x="492" y="190"/>
                  <a:pt x="452" y="190"/>
                </a:cubicBezTo>
                <a:cubicBezTo>
                  <a:pt x="411" y="190"/>
                  <a:pt x="392" y="228"/>
                  <a:pt x="392" y="265"/>
                </a:cubicBezTo>
                <a:cubicBezTo>
                  <a:pt x="392" y="303"/>
                  <a:pt x="410" y="346"/>
                  <a:pt x="452" y="346"/>
                </a:cubicBezTo>
                <a:moveTo>
                  <a:pt x="811" y="205"/>
                </a:moveTo>
                <a:cubicBezTo>
                  <a:pt x="792" y="205"/>
                  <a:pt x="775" y="190"/>
                  <a:pt x="751" y="190"/>
                </a:cubicBezTo>
                <a:cubicBezTo>
                  <a:pt x="707" y="190"/>
                  <a:pt x="687" y="229"/>
                  <a:pt x="687" y="268"/>
                </a:cubicBezTo>
                <a:cubicBezTo>
                  <a:pt x="687" y="306"/>
                  <a:pt x="709" y="346"/>
                  <a:pt x="751" y="346"/>
                </a:cubicBezTo>
                <a:cubicBezTo>
                  <a:pt x="770" y="346"/>
                  <a:pt x="798" y="330"/>
                  <a:pt x="808" y="330"/>
                </a:cubicBezTo>
                <a:cubicBezTo>
                  <a:pt x="826" y="330"/>
                  <a:pt x="840" y="345"/>
                  <a:pt x="840" y="363"/>
                </a:cubicBezTo>
                <a:cubicBezTo>
                  <a:pt x="840" y="403"/>
                  <a:pt x="775" y="416"/>
                  <a:pt x="747" y="416"/>
                </a:cubicBezTo>
                <a:cubicBezTo>
                  <a:pt x="664" y="416"/>
                  <a:pt x="609" y="349"/>
                  <a:pt x="609" y="268"/>
                </a:cubicBezTo>
                <a:cubicBezTo>
                  <a:pt x="609" y="191"/>
                  <a:pt x="665" y="120"/>
                  <a:pt x="747" y="120"/>
                </a:cubicBezTo>
                <a:cubicBezTo>
                  <a:pt x="777" y="120"/>
                  <a:pt x="840" y="131"/>
                  <a:pt x="840" y="168"/>
                </a:cubicBezTo>
                <a:cubicBezTo>
                  <a:pt x="840" y="184"/>
                  <a:pt x="829" y="205"/>
                  <a:pt x="811" y="20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160280" y="993600"/>
            <a:ext cx="5431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 Representación de caracteres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1047600" y="2495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747720" y="1767600"/>
            <a:ext cx="7653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ASCII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047600" y="2981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300320" y="2340360"/>
            <a:ext cx="2694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Estándar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 u 8 bits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1047600" y="3466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300320" y="2826000"/>
            <a:ext cx="371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Capacidad: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128/256 símbolos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300320" y="3312000"/>
            <a:ext cx="454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Limitado a inglés y caracteres básicos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1047600" y="4638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747720" y="3910680"/>
            <a:ext cx="11725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Unicode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047600" y="5124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300320" y="4483440"/>
            <a:ext cx="3750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Codificaciones: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UTF-8, UTF-16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047600" y="5609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300320" y="4969440"/>
            <a:ext cx="429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Soporta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más de 140.000 símbolos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300320" y="5455080"/>
            <a:ext cx="558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Universal: alfabetos, emojis, símbolos técnicos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780840" y="139032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951" y="419"/>
                </a:moveTo>
                <a:lnTo>
                  <a:pt x="857" y="419"/>
                </a:lnTo>
                <a:cubicBezTo>
                  <a:pt x="848" y="381"/>
                  <a:pt x="833" y="345"/>
                  <a:pt x="813" y="313"/>
                </a:cubicBezTo>
                <a:lnTo>
                  <a:pt x="879" y="246"/>
                </a:lnTo>
                <a:cubicBezTo>
                  <a:pt x="901" y="225"/>
                  <a:pt x="901" y="189"/>
                  <a:pt x="879" y="167"/>
                </a:cubicBezTo>
                <a:lnTo>
                  <a:pt x="840" y="128"/>
                </a:lnTo>
                <a:cubicBezTo>
                  <a:pt x="818" y="106"/>
                  <a:pt x="782" y="106"/>
                  <a:pt x="761" y="128"/>
                </a:cubicBezTo>
                <a:lnTo>
                  <a:pt x="694" y="194"/>
                </a:lnTo>
                <a:cubicBezTo>
                  <a:pt x="662" y="174"/>
                  <a:pt x="626" y="159"/>
                  <a:pt x="588" y="150"/>
                </a:cubicBezTo>
                <a:lnTo>
                  <a:pt x="588" y="56"/>
                </a:lnTo>
                <a:cubicBezTo>
                  <a:pt x="588" y="25"/>
                  <a:pt x="563" y="0"/>
                  <a:pt x="532" y="0"/>
                </a:cubicBezTo>
                <a:lnTo>
                  <a:pt x="476" y="0"/>
                </a:lnTo>
                <a:cubicBezTo>
                  <a:pt x="445" y="0"/>
                  <a:pt x="420" y="25"/>
                  <a:pt x="420" y="56"/>
                </a:cubicBezTo>
                <a:lnTo>
                  <a:pt x="420" y="150"/>
                </a:lnTo>
                <a:cubicBezTo>
                  <a:pt x="382" y="159"/>
                  <a:pt x="346" y="174"/>
                  <a:pt x="312" y="194"/>
                </a:cubicBezTo>
                <a:lnTo>
                  <a:pt x="246" y="128"/>
                </a:lnTo>
                <a:cubicBezTo>
                  <a:pt x="224" y="106"/>
                  <a:pt x="189" y="106"/>
                  <a:pt x="167" y="128"/>
                </a:cubicBezTo>
                <a:lnTo>
                  <a:pt x="128" y="167"/>
                </a:lnTo>
                <a:cubicBezTo>
                  <a:pt x="106" y="189"/>
                  <a:pt x="106" y="225"/>
                  <a:pt x="128" y="246"/>
                </a:cubicBezTo>
                <a:lnTo>
                  <a:pt x="194" y="313"/>
                </a:lnTo>
                <a:cubicBezTo>
                  <a:pt x="174" y="345"/>
                  <a:pt x="159" y="381"/>
                  <a:pt x="150" y="419"/>
                </a:cubicBezTo>
                <a:lnTo>
                  <a:pt x="56" y="419"/>
                </a:lnTo>
                <a:cubicBezTo>
                  <a:pt x="25" y="419"/>
                  <a:pt x="0" y="444"/>
                  <a:pt x="0" y="475"/>
                </a:cubicBezTo>
                <a:lnTo>
                  <a:pt x="0" y="531"/>
                </a:lnTo>
                <a:cubicBezTo>
                  <a:pt x="0" y="562"/>
                  <a:pt x="25" y="587"/>
                  <a:pt x="56" y="587"/>
                </a:cubicBezTo>
                <a:lnTo>
                  <a:pt x="150" y="587"/>
                </a:lnTo>
                <a:cubicBezTo>
                  <a:pt x="159" y="625"/>
                  <a:pt x="174" y="662"/>
                  <a:pt x="194" y="694"/>
                </a:cubicBezTo>
                <a:lnTo>
                  <a:pt x="128" y="761"/>
                </a:lnTo>
                <a:cubicBezTo>
                  <a:pt x="106" y="783"/>
                  <a:pt x="106" y="818"/>
                  <a:pt x="128" y="840"/>
                </a:cubicBezTo>
                <a:lnTo>
                  <a:pt x="167" y="879"/>
                </a:lnTo>
                <a:cubicBezTo>
                  <a:pt x="189" y="901"/>
                  <a:pt x="224" y="901"/>
                  <a:pt x="246" y="879"/>
                </a:cubicBezTo>
                <a:lnTo>
                  <a:pt x="313" y="813"/>
                </a:lnTo>
                <a:cubicBezTo>
                  <a:pt x="346" y="833"/>
                  <a:pt x="382" y="848"/>
                  <a:pt x="420" y="857"/>
                </a:cubicBezTo>
                <a:lnTo>
                  <a:pt x="420" y="951"/>
                </a:lnTo>
                <a:cubicBezTo>
                  <a:pt x="420" y="982"/>
                  <a:pt x="445" y="1007"/>
                  <a:pt x="476" y="1007"/>
                </a:cubicBezTo>
                <a:lnTo>
                  <a:pt x="532" y="1007"/>
                </a:lnTo>
                <a:cubicBezTo>
                  <a:pt x="563" y="1007"/>
                  <a:pt x="588" y="982"/>
                  <a:pt x="588" y="951"/>
                </a:cubicBezTo>
                <a:lnTo>
                  <a:pt x="588" y="857"/>
                </a:lnTo>
                <a:cubicBezTo>
                  <a:pt x="626" y="848"/>
                  <a:pt x="662" y="833"/>
                  <a:pt x="694" y="813"/>
                </a:cubicBezTo>
                <a:lnTo>
                  <a:pt x="761" y="879"/>
                </a:lnTo>
                <a:cubicBezTo>
                  <a:pt x="782" y="901"/>
                  <a:pt x="818" y="901"/>
                  <a:pt x="840" y="879"/>
                </a:cubicBezTo>
                <a:lnTo>
                  <a:pt x="879" y="840"/>
                </a:lnTo>
                <a:cubicBezTo>
                  <a:pt x="901" y="818"/>
                  <a:pt x="901" y="783"/>
                  <a:pt x="879" y="761"/>
                </a:cubicBezTo>
                <a:lnTo>
                  <a:pt x="813" y="694"/>
                </a:lnTo>
                <a:cubicBezTo>
                  <a:pt x="833" y="662"/>
                  <a:pt x="848" y="625"/>
                  <a:pt x="857" y="587"/>
                </a:cubicBezTo>
                <a:lnTo>
                  <a:pt x="951" y="587"/>
                </a:lnTo>
                <a:cubicBezTo>
                  <a:pt x="981" y="587"/>
                  <a:pt x="1006" y="562"/>
                  <a:pt x="1006" y="531"/>
                </a:cubicBezTo>
                <a:lnTo>
                  <a:pt x="1006" y="475"/>
                </a:lnTo>
                <a:cubicBezTo>
                  <a:pt x="1006" y="444"/>
                  <a:pt x="981" y="419"/>
                  <a:pt x="951" y="419"/>
                </a:cubicBezTo>
                <a:moveTo>
                  <a:pt x="504" y="728"/>
                </a:moveTo>
                <a:cubicBezTo>
                  <a:pt x="380" y="728"/>
                  <a:pt x="279" y="627"/>
                  <a:pt x="279" y="503"/>
                </a:cubicBezTo>
                <a:cubicBezTo>
                  <a:pt x="279" y="380"/>
                  <a:pt x="380" y="280"/>
                  <a:pt x="504" y="280"/>
                </a:cubicBezTo>
                <a:cubicBezTo>
                  <a:pt x="627" y="280"/>
                  <a:pt x="727" y="380"/>
                  <a:pt x="727" y="503"/>
                </a:cubicBezTo>
                <a:cubicBezTo>
                  <a:pt x="727" y="627"/>
                  <a:pt x="627" y="728"/>
                  <a:pt x="504" y="728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1047600" y="2219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160280" y="1326960"/>
            <a:ext cx="5474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3. Representación de booleanos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1599840" y="26380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1857240" y="2514240"/>
            <a:ext cx="314640" cy="371880"/>
          </a:xfrm>
          <a:custGeom>
            <a:avLst/>
            <a:gdLst/>
            <a:ahLst/>
            <a:rect l="0" t="0" r="r" b="b"/>
            <a:pathLst>
              <a:path w="874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8" y="9"/>
                  <a:pt x="117" y="6"/>
                  <a:pt x="128" y="4"/>
                </a:cubicBezTo>
                <a:cubicBezTo>
                  <a:pt x="138" y="2"/>
                  <a:pt x="148" y="0"/>
                  <a:pt x="159" y="0"/>
                </a:cubicBezTo>
                <a:lnTo>
                  <a:pt x="715" y="0"/>
                </a:lnTo>
                <a:cubicBezTo>
                  <a:pt x="726" y="0"/>
                  <a:pt x="736" y="2"/>
                  <a:pt x="746" y="4"/>
                </a:cubicBezTo>
                <a:cubicBezTo>
                  <a:pt x="756" y="6"/>
                  <a:pt x="766" y="9"/>
                  <a:pt x="776" y="13"/>
                </a:cubicBezTo>
                <a:cubicBezTo>
                  <a:pt x="786" y="17"/>
                  <a:pt x="795" y="21"/>
                  <a:pt x="803" y="27"/>
                </a:cubicBezTo>
                <a:cubicBezTo>
                  <a:pt x="812" y="33"/>
                  <a:pt x="820" y="40"/>
                  <a:pt x="828" y="47"/>
                </a:cubicBezTo>
                <a:cubicBezTo>
                  <a:pt x="835" y="54"/>
                  <a:pt x="841" y="62"/>
                  <a:pt x="847" y="71"/>
                </a:cubicBezTo>
                <a:cubicBezTo>
                  <a:pt x="853" y="80"/>
                  <a:pt x="858" y="89"/>
                  <a:pt x="862" y="98"/>
                </a:cubicBezTo>
                <a:cubicBezTo>
                  <a:pt x="866" y="108"/>
                  <a:pt x="869" y="118"/>
                  <a:pt x="871" y="128"/>
                </a:cubicBezTo>
                <a:cubicBezTo>
                  <a:pt x="873" y="139"/>
                  <a:pt x="874" y="149"/>
                  <a:pt x="874" y="159"/>
                </a:cubicBezTo>
                <a:lnTo>
                  <a:pt x="874" y="875"/>
                </a:lnTo>
                <a:cubicBezTo>
                  <a:pt x="874" y="885"/>
                  <a:pt x="873" y="895"/>
                  <a:pt x="871" y="906"/>
                </a:cubicBezTo>
                <a:cubicBezTo>
                  <a:pt x="869" y="916"/>
                  <a:pt x="866" y="926"/>
                  <a:pt x="862" y="935"/>
                </a:cubicBezTo>
                <a:cubicBezTo>
                  <a:pt x="858" y="945"/>
                  <a:pt x="853" y="954"/>
                  <a:pt x="847" y="963"/>
                </a:cubicBezTo>
                <a:cubicBezTo>
                  <a:pt x="841" y="971"/>
                  <a:pt x="835" y="980"/>
                  <a:pt x="828" y="987"/>
                </a:cubicBezTo>
                <a:cubicBezTo>
                  <a:pt x="820" y="994"/>
                  <a:pt x="812" y="1001"/>
                  <a:pt x="803" y="1007"/>
                </a:cubicBezTo>
                <a:cubicBezTo>
                  <a:pt x="795" y="1012"/>
                  <a:pt x="786" y="1017"/>
                  <a:pt x="776" y="1021"/>
                </a:cubicBezTo>
                <a:cubicBezTo>
                  <a:pt x="766" y="1025"/>
                  <a:pt x="756" y="1028"/>
                  <a:pt x="746" y="1030"/>
                </a:cubicBezTo>
                <a:cubicBezTo>
                  <a:pt x="736" y="1032"/>
                  <a:pt x="726" y="1033"/>
                  <a:pt x="715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7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80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300320" y="2064240"/>
            <a:ext cx="3202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Codificación mínima: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 bit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946520" y="2606040"/>
            <a:ext cx="234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0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1599840" y="31240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0"/>
                  <a:pt x="0" y="132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1857240" y="3000240"/>
            <a:ext cx="314640" cy="371880"/>
          </a:xfrm>
          <a:custGeom>
            <a:avLst/>
            <a:gdLst/>
            <a:ahLst/>
            <a:rect l="0" t="0" r="r" b="b"/>
            <a:pathLst>
              <a:path w="874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715" y="0"/>
                </a:lnTo>
                <a:cubicBezTo>
                  <a:pt x="726" y="0"/>
                  <a:pt x="736" y="1"/>
                  <a:pt x="746" y="3"/>
                </a:cubicBezTo>
                <a:cubicBezTo>
                  <a:pt x="756" y="5"/>
                  <a:pt x="766" y="8"/>
                  <a:pt x="776" y="12"/>
                </a:cubicBezTo>
                <a:cubicBezTo>
                  <a:pt x="786" y="16"/>
                  <a:pt x="795" y="21"/>
                  <a:pt x="803" y="27"/>
                </a:cubicBezTo>
                <a:cubicBezTo>
                  <a:pt x="812" y="32"/>
                  <a:pt x="820" y="39"/>
                  <a:pt x="828" y="46"/>
                </a:cubicBezTo>
                <a:cubicBezTo>
                  <a:pt x="835" y="54"/>
                  <a:pt x="841" y="62"/>
                  <a:pt x="847" y="70"/>
                </a:cubicBezTo>
                <a:cubicBezTo>
                  <a:pt x="853" y="79"/>
                  <a:pt x="858" y="88"/>
                  <a:pt x="862" y="98"/>
                </a:cubicBezTo>
                <a:cubicBezTo>
                  <a:pt x="866" y="108"/>
                  <a:pt x="869" y="117"/>
                  <a:pt x="871" y="128"/>
                </a:cubicBezTo>
                <a:cubicBezTo>
                  <a:pt x="873" y="138"/>
                  <a:pt x="874" y="148"/>
                  <a:pt x="874" y="159"/>
                </a:cubicBezTo>
                <a:lnTo>
                  <a:pt x="874" y="874"/>
                </a:lnTo>
                <a:cubicBezTo>
                  <a:pt x="874" y="884"/>
                  <a:pt x="873" y="895"/>
                  <a:pt x="871" y="905"/>
                </a:cubicBezTo>
                <a:cubicBezTo>
                  <a:pt x="869" y="915"/>
                  <a:pt x="866" y="925"/>
                  <a:pt x="862" y="935"/>
                </a:cubicBezTo>
                <a:cubicBezTo>
                  <a:pt x="858" y="944"/>
                  <a:pt x="853" y="954"/>
                  <a:pt x="847" y="962"/>
                </a:cubicBezTo>
                <a:cubicBezTo>
                  <a:pt x="841" y="971"/>
                  <a:pt x="835" y="979"/>
                  <a:pt x="828" y="986"/>
                </a:cubicBezTo>
                <a:cubicBezTo>
                  <a:pt x="820" y="994"/>
                  <a:pt x="812" y="1000"/>
                  <a:pt x="803" y="1006"/>
                </a:cubicBezTo>
                <a:cubicBezTo>
                  <a:pt x="795" y="1012"/>
                  <a:pt x="786" y="1017"/>
                  <a:pt x="776" y="1021"/>
                </a:cubicBezTo>
                <a:cubicBezTo>
                  <a:pt x="766" y="1025"/>
                  <a:pt x="756" y="1028"/>
                  <a:pt x="746" y="1030"/>
                </a:cubicBezTo>
                <a:cubicBezTo>
                  <a:pt x="736" y="1032"/>
                  <a:pt x="726" y="1033"/>
                  <a:pt x="715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2169720" y="2483280"/>
            <a:ext cx="96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→ falso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946520" y="3092040"/>
            <a:ext cx="234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1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2169720" y="2968920"/>
            <a:ext cx="1629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→ verdadero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1047600" y="4305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747720" y="3577320"/>
            <a:ext cx="7545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2952720" y="4181400"/>
            <a:ext cx="447840" cy="371880"/>
          </a:xfrm>
          <a:custGeom>
            <a:avLst/>
            <a:gdLst/>
            <a:ahLst/>
            <a:rect l="0" t="0" r="r" b="b"/>
            <a:pathLst>
              <a:path w="1244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3" y="39"/>
                  <a:pt x="61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084" y="0"/>
                </a:lnTo>
                <a:cubicBezTo>
                  <a:pt x="1095" y="0"/>
                  <a:pt x="1105" y="1"/>
                  <a:pt x="1115" y="3"/>
                </a:cubicBezTo>
                <a:cubicBezTo>
                  <a:pt x="1127" y="5"/>
                  <a:pt x="1136" y="8"/>
                  <a:pt x="1146" y="12"/>
                </a:cubicBezTo>
                <a:cubicBezTo>
                  <a:pt x="1156" y="16"/>
                  <a:pt x="1165" y="21"/>
                  <a:pt x="1174" y="26"/>
                </a:cubicBezTo>
                <a:cubicBezTo>
                  <a:pt x="1182" y="32"/>
                  <a:pt x="1190" y="39"/>
                  <a:pt x="1198" y="46"/>
                </a:cubicBezTo>
                <a:cubicBezTo>
                  <a:pt x="1205" y="54"/>
                  <a:pt x="1212" y="62"/>
                  <a:pt x="1217" y="70"/>
                </a:cubicBezTo>
                <a:cubicBezTo>
                  <a:pt x="1223" y="79"/>
                  <a:pt x="1228" y="88"/>
                  <a:pt x="1232" y="98"/>
                </a:cubicBezTo>
                <a:cubicBezTo>
                  <a:pt x="1236" y="107"/>
                  <a:pt x="1239" y="117"/>
                  <a:pt x="1241" y="127"/>
                </a:cubicBezTo>
                <a:cubicBezTo>
                  <a:pt x="1243" y="138"/>
                  <a:pt x="1244" y="148"/>
                  <a:pt x="1244" y="158"/>
                </a:cubicBezTo>
                <a:lnTo>
                  <a:pt x="1244" y="874"/>
                </a:lnTo>
                <a:cubicBezTo>
                  <a:pt x="1244" y="884"/>
                  <a:pt x="1243" y="895"/>
                  <a:pt x="1241" y="905"/>
                </a:cubicBezTo>
                <a:cubicBezTo>
                  <a:pt x="1239" y="915"/>
                  <a:pt x="1236" y="925"/>
                  <a:pt x="1232" y="935"/>
                </a:cubicBezTo>
                <a:cubicBezTo>
                  <a:pt x="1228" y="944"/>
                  <a:pt x="1223" y="953"/>
                  <a:pt x="1217" y="962"/>
                </a:cubicBezTo>
                <a:cubicBezTo>
                  <a:pt x="1212" y="971"/>
                  <a:pt x="1205" y="979"/>
                  <a:pt x="1198" y="986"/>
                </a:cubicBezTo>
                <a:cubicBezTo>
                  <a:pt x="1190" y="993"/>
                  <a:pt x="1182" y="1000"/>
                  <a:pt x="1174" y="1006"/>
                </a:cubicBezTo>
                <a:cubicBezTo>
                  <a:pt x="1165" y="1012"/>
                  <a:pt x="1156" y="1017"/>
                  <a:pt x="1146" y="1020"/>
                </a:cubicBezTo>
                <a:cubicBezTo>
                  <a:pt x="1136" y="1024"/>
                  <a:pt x="1127" y="1027"/>
                  <a:pt x="1115" y="1030"/>
                </a:cubicBezTo>
                <a:cubicBezTo>
                  <a:pt x="1105" y="1032"/>
                  <a:pt x="1095" y="1033"/>
                  <a:pt x="1084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1" y="1000"/>
                  <a:pt x="53" y="993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300320" y="4150080"/>
            <a:ext cx="1650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Condiciones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3046320" y="427284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if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3533760" y="4181400"/>
            <a:ext cx="838440" cy="371880"/>
          </a:xfrm>
          <a:custGeom>
            <a:avLst/>
            <a:gdLst/>
            <a:ahLst/>
            <a:rect l="0" t="0" r="r" b="b"/>
            <a:pathLst>
              <a:path w="2329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3" y="39"/>
                  <a:pt x="61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170" y="0"/>
                </a:lnTo>
                <a:cubicBezTo>
                  <a:pt x="2181" y="0"/>
                  <a:pt x="2191" y="1"/>
                  <a:pt x="2201" y="3"/>
                </a:cubicBezTo>
                <a:cubicBezTo>
                  <a:pt x="2211" y="5"/>
                  <a:pt x="2221" y="8"/>
                  <a:pt x="2231" y="12"/>
                </a:cubicBezTo>
                <a:cubicBezTo>
                  <a:pt x="2241" y="16"/>
                  <a:pt x="2250" y="21"/>
                  <a:pt x="2258" y="26"/>
                </a:cubicBezTo>
                <a:cubicBezTo>
                  <a:pt x="2267" y="32"/>
                  <a:pt x="2275" y="39"/>
                  <a:pt x="2282" y="46"/>
                </a:cubicBezTo>
                <a:cubicBezTo>
                  <a:pt x="2290" y="54"/>
                  <a:pt x="2296" y="62"/>
                  <a:pt x="2302" y="70"/>
                </a:cubicBezTo>
                <a:cubicBezTo>
                  <a:pt x="2308" y="79"/>
                  <a:pt x="2313" y="88"/>
                  <a:pt x="2317" y="98"/>
                </a:cubicBezTo>
                <a:cubicBezTo>
                  <a:pt x="2321" y="107"/>
                  <a:pt x="2324" y="117"/>
                  <a:pt x="2326" y="127"/>
                </a:cubicBezTo>
                <a:cubicBezTo>
                  <a:pt x="2328" y="138"/>
                  <a:pt x="2329" y="148"/>
                  <a:pt x="2329" y="158"/>
                </a:cubicBezTo>
                <a:lnTo>
                  <a:pt x="2329" y="874"/>
                </a:lnTo>
                <a:cubicBezTo>
                  <a:pt x="2329" y="884"/>
                  <a:pt x="2328" y="895"/>
                  <a:pt x="2326" y="905"/>
                </a:cubicBezTo>
                <a:cubicBezTo>
                  <a:pt x="2324" y="915"/>
                  <a:pt x="2321" y="925"/>
                  <a:pt x="2317" y="935"/>
                </a:cubicBezTo>
                <a:cubicBezTo>
                  <a:pt x="2313" y="944"/>
                  <a:pt x="2308" y="953"/>
                  <a:pt x="2302" y="962"/>
                </a:cubicBezTo>
                <a:cubicBezTo>
                  <a:pt x="2296" y="971"/>
                  <a:pt x="2290" y="979"/>
                  <a:pt x="2282" y="986"/>
                </a:cubicBezTo>
                <a:cubicBezTo>
                  <a:pt x="2275" y="993"/>
                  <a:pt x="2267" y="1000"/>
                  <a:pt x="2258" y="1006"/>
                </a:cubicBezTo>
                <a:cubicBezTo>
                  <a:pt x="2250" y="1012"/>
                  <a:pt x="2241" y="1017"/>
                  <a:pt x="2231" y="1020"/>
                </a:cubicBezTo>
                <a:cubicBezTo>
                  <a:pt x="2221" y="1024"/>
                  <a:pt x="2211" y="1027"/>
                  <a:pt x="2201" y="1030"/>
                </a:cubicBezTo>
                <a:cubicBezTo>
                  <a:pt x="2191" y="1032"/>
                  <a:pt x="2181" y="1033"/>
                  <a:pt x="2170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1" y="1000"/>
                  <a:pt x="53" y="993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3398400" y="41500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627720" y="427284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1047600" y="4790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4367160" y="41500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1047600" y="5276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300320" y="4636080"/>
            <a:ext cx="1623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Lógica digital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300320" y="5121720"/>
            <a:ext cx="3225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Bit de control en hardware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752400" y="2438280"/>
            <a:ext cx="2410200" cy="533520"/>
          </a:xfrm>
          <a:custGeom>
            <a:avLst/>
            <a:gdLst/>
            <a:ahLst/>
            <a:rect l="0" t="0" r="r" b="b"/>
            <a:pathLst>
              <a:path w="6695" h="1482">
                <a:moveTo>
                  <a:pt x="0" y="0"/>
                </a:moveTo>
                <a:lnTo>
                  <a:pt x="6695" y="0"/>
                </a:lnTo>
                <a:lnTo>
                  <a:pt x="669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3162240" y="2438280"/>
            <a:ext cx="4857840" cy="533520"/>
          </a:xfrm>
          <a:custGeom>
            <a:avLst/>
            <a:gdLst/>
            <a:ahLst/>
            <a:rect l="0" t="0" r="r" b="b"/>
            <a:pathLst>
              <a:path w="13494" h="1482">
                <a:moveTo>
                  <a:pt x="0" y="0"/>
                </a:moveTo>
                <a:lnTo>
                  <a:pt x="13494" y="0"/>
                </a:lnTo>
                <a:lnTo>
                  <a:pt x="1349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752400" y="2971440"/>
            <a:ext cx="2410200" cy="543600"/>
          </a:xfrm>
          <a:custGeom>
            <a:avLst/>
            <a:gdLst/>
            <a:ahLst/>
            <a:rect l="0" t="0" r="r" b="b"/>
            <a:pathLst>
              <a:path w="6695" h="1510">
                <a:moveTo>
                  <a:pt x="0" y="0"/>
                </a:moveTo>
                <a:lnTo>
                  <a:pt x="6695" y="0"/>
                </a:lnTo>
                <a:lnTo>
                  <a:pt x="6695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3162240" y="2971440"/>
            <a:ext cx="4857840" cy="543600"/>
          </a:xfrm>
          <a:custGeom>
            <a:avLst/>
            <a:gdLst/>
            <a:ahLst/>
            <a:rect l="0" t="0" r="r" b="b"/>
            <a:pathLst>
              <a:path w="13494" h="1510">
                <a:moveTo>
                  <a:pt x="0" y="0"/>
                </a:moveTo>
                <a:lnTo>
                  <a:pt x="13494" y="0"/>
                </a:lnTo>
                <a:lnTo>
                  <a:pt x="1349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752400" y="3514680"/>
            <a:ext cx="2410200" cy="533520"/>
          </a:xfrm>
          <a:custGeom>
            <a:avLst/>
            <a:gdLst/>
            <a:ahLst/>
            <a:rect l="0" t="0" r="r" b="b"/>
            <a:pathLst>
              <a:path w="6695" h="1482">
                <a:moveTo>
                  <a:pt x="0" y="0"/>
                </a:moveTo>
                <a:lnTo>
                  <a:pt x="6695" y="0"/>
                </a:lnTo>
                <a:lnTo>
                  <a:pt x="669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3162240" y="3514680"/>
            <a:ext cx="4857840" cy="533520"/>
          </a:xfrm>
          <a:custGeom>
            <a:avLst/>
            <a:gdLst/>
            <a:ahLst/>
            <a:rect l="0" t="0" r="r" b="b"/>
            <a:pathLst>
              <a:path w="13494" h="1482">
                <a:moveTo>
                  <a:pt x="0" y="0"/>
                </a:moveTo>
                <a:lnTo>
                  <a:pt x="13494" y="0"/>
                </a:lnTo>
                <a:lnTo>
                  <a:pt x="1349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752400" y="4047840"/>
            <a:ext cx="2410200" cy="543240"/>
          </a:xfrm>
          <a:custGeom>
            <a:avLst/>
            <a:gdLst/>
            <a:ahLst/>
            <a:rect l="0" t="0" r="r" b="b"/>
            <a:pathLst>
              <a:path w="6695" h="1509">
                <a:moveTo>
                  <a:pt x="0" y="0"/>
                </a:moveTo>
                <a:lnTo>
                  <a:pt x="6695" y="0"/>
                </a:lnTo>
                <a:lnTo>
                  <a:pt x="669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3162240" y="4047840"/>
            <a:ext cx="4857840" cy="543240"/>
          </a:xfrm>
          <a:custGeom>
            <a:avLst/>
            <a:gdLst/>
            <a:ahLst/>
            <a:rect l="0" t="0" r="r" b="b"/>
            <a:pathLst>
              <a:path w="13494" h="1509">
                <a:moveTo>
                  <a:pt x="0" y="0"/>
                </a:moveTo>
                <a:lnTo>
                  <a:pt x="13494" y="0"/>
                </a:lnTo>
                <a:lnTo>
                  <a:pt x="1349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752400" y="4590720"/>
            <a:ext cx="2410200" cy="533880"/>
          </a:xfrm>
          <a:custGeom>
            <a:avLst/>
            <a:gdLst/>
            <a:ahLst/>
            <a:rect l="0" t="0" r="r" b="b"/>
            <a:pathLst>
              <a:path w="6695" h="1483">
                <a:moveTo>
                  <a:pt x="0" y="0"/>
                </a:moveTo>
                <a:lnTo>
                  <a:pt x="6695" y="0"/>
                </a:lnTo>
                <a:lnTo>
                  <a:pt x="6695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3162240" y="4590720"/>
            <a:ext cx="4857840" cy="533880"/>
          </a:xfrm>
          <a:custGeom>
            <a:avLst/>
            <a:gdLst/>
            <a:ahLst/>
            <a:rect l="0" t="0" r="r" b="b"/>
            <a:pathLst>
              <a:path w="13494" h="1483">
                <a:moveTo>
                  <a:pt x="0" y="0"/>
                </a:moveTo>
                <a:lnTo>
                  <a:pt x="13494" y="0"/>
                </a:lnTo>
                <a:lnTo>
                  <a:pt x="1349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75240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752400" y="2428560"/>
            <a:ext cx="2419560" cy="10440"/>
          </a:xfrm>
          <a:custGeom>
            <a:avLst/>
            <a:gdLst/>
            <a:ahLst/>
            <a:rect l="0" t="0" r="r" b="b"/>
            <a:pathLst>
              <a:path w="6721" h="29">
                <a:moveTo>
                  <a:pt x="0" y="0"/>
                </a:moveTo>
                <a:lnTo>
                  <a:pt x="6721" y="0"/>
                </a:lnTo>
                <a:lnTo>
                  <a:pt x="6721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316224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3171600" y="2428560"/>
            <a:ext cx="4858200" cy="10440"/>
          </a:xfrm>
          <a:custGeom>
            <a:avLst/>
            <a:gdLst/>
            <a:ahLst/>
            <a:rect l="0" t="0" r="r" b="b"/>
            <a:pathLst>
              <a:path w="13495" h="29">
                <a:moveTo>
                  <a:pt x="0" y="0"/>
                </a:moveTo>
                <a:lnTo>
                  <a:pt x="13495" y="0"/>
                </a:lnTo>
                <a:lnTo>
                  <a:pt x="1349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8019720" y="242856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752400" y="2971440"/>
            <a:ext cx="2419560" cy="10440"/>
          </a:xfrm>
          <a:custGeom>
            <a:avLst/>
            <a:gdLst/>
            <a:ahLst/>
            <a:rect l="0" t="0" r="r" b="b"/>
            <a:pathLst>
              <a:path w="6721" h="29">
                <a:moveTo>
                  <a:pt x="0" y="0"/>
                </a:moveTo>
                <a:lnTo>
                  <a:pt x="6721" y="0"/>
                </a:lnTo>
                <a:lnTo>
                  <a:pt x="6721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3171600" y="2971440"/>
            <a:ext cx="4858200" cy="10440"/>
          </a:xfrm>
          <a:custGeom>
            <a:avLst/>
            <a:gdLst/>
            <a:ahLst/>
            <a:rect l="0" t="0" r="r" b="b"/>
            <a:pathLst>
              <a:path w="13495" h="29">
                <a:moveTo>
                  <a:pt x="0" y="0"/>
                </a:moveTo>
                <a:lnTo>
                  <a:pt x="13495" y="0"/>
                </a:lnTo>
                <a:lnTo>
                  <a:pt x="1349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316224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801972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752400" y="3504960"/>
            <a:ext cx="2419560" cy="10440"/>
          </a:xfrm>
          <a:custGeom>
            <a:avLst/>
            <a:gdLst/>
            <a:ahLst/>
            <a:rect l="0" t="0" r="r" b="b"/>
            <a:pathLst>
              <a:path w="6721" h="29">
                <a:moveTo>
                  <a:pt x="0" y="0"/>
                </a:moveTo>
                <a:lnTo>
                  <a:pt x="6721" y="0"/>
                </a:lnTo>
                <a:lnTo>
                  <a:pt x="6721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316224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3171600" y="3504960"/>
            <a:ext cx="4858200" cy="10440"/>
          </a:xfrm>
          <a:custGeom>
            <a:avLst/>
            <a:gdLst/>
            <a:ahLst/>
            <a:rect l="0" t="0" r="r" b="b"/>
            <a:pathLst>
              <a:path w="13495" h="29">
                <a:moveTo>
                  <a:pt x="0" y="0"/>
                </a:moveTo>
                <a:lnTo>
                  <a:pt x="13495" y="0"/>
                </a:lnTo>
                <a:lnTo>
                  <a:pt x="1349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801972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752400" y="4047840"/>
            <a:ext cx="2419560" cy="10440"/>
          </a:xfrm>
          <a:custGeom>
            <a:avLst/>
            <a:gdLst/>
            <a:ahLst/>
            <a:rect l="0" t="0" r="r" b="b"/>
            <a:pathLst>
              <a:path w="6721" h="29">
                <a:moveTo>
                  <a:pt x="0" y="0"/>
                </a:moveTo>
                <a:lnTo>
                  <a:pt x="6721" y="0"/>
                </a:lnTo>
                <a:lnTo>
                  <a:pt x="6721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316224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3171600" y="4047840"/>
            <a:ext cx="4858200" cy="10440"/>
          </a:xfrm>
          <a:custGeom>
            <a:avLst/>
            <a:gdLst/>
            <a:ahLst/>
            <a:rect l="0" t="0" r="r" b="b"/>
            <a:pathLst>
              <a:path w="13495" h="29">
                <a:moveTo>
                  <a:pt x="0" y="0"/>
                </a:moveTo>
                <a:lnTo>
                  <a:pt x="13495" y="0"/>
                </a:lnTo>
                <a:lnTo>
                  <a:pt x="1349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801972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752400" y="4581360"/>
            <a:ext cx="2419560" cy="9720"/>
          </a:xfrm>
          <a:custGeom>
            <a:avLst/>
            <a:gdLst/>
            <a:ahLst/>
            <a:rect l="0" t="0" r="r" b="b"/>
            <a:pathLst>
              <a:path w="6721" h="27">
                <a:moveTo>
                  <a:pt x="0" y="0"/>
                </a:moveTo>
                <a:lnTo>
                  <a:pt x="6721" y="0"/>
                </a:lnTo>
                <a:lnTo>
                  <a:pt x="672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316224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3171600" y="4581360"/>
            <a:ext cx="4858200" cy="9720"/>
          </a:xfrm>
          <a:custGeom>
            <a:avLst/>
            <a:gdLst/>
            <a:ahLst/>
            <a:rect l="0" t="0" r="r" b="b"/>
            <a:pathLst>
              <a:path w="13495" h="27">
                <a:moveTo>
                  <a:pt x="0" y="0"/>
                </a:moveTo>
                <a:lnTo>
                  <a:pt x="13495" y="0"/>
                </a:lnTo>
                <a:lnTo>
                  <a:pt x="1349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801972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752400" y="5124240"/>
            <a:ext cx="2419560" cy="10440"/>
          </a:xfrm>
          <a:custGeom>
            <a:avLst/>
            <a:gdLst/>
            <a:ahLst/>
            <a:rect l="0" t="0" r="r" b="b"/>
            <a:pathLst>
              <a:path w="6721" h="29">
                <a:moveTo>
                  <a:pt x="0" y="0"/>
                </a:moveTo>
                <a:lnTo>
                  <a:pt x="6721" y="0"/>
                </a:lnTo>
                <a:lnTo>
                  <a:pt x="6721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3171600" y="5124240"/>
            <a:ext cx="4858200" cy="10440"/>
          </a:xfrm>
          <a:custGeom>
            <a:avLst/>
            <a:gdLst/>
            <a:ahLst/>
            <a:rect l="0" t="0" r="r" b="b"/>
            <a:pathLst>
              <a:path w="13495" h="29">
                <a:moveTo>
                  <a:pt x="0" y="0"/>
                </a:moveTo>
                <a:lnTo>
                  <a:pt x="13495" y="0"/>
                </a:lnTo>
                <a:lnTo>
                  <a:pt x="1349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780840" y="177156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4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842760" y="1803960"/>
            <a:ext cx="241560" cy="302040"/>
          </a:xfrm>
          <a:custGeom>
            <a:avLst/>
            <a:gdLst/>
            <a:ahLst/>
            <a:rect l="0" t="0" r="r" b="b"/>
            <a:pathLst>
              <a:path w="671" h="839">
                <a:moveTo>
                  <a:pt x="98" y="80"/>
                </a:moveTo>
                <a:lnTo>
                  <a:pt x="66" y="80"/>
                </a:lnTo>
                <a:cubicBezTo>
                  <a:pt x="41" y="80"/>
                  <a:pt x="30" y="61"/>
                  <a:pt x="30" y="43"/>
                </a:cubicBezTo>
                <a:cubicBezTo>
                  <a:pt x="30" y="25"/>
                  <a:pt x="43" y="7"/>
                  <a:pt x="66" y="7"/>
                </a:cubicBezTo>
                <a:lnTo>
                  <a:pt x="142" y="7"/>
                </a:lnTo>
                <a:cubicBezTo>
                  <a:pt x="164" y="7"/>
                  <a:pt x="177" y="23"/>
                  <a:pt x="177" y="44"/>
                </a:cubicBezTo>
                <a:lnTo>
                  <a:pt x="177" y="346"/>
                </a:lnTo>
                <a:cubicBezTo>
                  <a:pt x="177" y="373"/>
                  <a:pt x="160" y="388"/>
                  <a:pt x="137" y="388"/>
                </a:cubicBezTo>
                <a:cubicBezTo>
                  <a:pt x="115" y="388"/>
                  <a:pt x="98" y="373"/>
                  <a:pt x="98" y="346"/>
                </a:cubicBezTo>
                <a:lnTo>
                  <a:pt x="98" y="80"/>
                </a:lnTo>
                <a:moveTo>
                  <a:pt x="241" y="545"/>
                </a:moveTo>
                <a:cubicBezTo>
                  <a:pt x="241" y="579"/>
                  <a:pt x="226" y="608"/>
                  <a:pt x="197" y="627"/>
                </a:cubicBezTo>
                <a:cubicBezTo>
                  <a:pt x="235" y="644"/>
                  <a:pt x="262" y="680"/>
                  <a:pt x="262" y="721"/>
                </a:cubicBezTo>
                <a:cubicBezTo>
                  <a:pt x="262" y="785"/>
                  <a:pt x="204" y="839"/>
                  <a:pt x="128" y="839"/>
                </a:cubicBezTo>
                <a:cubicBezTo>
                  <a:pt x="50" y="839"/>
                  <a:pt x="0" y="781"/>
                  <a:pt x="0" y="739"/>
                </a:cubicBezTo>
                <a:cubicBezTo>
                  <a:pt x="0" y="718"/>
                  <a:pt x="23" y="703"/>
                  <a:pt x="42" y="703"/>
                </a:cubicBezTo>
                <a:cubicBezTo>
                  <a:pt x="78" y="703"/>
                  <a:pt x="69" y="766"/>
                  <a:pt x="129" y="766"/>
                </a:cubicBezTo>
                <a:cubicBezTo>
                  <a:pt x="157" y="766"/>
                  <a:pt x="179" y="744"/>
                  <a:pt x="179" y="716"/>
                </a:cubicBezTo>
                <a:cubicBezTo>
                  <a:pt x="179" y="642"/>
                  <a:pt x="89" y="697"/>
                  <a:pt x="89" y="634"/>
                </a:cubicBezTo>
                <a:cubicBezTo>
                  <a:pt x="89" y="578"/>
                  <a:pt x="164" y="616"/>
                  <a:pt x="164" y="557"/>
                </a:cubicBezTo>
                <a:cubicBezTo>
                  <a:pt x="164" y="537"/>
                  <a:pt x="150" y="521"/>
                  <a:pt x="126" y="521"/>
                </a:cubicBezTo>
                <a:cubicBezTo>
                  <a:pt x="76" y="521"/>
                  <a:pt x="83" y="573"/>
                  <a:pt x="47" y="573"/>
                </a:cubicBezTo>
                <a:cubicBezTo>
                  <a:pt x="25" y="573"/>
                  <a:pt x="12" y="554"/>
                  <a:pt x="12" y="534"/>
                </a:cubicBezTo>
                <a:cubicBezTo>
                  <a:pt x="12" y="493"/>
                  <a:pt x="69" y="448"/>
                  <a:pt x="128" y="448"/>
                </a:cubicBezTo>
                <a:cubicBezTo>
                  <a:pt x="204" y="448"/>
                  <a:pt x="241" y="504"/>
                  <a:pt x="241" y="545"/>
                </a:cubicBezTo>
                <a:moveTo>
                  <a:pt x="614" y="314"/>
                </a:moveTo>
                <a:cubicBezTo>
                  <a:pt x="638" y="314"/>
                  <a:pt x="656" y="325"/>
                  <a:pt x="656" y="350"/>
                </a:cubicBezTo>
                <a:cubicBezTo>
                  <a:pt x="656" y="374"/>
                  <a:pt x="638" y="385"/>
                  <a:pt x="617" y="385"/>
                </a:cubicBezTo>
                <a:lnTo>
                  <a:pt x="440" y="385"/>
                </a:lnTo>
                <a:cubicBezTo>
                  <a:pt x="417" y="385"/>
                  <a:pt x="399" y="374"/>
                  <a:pt x="399" y="350"/>
                </a:cubicBezTo>
                <a:cubicBezTo>
                  <a:pt x="399" y="338"/>
                  <a:pt x="406" y="329"/>
                  <a:pt x="411" y="322"/>
                </a:cubicBezTo>
                <a:cubicBezTo>
                  <a:pt x="455" y="270"/>
                  <a:pt x="503" y="222"/>
                  <a:pt x="543" y="164"/>
                </a:cubicBezTo>
                <a:cubicBezTo>
                  <a:pt x="553" y="150"/>
                  <a:pt x="562" y="134"/>
                  <a:pt x="562" y="114"/>
                </a:cubicBezTo>
                <a:cubicBezTo>
                  <a:pt x="562" y="93"/>
                  <a:pt x="545" y="74"/>
                  <a:pt x="524" y="74"/>
                </a:cubicBezTo>
                <a:cubicBezTo>
                  <a:pt x="463" y="74"/>
                  <a:pt x="492" y="160"/>
                  <a:pt x="441" y="160"/>
                </a:cubicBezTo>
                <a:cubicBezTo>
                  <a:pt x="415" y="160"/>
                  <a:pt x="402" y="142"/>
                  <a:pt x="402" y="121"/>
                </a:cubicBezTo>
                <a:cubicBezTo>
                  <a:pt x="402" y="54"/>
                  <a:pt x="461" y="0"/>
                  <a:pt x="527" y="0"/>
                </a:cubicBezTo>
                <a:cubicBezTo>
                  <a:pt x="592" y="0"/>
                  <a:pt x="645" y="43"/>
                  <a:pt x="645" y="111"/>
                </a:cubicBezTo>
                <a:cubicBezTo>
                  <a:pt x="645" y="185"/>
                  <a:pt x="562" y="258"/>
                  <a:pt x="517" y="314"/>
                </a:cubicBezTo>
                <a:lnTo>
                  <a:pt x="614" y="314"/>
                </a:lnTo>
                <a:moveTo>
                  <a:pt x="421" y="749"/>
                </a:moveTo>
                <a:cubicBezTo>
                  <a:pt x="395" y="749"/>
                  <a:pt x="383" y="732"/>
                  <a:pt x="383" y="718"/>
                </a:cubicBezTo>
                <a:cubicBezTo>
                  <a:pt x="383" y="706"/>
                  <a:pt x="388" y="700"/>
                  <a:pt x="391" y="694"/>
                </a:cubicBezTo>
                <a:lnTo>
                  <a:pt x="510" y="479"/>
                </a:lnTo>
                <a:cubicBezTo>
                  <a:pt x="521" y="458"/>
                  <a:pt x="536" y="448"/>
                  <a:pt x="564" y="448"/>
                </a:cubicBezTo>
                <a:cubicBezTo>
                  <a:pt x="595" y="448"/>
                  <a:pt x="625" y="468"/>
                  <a:pt x="625" y="516"/>
                </a:cubicBezTo>
                <a:lnTo>
                  <a:pt x="625" y="679"/>
                </a:lnTo>
                <a:lnTo>
                  <a:pt x="634" y="679"/>
                </a:lnTo>
                <a:cubicBezTo>
                  <a:pt x="655" y="679"/>
                  <a:pt x="671" y="693"/>
                  <a:pt x="671" y="714"/>
                </a:cubicBezTo>
                <a:cubicBezTo>
                  <a:pt x="671" y="735"/>
                  <a:pt x="655" y="749"/>
                  <a:pt x="634" y="749"/>
                </a:cubicBezTo>
                <a:lnTo>
                  <a:pt x="625" y="749"/>
                </a:lnTo>
                <a:lnTo>
                  <a:pt x="625" y="794"/>
                </a:lnTo>
                <a:cubicBezTo>
                  <a:pt x="625" y="822"/>
                  <a:pt x="614" y="836"/>
                  <a:pt x="587" y="836"/>
                </a:cubicBezTo>
                <a:cubicBezTo>
                  <a:pt x="560" y="836"/>
                  <a:pt x="549" y="822"/>
                  <a:pt x="549" y="794"/>
                </a:cubicBezTo>
                <a:lnTo>
                  <a:pt x="549" y="749"/>
                </a:lnTo>
                <a:lnTo>
                  <a:pt x="421" y="749"/>
                </a:lnTo>
                <a:moveTo>
                  <a:pt x="548" y="531"/>
                </a:moveTo>
                <a:lnTo>
                  <a:pt x="547" y="531"/>
                </a:lnTo>
                <a:lnTo>
                  <a:pt x="476" y="679"/>
                </a:lnTo>
                <a:lnTo>
                  <a:pt x="549" y="679"/>
                </a:lnTo>
                <a:lnTo>
                  <a:pt x="549" y="531"/>
                </a:lnTo>
                <a:lnTo>
                  <a:pt x="548" y="53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160280" y="1708200"/>
            <a:ext cx="6572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4. Representación de números enteros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460880" y="2511720"/>
            <a:ext cx="1029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Método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4863960" y="251172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880920" y="3054600"/>
            <a:ext cx="2154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Signo y magnitud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3294720" y="3054600"/>
            <a:ext cx="351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Bit de signo + valor absoluto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880920" y="3588120"/>
            <a:ext cx="197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CA1 (Comp. a 1)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3294720" y="3588120"/>
            <a:ext cx="4240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Bit de signo, invierte bits negativos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880920" y="4131000"/>
            <a:ext cx="197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CA2 (Comp. a 2)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3294720" y="4131000"/>
            <a:ext cx="4543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Estándar moderno: aritmética sencilla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880920" y="4664520"/>
            <a:ext cx="1084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Exceso-Z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3294720" y="4664520"/>
            <a:ext cx="4595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Desplaza el cero, útil para exponentes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752400" y="3724200"/>
            <a:ext cx="1514880" cy="543240"/>
          </a:xfrm>
          <a:custGeom>
            <a:avLst/>
            <a:gdLst/>
            <a:ahLst/>
            <a:rect l="0" t="0" r="r" b="b"/>
            <a:pathLst>
              <a:path w="4208" h="1509">
                <a:moveTo>
                  <a:pt x="0" y="0"/>
                </a:moveTo>
                <a:lnTo>
                  <a:pt x="4208" y="0"/>
                </a:lnTo>
                <a:lnTo>
                  <a:pt x="420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2266920" y="3724200"/>
            <a:ext cx="1638360" cy="543240"/>
          </a:xfrm>
          <a:custGeom>
            <a:avLst/>
            <a:gdLst/>
            <a:ahLst/>
            <a:rect l="0" t="0" r="r" b="b"/>
            <a:pathLst>
              <a:path w="4551" h="1509">
                <a:moveTo>
                  <a:pt x="0" y="0"/>
                </a:moveTo>
                <a:lnTo>
                  <a:pt x="4551" y="0"/>
                </a:lnTo>
                <a:lnTo>
                  <a:pt x="455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3904920" y="3724200"/>
            <a:ext cx="1581480" cy="543240"/>
          </a:xfrm>
          <a:custGeom>
            <a:avLst/>
            <a:gdLst/>
            <a:ahLst/>
            <a:rect l="0" t="0" r="r" b="b"/>
            <a:pathLst>
              <a:path w="4393" h="1509">
                <a:moveTo>
                  <a:pt x="0" y="0"/>
                </a:moveTo>
                <a:lnTo>
                  <a:pt x="4393" y="0"/>
                </a:lnTo>
                <a:lnTo>
                  <a:pt x="439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5486040" y="3724200"/>
            <a:ext cx="1257840" cy="543240"/>
          </a:xfrm>
          <a:custGeom>
            <a:avLst/>
            <a:gdLst/>
            <a:ahLst/>
            <a:rect l="0" t="0" r="r" b="b"/>
            <a:pathLst>
              <a:path w="3494" h="1509">
                <a:moveTo>
                  <a:pt x="0" y="0"/>
                </a:moveTo>
                <a:lnTo>
                  <a:pt x="3494" y="0"/>
                </a:lnTo>
                <a:lnTo>
                  <a:pt x="349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752400" y="4267080"/>
            <a:ext cx="1514880" cy="533520"/>
          </a:xfrm>
          <a:custGeom>
            <a:avLst/>
            <a:gdLst/>
            <a:ahLst/>
            <a:rect l="0" t="0" r="r" b="b"/>
            <a:pathLst>
              <a:path w="4208" h="1482">
                <a:moveTo>
                  <a:pt x="0" y="0"/>
                </a:moveTo>
                <a:lnTo>
                  <a:pt x="4208" y="0"/>
                </a:lnTo>
                <a:lnTo>
                  <a:pt x="420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2266920" y="4267080"/>
            <a:ext cx="1638360" cy="533520"/>
          </a:xfrm>
          <a:custGeom>
            <a:avLst/>
            <a:gdLst/>
            <a:ahLst/>
            <a:rect l="0" t="0" r="r" b="b"/>
            <a:pathLst>
              <a:path w="4551" h="1482">
                <a:moveTo>
                  <a:pt x="0" y="0"/>
                </a:moveTo>
                <a:lnTo>
                  <a:pt x="4551" y="0"/>
                </a:lnTo>
                <a:lnTo>
                  <a:pt x="455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3904920" y="4267080"/>
            <a:ext cx="1581480" cy="533520"/>
          </a:xfrm>
          <a:custGeom>
            <a:avLst/>
            <a:gdLst/>
            <a:ahLst/>
            <a:rect l="0" t="0" r="r" b="b"/>
            <a:pathLst>
              <a:path w="4393" h="1482">
                <a:moveTo>
                  <a:pt x="0" y="0"/>
                </a:moveTo>
                <a:lnTo>
                  <a:pt x="4393" y="0"/>
                </a:lnTo>
                <a:lnTo>
                  <a:pt x="439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5486040" y="4267080"/>
            <a:ext cx="1257840" cy="533520"/>
          </a:xfrm>
          <a:custGeom>
            <a:avLst/>
            <a:gdLst/>
            <a:ahLst/>
            <a:rect l="0" t="0" r="r" b="b"/>
            <a:pathLst>
              <a:path w="3494" h="1482">
                <a:moveTo>
                  <a:pt x="0" y="0"/>
                </a:moveTo>
                <a:lnTo>
                  <a:pt x="3494" y="0"/>
                </a:lnTo>
                <a:lnTo>
                  <a:pt x="349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752400" y="4800240"/>
            <a:ext cx="1514880" cy="543600"/>
          </a:xfrm>
          <a:custGeom>
            <a:avLst/>
            <a:gdLst/>
            <a:ahLst/>
            <a:rect l="0" t="0" r="r" b="b"/>
            <a:pathLst>
              <a:path w="4208" h="1510">
                <a:moveTo>
                  <a:pt x="0" y="0"/>
                </a:moveTo>
                <a:lnTo>
                  <a:pt x="4208" y="0"/>
                </a:lnTo>
                <a:lnTo>
                  <a:pt x="420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2266920" y="4800240"/>
            <a:ext cx="1638360" cy="543600"/>
          </a:xfrm>
          <a:custGeom>
            <a:avLst/>
            <a:gdLst/>
            <a:ahLst/>
            <a:rect l="0" t="0" r="r" b="b"/>
            <a:pathLst>
              <a:path w="4551" h="1510">
                <a:moveTo>
                  <a:pt x="0" y="0"/>
                </a:moveTo>
                <a:lnTo>
                  <a:pt x="4551" y="0"/>
                </a:lnTo>
                <a:lnTo>
                  <a:pt x="4551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3904920" y="4800240"/>
            <a:ext cx="1581480" cy="543600"/>
          </a:xfrm>
          <a:custGeom>
            <a:avLst/>
            <a:gdLst/>
            <a:ahLst/>
            <a:rect l="0" t="0" r="r" b="b"/>
            <a:pathLst>
              <a:path w="4393" h="1510">
                <a:moveTo>
                  <a:pt x="0" y="0"/>
                </a:moveTo>
                <a:lnTo>
                  <a:pt x="4393" y="0"/>
                </a:lnTo>
                <a:lnTo>
                  <a:pt x="4393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5486040" y="4800240"/>
            <a:ext cx="1257840" cy="543600"/>
          </a:xfrm>
          <a:custGeom>
            <a:avLst/>
            <a:gdLst/>
            <a:ahLst/>
            <a:rect l="0" t="0" r="r" b="b"/>
            <a:pathLst>
              <a:path w="3494" h="1510">
                <a:moveTo>
                  <a:pt x="0" y="0"/>
                </a:moveTo>
                <a:lnTo>
                  <a:pt x="3494" y="0"/>
                </a:lnTo>
                <a:lnTo>
                  <a:pt x="349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752400" y="5343480"/>
            <a:ext cx="1514880" cy="533520"/>
          </a:xfrm>
          <a:custGeom>
            <a:avLst/>
            <a:gdLst/>
            <a:ahLst/>
            <a:rect l="0" t="0" r="r" b="b"/>
            <a:pathLst>
              <a:path w="4208" h="1482">
                <a:moveTo>
                  <a:pt x="0" y="0"/>
                </a:moveTo>
                <a:lnTo>
                  <a:pt x="4208" y="0"/>
                </a:lnTo>
                <a:lnTo>
                  <a:pt x="420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2266920" y="5343480"/>
            <a:ext cx="1638360" cy="533520"/>
          </a:xfrm>
          <a:custGeom>
            <a:avLst/>
            <a:gdLst/>
            <a:ahLst/>
            <a:rect l="0" t="0" r="r" b="b"/>
            <a:pathLst>
              <a:path w="4551" h="1482">
                <a:moveTo>
                  <a:pt x="0" y="0"/>
                </a:moveTo>
                <a:lnTo>
                  <a:pt x="4551" y="0"/>
                </a:lnTo>
                <a:lnTo>
                  <a:pt x="455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3904920" y="5343480"/>
            <a:ext cx="1581480" cy="533520"/>
          </a:xfrm>
          <a:custGeom>
            <a:avLst/>
            <a:gdLst/>
            <a:ahLst/>
            <a:rect l="0" t="0" r="r" b="b"/>
            <a:pathLst>
              <a:path w="4393" h="1482">
                <a:moveTo>
                  <a:pt x="0" y="0"/>
                </a:moveTo>
                <a:lnTo>
                  <a:pt x="4393" y="0"/>
                </a:lnTo>
                <a:lnTo>
                  <a:pt x="439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5486040" y="5343480"/>
            <a:ext cx="1257840" cy="533520"/>
          </a:xfrm>
          <a:custGeom>
            <a:avLst/>
            <a:gdLst/>
            <a:ahLst/>
            <a:rect l="0" t="0" r="r" b="b"/>
            <a:pathLst>
              <a:path w="3494" h="1482">
                <a:moveTo>
                  <a:pt x="0" y="0"/>
                </a:moveTo>
                <a:lnTo>
                  <a:pt x="3494" y="0"/>
                </a:lnTo>
                <a:lnTo>
                  <a:pt x="349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752400" y="3724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752400" y="3724200"/>
            <a:ext cx="1514880" cy="9720"/>
          </a:xfrm>
          <a:custGeom>
            <a:avLst/>
            <a:gdLst/>
            <a:ahLst/>
            <a:rect l="0" t="0" r="r" b="b"/>
            <a:pathLst>
              <a:path w="4208" h="27">
                <a:moveTo>
                  <a:pt x="0" y="0"/>
                </a:moveTo>
                <a:lnTo>
                  <a:pt x="4208" y="0"/>
                </a:lnTo>
                <a:lnTo>
                  <a:pt x="420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2257200" y="37242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2266920" y="3724200"/>
            <a:ext cx="1638360" cy="9720"/>
          </a:xfrm>
          <a:custGeom>
            <a:avLst/>
            <a:gdLst/>
            <a:ahLst/>
            <a:rect l="0" t="0" r="r" b="b"/>
            <a:pathLst>
              <a:path w="4551" h="27">
                <a:moveTo>
                  <a:pt x="0" y="0"/>
                </a:moveTo>
                <a:lnTo>
                  <a:pt x="4551" y="0"/>
                </a:lnTo>
                <a:lnTo>
                  <a:pt x="455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3895560" y="3724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3904920" y="3724200"/>
            <a:ext cx="1591200" cy="9720"/>
          </a:xfrm>
          <a:custGeom>
            <a:avLst/>
            <a:gdLst/>
            <a:ahLst/>
            <a:rect l="0" t="0" r="r" b="b"/>
            <a:pathLst>
              <a:path w="4420" h="27">
                <a:moveTo>
                  <a:pt x="0" y="0"/>
                </a:moveTo>
                <a:lnTo>
                  <a:pt x="4420" y="0"/>
                </a:lnTo>
                <a:lnTo>
                  <a:pt x="442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5486040" y="37242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5495760" y="3724200"/>
            <a:ext cx="1248120" cy="9720"/>
          </a:xfrm>
          <a:custGeom>
            <a:avLst/>
            <a:gdLst/>
            <a:ahLst/>
            <a:rect l="0" t="0" r="r" b="b"/>
            <a:pathLst>
              <a:path w="3467" h="27">
                <a:moveTo>
                  <a:pt x="0" y="0"/>
                </a:moveTo>
                <a:lnTo>
                  <a:pt x="3467" y="0"/>
                </a:lnTo>
                <a:lnTo>
                  <a:pt x="34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6734160" y="3724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752400" y="4257360"/>
            <a:ext cx="1514880" cy="10080"/>
          </a:xfrm>
          <a:custGeom>
            <a:avLst/>
            <a:gdLst/>
            <a:ahLst/>
            <a:rect l="0" t="0" r="r" b="b"/>
            <a:pathLst>
              <a:path w="4208" h="28">
                <a:moveTo>
                  <a:pt x="0" y="0"/>
                </a:moveTo>
                <a:lnTo>
                  <a:pt x="4208" y="0"/>
                </a:lnTo>
                <a:lnTo>
                  <a:pt x="420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2266920" y="4257360"/>
            <a:ext cx="1638360" cy="10080"/>
          </a:xfrm>
          <a:custGeom>
            <a:avLst/>
            <a:gdLst/>
            <a:ahLst/>
            <a:rect l="0" t="0" r="r" b="b"/>
            <a:pathLst>
              <a:path w="4551" h="28">
                <a:moveTo>
                  <a:pt x="0" y="0"/>
                </a:moveTo>
                <a:lnTo>
                  <a:pt x="4551" y="0"/>
                </a:lnTo>
                <a:lnTo>
                  <a:pt x="455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3904920" y="4257360"/>
            <a:ext cx="1591200" cy="10080"/>
          </a:xfrm>
          <a:custGeom>
            <a:avLst/>
            <a:gdLst/>
            <a:ahLst/>
            <a:rect l="0" t="0" r="r" b="b"/>
            <a:pathLst>
              <a:path w="4420" h="28">
                <a:moveTo>
                  <a:pt x="0" y="0"/>
                </a:moveTo>
                <a:lnTo>
                  <a:pt x="4420" y="0"/>
                </a:lnTo>
                <a:lnTo>
                  <a:pt x="442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5495760" y="4257360"/>
            <a:ext cx="1248120" cy="10080"/>
          </a:xfrm>
          <a:custGeom>
            <a:avLst/>
            <a:gdLst/>
            <a:ahLst/>
            <a:rect l="0" t="0" r="r" b="b"/>
            <a:pathLst>
              <a:path w="3467" h="28">
                <a:moveTo>
                  <a:pt x="0" y="0"/>
                </a:moveTo>
                <a:lnTo>
                  <a:pt x="3467" y="0"/>
                </a:lnTo>
                <a:lnTo>
                  <a:pt x="346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752400" y="42670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2257200" y="42670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3895560" y="42670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5486040" y="42670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6734160" y="42670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752400" y="48099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752400" y="4800240"/>
            <a:ext cx="1514880" cy="10080"/>
          </a:xfrm>
          <a:custGeom>
            <a:avLst/>
            <a:gdLst/>
            <a:ahLst/>
            <a:rect l="0" t="0" r="r" b="b"/>
            <a:pathLst>
              <a:path w="4208" h="28">
                <a:moveTo>
                  <a:pt x="0" y="0"/>
                </a:moveTo>
                <a:lnTo>
                  <a:pt x="4208" y="0"/>
                </a:lnTo>
                <a:lnTo>
                  <a:pt x="420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2257200" y="48099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2266920" y="4800240"/>
            <a:ext cx="1638360" cy="10080"/>
          </a:xfrm>
          <a:custGeom>
            <a:avLst/>
            <a:gdLst/>
            <a:ahLst/>
            <a:rect l="0" t="0" r="r" b="b"/>
            <a:pathLst>
              <a:path w="4551" h="28">
                <a:moveTo>
                  <a:pt x="0" y="0"/>
                </a:moveTo>
                <a:lnTo>
                  <a:pt x="4551" y="0"/>
                </a:lnTo>
                <a:lnTo>
                  <a:pt x="455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3895560" y="48099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3904920" y="4800240"/>
            <a:ext cx="1591200" cy="10080"/>
          </a:xfrm>
          <a:custGeom>
            <a:avLst/>
            <a:gdLst/>
            <a:ahLst/>
            <a:rect l="0" t="0" r="r" b="b"/>
            <a:pathLst>
              <a:path w="4420" h="28">
                <a:moveTo>
                  <a:pt x="0" y="0"/>
                </a:moveTo>
                <a:lnTo>
                  <a:pt x="4420" y="0"/>
                </a:lnTo>
                <a:lnTo>
                  <a:pt x="442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5486040" y="48099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5495760" y="4800240"/>
            <a:ext cx="1248120" cy="10080"/>
          </a:xfrm>
          <a:custGeom>
            <a:avLst/>
            <a:gdLst/>
            <a:ahLst/>
            <a:rect l="0" t="0" r="r" b="b"/>
            <a:pathLst>
              <a:path w="3467" h="28">
                <a:moveTo>
                  <a:pt x="0" y="0"/>
                </a:moveTo>
                <a:lnTo>
                  <a:pt x="3467" y="0"/>
                </a:lnTo>
                <a:lnTo>
                  <a:pt x="346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6734160" y="48099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752400" y="53434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752400" y="5333760"/>
            <a:ext cx="1514880" cy="10080"/>
          </a:xfrm>
          <a:custGeom>
            <a:avLst/>
            <a:gdLst/>
            <a:ahLst/>
            <a:rect l="0" t="0" r="r" b="b"/>
            <a:pathLst>
              <a:path w="4208" h="28">
                <a:moveTo>
                  <a:pt x="0" y="0"/>
                </a:moveTo>
                <a:lnTo>
                  <a:pt x="4208" y="0"/>
                </a:lnTo>
                <a:lnTo>
                  <a:pt x="420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2257200" y="53434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2266920" y="5333760"/>
            <a:ext cx="1638360" cy="10080"/>
          </a:xfrm>
          <a:custGeom>
            <a:avLst/>
            <a:gdLst/>
            <a:ahLst/>
            <a:rect l="0" t="0" r="r" b="b"/>
            <a:pathLst>
              <a:path w="4551" h="28">
                <a:moveTo>
                  <a:pt x="0" y="0"/>
                </a:moveTo>
                <a:lnTo>
                  <a:pt x="4551" y="0"/>
                </a:lnTo>
                <a:lnTo>
                  <a:pt x="455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3895560" y="53434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3904920" y="5333760"/>
            <a:ext cx="1591200" cy="10080"/>
          </a:xfrm>
          <a:custGeom>
            <a:avLst/>
            <a:gdLst/>
            <a:ahLst/>
            <a:rect l="0" t="0" r="r" b="b"/>
            <a:pathLst>
              <a:path w="4420" h="28">
                <a:moveTo>
                  <a:pt x="0" y="0"/>
                </a:moveTo>
                <a:lnTo>
                  <a:pt x="4420" y="0"/>
                </a:lnTo>
                <a:lnTo>
                  <a:pt x="442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5486040" y="53434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5495760" y="5333760"/>
            <a:ext cx="1248120" cy="10080"/>
          </a:xfrm>
          <a:custGeom>
            <a:avLst/>
            <a:gdLst/>
            <a:ahLst/>
            <a:rect l="0" t="0" r="r" b="b"/>
            <a:pathLst>
              <a:path w="3467" h="28">
                <a:moveTo>
                  <a:pt x="0" y="0"/>
                </a:moveTo>
                <a:lnTo>
                  <a:pt x="3467" y="0"/>
                </a:lnTo>
                <a:lnTo>
                  <a:pt x="346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6734160" y="53434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752400" y="5876640"/>
            <a:ext cx="1514880" cy="10080"/>
          </a:xfrm>
          <a:custGeom>
            <a:avLst/>
            <a:gdLst/>
            <a:ahLst/>
            <a:rect l="0" t="0" r="r" b="b"/>
            <a:pathLst>
              <a:path w="4208" h="28">
                <a:moveTo>
                  <a:pt x="0" y="0"/>
                </a:moveTo>
                <a:lnTo>
                  <a:pt x="4208" y="0"/>
                </a:lnTo>
                <a:lnTo>
                  <a:pt x="420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2266920" y="5876640"/>
            <a:ext cx="1638360" cy="10080"/>
          </a:xfrm>
          <a:custGeom>
            <a:avLst/>
            <a:gdLst/>
            <a:ahLst/>
            <a:rect l="0" t="0" r="r" b="b"/>
            <a:pathLst>
              <a:path w="4551" h="28">
                <a:moveTo>
                  <a:pt x="0" y="0"/>
                </a:moveTo>
                <a:lnTo>
                  <a:pt x="4551" y="0"/>
                </a:lnTo>
                <a:lnTo>
                  <a:pt x="455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3904920" y="5876640"/>
            <a:ext cx="1591200" cy="10080"/>
          </a:xfrm>
          <a:custGeom>
            <a:avLst/>
            <a:gdLst/>
            <a:ahLst/>
            <a:rect l="0" t="0" r="r" b="b"/>
            <a:pathLst>
              <a:path w="4420" h="28">
                <a:moveTo>
                  <a:pt x="0" y="0"/>
                </a:moveTo>
                <a:lnTo>
                  <a:pt x="4420" y="0"/>
                </a:lnTo>
                <a:lnTo>
                  <a:pt x="442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5495760" y="5876640"/>
            <a:ext cx="1248120" cy="10080"/>
          </a:xfrm>
          <a:custGeom>
            <a:avLst/>
            <a:gdLst/>
            <a:ahLst/>
            <a:rect l="0" t="0" r="r" b="b"/>
            <a:pathLst>
              <a:path w="3467" h="28">
                <a:moveTo>
                  <a:pt x="0" y="0"/>
                </a:moveTo>
                <a:lnTo>
                  <a:pt x="3467" y="0"/>
                </a:lnTo>
                <a:lnTo>
                  <a:pt x="346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912240" y="946800"/>
            <a:ext cx="68040" cy="66240"/>
          </a:xfrm>
          <a:custGeom>
            <a:avLst/>
            <a:gdLst/>
            <a:ahLst/>
            <a:rect l="0" t="0" r="r" b="b"/>
            <a:pathLst>
              <a:path w="189" h="184">
                <a:moveTo>
                  <a:pt x="189" y="173"/>
                </a:moveTo>
                <a:lnTo>
                  <a:pt x="10" y="0"/>
                </a:lnTo>
                <a:lnTo>
                  <a:pt x="0" y="120"/>
                </a:lnTo>
                <a:lnTo>
                  <a:pt x="65" y="184"/>
                </a:lnTo>
                <a:lnTo>
                  <a:pt x="189" y="173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907200" y="941760"/>
            <a:ext cx="78120" cy="76320"/>
          </a:xfrm>
          <a:custGeom>
            <a:avLst/>
            <a:gdLst/>
            <a:ahLst/>
            <a:rect l="0" t="0" r="r" b="b"/>
            <a:pathLst>
              <a:path w="217" h="212">
                <a:moveTo>
                  <a:pt x="79" y="212"/>
                </a:moveTo>
                <a:cubicBezTo>
                  <a:pt x="75" y="212"/>
                  <a:pt x="72" y="210"/>
                  <a:pt x="69" y="208"/>
                </a:cubicBezTo>
                <a:lnTo>
                  <a:pt x="4" y="144"/>
                </a:lnTo>
                <a:cubicBezTo>
                  <a:pt x="1" y="141"/>
                  <a:pt x="-1" y="137"/>
                  <a:pt x="0" y="133"/>
                </a:cubicBezTo>
                <a:lnTo>
                  <a:pt x="10" y="14"/>
                </a:lnTo>
                <a:cubicBezTo>
                  <a:pt x="11" y="8"/>
                  <a:pt x="14" y="3"/>
                  <a:pt x="20" y="1"/>
                </a:cubicBezTo>
                <a:cubicBezTo>
                  <a:pt x="25" y="-1"/>
                  <a:pt x="30" y="1"/>
                  <a:pt x="34" y="4"/>
                </a:cubicBezTo>
                <a:lnTo>
                  <a:pt x="212" y="178"/>
                </a:lnTo>
                <a:cubicBezTo>
                  <a:pt x="216" y="182"/>
                  <a:pt x="217" y="187"/>
                  <a:pt x="216" y="192"/>
                </a:cubicBezTo>
                <a:cubicBezTo>
                  <a:pt x="214" y="197"/>
                  <a:pt x="209" y="201"/>
                  <a:pt x="204" y="201"/>
                </a:cubicBezTo>
                <a:lnTo>
                  <a:pt x="80" y="212"/>
                </a:lnTo>
                <a:lnTo>
                  <a:pt x="79" y="212"/>
                </a:lnTo>
                <a:moveTo>
                  <a:pt x="28" y="129"/>
                </a:moveTo>
                <a:lnTo>
                  <a:pt x="84" y="184"/>
                </a:lnTo>
                <a:lnTo>
                  <a:pt x="172" y="176"/>
                </a:lnTo>
                <a:lnTo>
                  <a:pt x="36" y="45"/>
                </a:lnTo>
                <a:lnTo>
                  <a:pt x="28" y="129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808200" y="1054440"/>
            <a:ext cx="304920" cy="98280"/>
          </a:xfrm>
          <a:custGeom>
            <a:avLst/>
            <a:gdLst/>
            <a:ahLst/>
            <a:rect l="0" t="0" r="r" b="b"/>
            <a:pathLst>
              <a:path w="847" h="273">
                <a:moveTo>
                  <a:pt x="791" y="163"/>
                </a:moveTo>
                <a:lnTo>
                  <a:pt x="706" y="163"/>
                </a:lnTo>
                <a:cubicBezTo>
                  <a:pt x="706" y="73"/>
                  <a:pt x="633" y="0"/>
                  <a:pt x="542" y="0"/>
                </a:cubicBezTo>
                <a:cubicBezTo>
                  <a:pt x="451" y="0"/>
                  <a:pt x="378" y="73"/>
                  <a:pt x="378" y="163"/>
                </a:cubicBezTo>
                <a:lnTo>
                  <a:pt x="168" y="163"/>
                </a:lnTo>
                <a:cubicBezTo>
                  <a:pt x="168" y="133"/>
                  <a:pt x="143" y="109"/>
                  <a:pt x="112" y="109"/>
                </a:cubicBezTo>
                <a:cubicBezTo>
                  <a:pt x="81" y="109"/>
                  <a:pt x="56" y="133"/>
                  <a:pt x="56" y="163"/>
                </a:cubicBezTo>
                <a:cubicBezTo>
                  <a:pt x="25" y="163"/>
                  <a:pt x="0" y="189"/>
                  <a:pt x="0" y="219"/>
                </a:cubicBezTo>
                <a:cubicBezTo>
                  <a:pt x="0" y="249"/>
                  <a:pt x="25" y="273"/>
                  <a:pt x="56" y="273"/>
                </a:cubicBezTo>
                <a:lnTo>
                  <a:pt x="791" y="273"/>
                </a:lnTo>
                <a:cubicBezTo>
                  <a:pt x="822" y="273"/>
                  <a:pt x="847" y="249"/>
                  <a:pt x="847" y="219"/>
                </a:cubicBezTo>
                <a:cubicBezTo>
                  <a:pt x="847" y="189"/>
                  <a:pt x="822" y="163"/>
                  <a:pt x="791" y="163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896760" y="897840"/>
            <a:ext cx="196200" cy="215640"/>
          </a:xfrm>
          <a:custGeom>
            <a:avLst/>
            <a:gdLst/>
            <a:ahLst/>
            <a:rect l="0" t="0" r="r" b="b"/>
            <a:pathLst>
              <a:path w="545" h="599">
                <a:moveTo>
                  <a:pt x="237" y="0"/>
                </a:moveTo>
                <a:lnTo>
                  <a:pt x="237" y="109"/>
                </a:lnTo>
                <a:cubicBezTo>
                  <a:pt x="345" y="109"/>
                  <a:pt x="432" y="194"/>
                  <a:pt x="432" y="300"/>
                </a:cubicBezTo>
                <a:cubicBezTo>
                  <a:pt x="432" y="405"/>
                  <a:pt x="345" y="490"/>
                  <a:pt x="237" y="490"/>
                </a:cubicBezTo>
                <a:lnTo>
                  <a:pt x="0" y="490"/>
                </a:lnTo>
                <a:cubicBezTo>
                  <a:pt x="56" y="557"/>
                  <a:pt x="141" y="599"/>
                  <a:pt x="237" y="599"/>
                </a:cubicBezTo>
                <a:cubicBezTo>
                  <a:pt x="406" y="599"/>
                  <a:pt x="545" y="465"/>
                  <a:pt x="545" y="300"/>
                </a:cubicBezTo>
                <a:cubicBezTo>
                  <a:pt x="545" y="134"/>
                  <a:pt x="406" y="0"/>
                  <a:pt x="237" y="0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804960" y="967320"/>
            <a:ext cx="147240" cy="140760"/>
          </a:xfrm>
          <a:custGeom>
            <a:avLst/>
            <a:gdLst/>
            <a:ahLst/>
            <a:rect l="0" t="0" r="r" b="b"/>
            <a:pathLst>
              <a:path w="409" h="391">
                <a:moveTo>
                  <a:pt x="392" y="363"/>
                </a:moveTo>
                <a:cubicBezTo>
                  <a:pt x="371" y="384"/>
                  <a:pt x="335" y="384"/>
                  <a:pt x="314" y="363"/>
                </a:cubicBezTo>
                <a:lnTo>
                  <a:pt x="37" y="93"/>
                </a:lnTo>
                <a:cubicBezTo>
                  <a:pt x="15" y="72"/>
                  <a:pt x="15" y="37"/>
                  <a:pt x="37" y="16"/>
                </a:cubicBezTo>
                <a:cubicBezTo>
                  <a:pt x="59" y="-5"/>
                  <a:pt x="94" y="-5"/>
                  <a:pt x="116" y="16"/>
                </a:cubicBezTo>
                <a:lnTo>
                  <a:pt x="393" y="286"/>
                </a:lnTo>
                <a:cubicBezTo>
                  <a:pt x="414" y="307"/>
                  <a:pt x="414" y="342"/>
                  <a:pt x="392" y="363"/>
                </a:cubicBezTo>
                <a:moveTo>
                  <a:pt x="191" y="314"/>
                </a:moveTo>
                <a:cubicBezTo>
                  <a:pt x="206" y="312"/>
                  <a:pt x="220" y="323"/>
                  <a:pt x="222" y="338"/>
                </a:cubicBezTo>
                <a:cubicBezTo>
                  <a:pt x="224" y="353"/>
                  <a:pt x="214" y="366"/>
                  <a:pt x="198" y="368"/>
                </a:cubicBezTo>
                <a:lnTo>
                  <a:pt x="33" y="391"/>
                </a:lnTo>
                <a:cubicBezTo>
                  <a:pt x="17" y="393"/>
                  <a:pt x="2" y="383"/>
                  <a:pt x="0" y="368"/>
                </a:cubicBezTo>
                <a:cubicBezTo>
                  <a:pt x="-2" y="353"/>
                  <a:pt x="10" y="339"/>
                  <a:pt x="25" y="337"/>
                </a:cubicBezTo>
                <a:lnTo>
                  <a:pt x="191" y="314"/>
                </a:ln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1017360" y="829080"/>
            <a:ext cx="83520" cy="81360"/>
          </a:xfrm>
          <a:custGeom>
            <a:avLst/>
            <a:gdLst/>
            <a:ahLst/>
            <a:rect l="0" t="0" r="r" b="b"/>
            <a:pathLst>
              <a:path w="232" h="226">
                <a:moveTo>
                  <a:pt x="108" y="0"/>
                </a:moveTo>
                <a:lnTo>
                  <a:pt x="232" y="122"/>
                </a:lnTo>
                <a:lnTo>
                  <a:pt x="126" y="226"/>
                </a:lnTo>
                <a:lnTo>
                  <a:pt x="0" y="105"/>
                </a:lnTo>
                <a:lnTo>
                  <a:pt x="108" y="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905400" y="801000"/>
            <a:ext cx="224640" cy="218520"/>
          </a:xfrm>
          <a:custGeom>
            <a:avLst/>
            <a:gdLst/>
            <a:ahLst/>
            <a:rect l="0" t="0" r="r" b="b"/>
            <a:pathLst>
              <a:path w="624" h="607">
                <a:moveTo>
                  <a:pt x="606" y="190"/>
                </a:moveTo>
                <a:cubicBezTo>
                  <a:pt x="583" y="212"/>
                  <a:pt x="545" y="212"/>
                  <a:pt x="522" y="190"/>
                </a:cubicBezTo>
                <a:lnTo>
                  <a:pt x="429" y="99"/>
                </a:lnTo>
                <a:cubicBezTo>
                  <a:pt x="406" y="76"/>
                  <a:pt x="406" y="40"/>
                  <a:pt x="429" y="17"/>
                </a:cubicBezTo>
                <a:cubicBezTo>
                  <a:pt x="452" y="-5"/>
                  <a:pt x="489" y="-5"/>
                  <a:pt x="512" y="17"/>
                </a:cubicBezTo>
                <a:lnTo>
                  <a:pt x="606" y="108"/>
                </a:lnTo>
                <a:cubicBezTo>
                  <a:pt x="629" y="131"/>
                  <a:pt x="629" y="167"/>
                  <a:pt x="606" y="190"/>
                </a:cubicBezTo>
                <a:moveTo>
                  <a:pt x="198" y="599"/>
                </a:moveTo>
                <a:lnTo>
                  <a:pt x="8" y="413"/>
                </a:lnTo>
                <a:cubicBezTo>
                  <a:pt x="-3" y="403"/>
                  <a:pt x="-3" y="385"/>
                  <a:pt x="8" y="375"/>
                </a:cubicBezTo>
                <a:lnTo>
                  <a:pt x="283" y="107"/>
                </a:lnTo>
                <a:cubicBezTo>
                  <a:pt x="295" y="96"/>
                  <a:pt x="313" y="96"/>
                  <a:pt x="324" y="107"/>
                </a:cubicBezTo>
                <a:lnTo>
                  <a:pt x="514" y="292"/>
                </a:lnTo>
                <a:cubicBezTo>
                  <a:pt x="525" y="302"/>
                  <a:pt x="525" y="320"/>
                  <a:pt x="514" y="330"/>
                </a:cubicBezTo>
                <a:lnTo>
                  <a:pt x="238" y="599"/>
                </a:lnTo>
                <a:cubicBezTo>
                  <a:pt x="227" y="610"/>
                  <a:pt x="209" y="610"/>
                  <a:pt x="198" y="599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919440" y="909360"/>
            <a:ext cx="99360" cy="96480"/>
          </a:xfrm>
          <a:custGeom>
            <a:avLst/>
            <a:gdLst/>
            <a:ahLst/>
            <a:rect l="0" t="0" r="r" b="b"/>
            <a:pathLst>
              <a:path w="276" h="268">
                <a:moveTo>
                  <a:pt x="0" y="45"/>
                </a:moveTo>
                <a:lnTo>
                  <a:pt x="45" y="0"/>
                </a:lnTo>
                <a:lnTo>
                  <a:pt x="276" y="224"/>
                </a:lnTo>
                <a:lnTo>
                  <a:pt x="230" y="268"/>
                </a:lnTo>
                <a:lnTo>
                  <a:pt x="0" y="45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1160280" y="736560"/>
            <a:ext cx="6291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5. Representación de números reales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1047600" y="2238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747720" y="1510560"/>
            <a:ext cx="13518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Coma fija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1300320" y="2083320"/>
            <a:ext cx="214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Precisión limitada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300320" y="2568960"/>
            <a:ext cx="245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Rango muy acotado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747720" y="3168000"/>
            <a:ext cx="35294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Coma flotante (IEEE 754)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945720" y="3807360"/>
            <a:ext cx="1175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Precisión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2395080" y="3807360"/>
            <a:ext cx="144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Bits totales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4031280" y="3807360"/>
            <a:ext cx="1379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Exponente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5615280" y="3807360"/>
            <a:ext cx="103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Mantisa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880920" y="4340520"/>
            <a:ext cx="82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Simple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2395080" y="4340520"/>
            <a:ext cx="29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32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4031280" y="43405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5615280" y="4340520"/>
            <a:ext cx="29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23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880920" y="4883400"/>
            <a:ext cx="729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2395080" y="4883400"/>
            <a:ext cx="29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64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4031280" y="4883400"/>
            <a:ext cx="29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5615280" y="4883400"/>
            <a:ext cx="29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52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880920" y="5416920"/>
            <a:ext cx="1255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Cuádruple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2395080" y="5416920"/>
            <a:ext cx="446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128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4031280" y="5416920"/>
            <a:ext cx="29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5615280" y="5416920"/>
            <a:ext cx="446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113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1048680" y="6819840"/>
            <a:ext cx="93600" cy="38160"/>
          </a:xfrm>
          <a:custGeom>
            <a:avLst/>
            <a:gdLst/>
            <a:ahLst/>
            <a:rect l="0" t="0" r="r" b="b"/>
            <a:pathLst>
              <a:path w="260" h="106">
                <a:moveTo>
                  <a:pt x="0" y="106"/>
                </a:moveTo>
                <a:cubicBezTo>
                  <a:pt x="1" y="98"/>
                  <a:pt x="4" y="90"/>
                  <a:pt x="7" y="82"/>
                </a:cubicBezTo>
                <a:cubicBezTo>
                  <a:pt x="14" y="66"/>
                  <a:pt x="23" y="52"/>
                  <a:pt x="36" y="39"/>
                </a:cubicBezTo>
                <a:cubicBezTo>
                  <a:pt x="48" y="27"/>
                  <a:pt x="62" y="17"/>
                  <a:pt x="80" y="11"/>
                </a:cubicBezTo>
                <a:cubicBezTo>
                  <a:pt x="96" y="3"/>
                  <a:pt x="113" y="0"/>
                  <a:pt x="130" y="0"/>
                </a:cubicBezTo>
                <a:cubicBezTo>
                  <a:pt x="148" y="0"/>
                  <a:pt x="165" y="3"/>
                  <a:pt x="181" y="11"/>
                </a:cubicBezTo>
                <a:cubicBezTo>
                  <a:pt x="197" y="17"/>
                  <a:pt x="211" y="27"/>
                  <a:pt x="224" y="39"/>
                </a:cubicBezTo>
                <a:cubicBezTo>
                  <a:pt x="236" y="52"/>
                  <a:pt x="246" y="66"/>
                  <a:pt x="252" y="82"/>
                </a:cubicBezTo>
                <a:cubicBezTo>
                  <a:pt x="256" y="90"/>
                  <a:pt x="258" y="98"/>
                  <a:pt x="260" y="106"/>
                </a:cubicBezTo>
                <a:lnTo>
                  <a:pt x="0" y="10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747720" y="6091920"/>
            <a:ext cx="29448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Problemas comunes: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300320" y="6664680"/>
            <a:ext cx="125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Redondeo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780840" y="132372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871"/>
                </a:moveTo>
                <a:cubicBezTo>
                  <a:pt x="1006" y="931"/>
                  <a:pt x="956" y="980"/>
                  <a:pt x="895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9"/>
                </a:lnTo>
                <a:cubicBezTo>
                  <a:pt x="0" y="49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9"/>
                  <a:pt x="1006" y="109"/>
                </a:cubicBezTo>
                <a:lnTo>
                  <a:pt x="1006" y="871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842760" y="1355400"/>
            <a:ext cx="241560" cy="294120"/>
          </a:xfrm>
          <a:custGeom>
            <a:avLst/>
            <a:gdLst/>
            <a:ahLst/>
            <a:rect l="0" t="0" r="r" b="b"/>
            <a:pathLst>
              <a:path w="671" h="817">
                <a:moveTo>
                  <a:pt x="98" y="78"/>
                </a:moveTo>
                <a:lnTo>
                  <a:pt x="66" y="78"/>
                </a:lnTo>
                <a:cubicBezTo>
                  <a:pt x="41" y="78"/>
                  <a:pt x="30" y="60"/>
                  <a:pt x="30" y="42"/>
                </a:cubicBezTo>
                <a:cubicBezTo>
                  <a:pt x="30" y="24"/>
                  <a:pt x="43" y="7"/>
                  <a:pt x="66" y="7"/>
                </a:cubicBezTo>
                <a:lnTo>
                  <a:pt x="142" y="7"/>
                </a:lnTo>
                <a:cubicBezTo>
                  <a:pt x="164" y="7"/>
                  <a:pt x="177" y="23"/>
                  <a:pt x="177" y="43"/>
                </a:cubicBezTo>
                <a:lnTo>
                  <a:pt x="177" y="337"/>
                </a:lnTo>
                <a:cubicBezTo>
                  <a:pt x="177" y="363"/>
                  <a:pt x="160" y="378"/>
                  <a:pt x="137" y="378"/>
                </a:cubicBezTo>
                <a:cubicBezTo>
                  <a:pt x="115" y="378"/>
                  <a:pt x="98" y="363"/>
                  <a:pt x="98" y="337"/>
                </a:cubicBezTo>
                <a:lnTo>
                  <a:pt x="98" y="78"/>
                </a:lnTo>
                <a:moveTo>
                  <a:pt x="241" y="530"/>
                </a:moveTo>
                <a:cubicBezTo>
                  <a:pt x="241" y="563"/>
                  <a:pt x="226" y="591"/>
                  <a:pt x="197" y="609"/>
                </a:cubicBezTo>
                <a:cubicBezTo>
                  <a:pt x="235" y="626"/>
                  <a:pt x="262" y="661"/>
                  <a:pt x="262" y="702"/>
                </a:cubicBezTo>
                <a:cubicBezTo>
                  <a:pt x="262" y="765"/>
                  <a:pt x="204" y="817"/>
                  <a:pt x="128" y="817"/>
                </a:cubicBezTo>
                <a:cubicBezTo>
                  <a:pt x="50" y="817"/>
                  <a:pt x="0" y="760"/>
                  <a:pt x="0" y="720"/>
                </a:cubicBezTo>
                <a:cubicBezTo>
                  <a:pt x="0" y="699"/>
                  <a:pt x="23" y="684"/>
                  <a:pt x="42" y="684"/>
                </a:cubicBezTo>
                <a:cubicBezTo>
                  <a:pt x="78" y="684"/>
                  <a:pt x="69" y="746"/>
                  <a:pt x="129" y="746"/>
                </a:cubicBezTo>
                <a:cubicBezTo>
                  <a:pt x="157" y="746"/>
                  <a:pt x="179" y="725"/>
                  <a:pt x="179" y="696"/>
                </a:cubicBezTo>
                <a:cubicBezTo>
                  <a:pt x="179" y="624"/>
                  <a:pt x="89" y="677"/>
                  <a:pt x="89" y="616"/>
                </a:cubicBezTo>
                <a:cubicBezTo>
                  <a:pt x="89" y="562"/>
                  <a:pt x="164" y="599"/>
                  <a:pt x="164" y="541"/>
                </a:cubicBezTo>
                <a:cubicBezTo>
                  <a:pt x="164" y="522"/>
                  <a:pt x="150" y="507"/>
                  <a:pt x="126" y="507"/>
                </a:cubicBezTo>
                <a:cubicBezTo>
                  <a:pt x="76" y="507"/>
                  <a:pt x="83" y="558"/>
                  <a:pt x="47" y="558"/>
                </a:cubicBezTo>
                <a:cubicBezTo>
                  <a:pt x="25" y="558"/>
                  <a:pt x="12" y="538"/>
                  <a:pt x="12" y="519"/>
                </a:cubicBezTo>
                <a:cubicBezTo>
                  <a:pt x="12" y="479"/>
                  <a:pt x="69" y="436"/>
                  <a:pt x="128" y="436"/>
                </a:cubicBezTo>
                <a:cubicBezTo>
                  <a:pt x="204" y="436"/>
                  <a:pt x="241" y="490"/>
                  <a:pt x="241" y="530"/>
                </a:cubicBezTo>
                <a:moveTo>
                  <a:pt x="614" y="306"/>
                </a:moveTo>
                <a:cubicBezTo>
                  <a:pt x="638" y="306"/>
                  <a:pt x="656" y="317"/>
                  <a:pt x="656" y="340"/>
                </a:cubicBezTo>
                <a:cubicBezTo>
                  <a:pt x="656" y="364"/>
                  <a:pt x="638" y="374"/>
                  <a:pt x="617" y="374"/>
                </a:cubicBezTo>
                <a:lnTo>
                  <a:pt x="440" y="374"/>
                </a:lnTo>
                <a:cubicBezTo>
                  <a:pt x="417" y="374"/>
                  <a:pt x="399" y="364"/>
                  <a:pt x="399" y="340"/>
                </a:cubicBezTo>
                <a:cubicBezTo>
                  <a:pt x="399" y="330"/>
                  <a:pt x="406" y="320"/>
                  <a:pt x="411" y="314"/>
                </a:cubicBezTo>
                <a:cubicBezTo>
                  <a:pt x="455" y="263"/>
                  <a:pt x="503" y="216"/>
                  <a:pt x="543" y="160"/>
                </a:cubicBezTo>
                <a:cubicBezTo>
                  <a:pt x="553" y="146"/>
                  <a:pt x="562" y="130"/>
                  <a:pt x="562" y="112"/>
                </a:cubicBezTo>
                <a:cubicBezTo>
                  <a:pt x="562" y="90"/>
                  <a:pt x="545" y="72"/>
                  <a:pt x="524" y="72"/>
                </a:cubicBezTo>
                <a:cubicBezTo>
                  <a:pt x="463" y="72"/>
                  <a:pt x="492" y="155"/>
                  <a:pt x="441" y="155"/>
                </a:cubicBezTo>
                <a:cubicBezTo>
                  <a:pt x="415" y="155"/>
                  <a:pt x="402" y="138"/>
                  <a:pt x="402" y="118"/>
                </a:cubicBezTo>
                <a:cubicBezTo>
                  <a:pt x="402" y="53"/>
                  <a:pt x="461" y="0"/>
                  <a:pt x="527" y="0"/>
                </a:cubicBezTo>
                <a:cubicBezTo>
                  <a:pt x="592" y="0"/>
                  <a:pt x="645" y="42"/>
                  <a:pt x="645" y="108"/>
                </a:cubicBezTo>
                <a:cubicBezTo>
                  <a:pt x="645" y="180"/>
                  <a:pt x="562" y="251"/>
                  <a:pt x="517" y="306"/>
                </a:cubicBezTo>
                <a:lnTo>
                  <a:pt x="614" y="306"/>
                </a:lnTo>
                <a:moveTo>
                  <a:pt x="421" y="729"/>
                </a:moveTo>
                <a:cubicBezTo>
                  <a:pt x="395" y="729"/>
                  <a:pt x="383" y="711"/>
                  <a:pt x="383" y="698"/>
                </a:cubicBezTo>
                <a:cubicBezTo>
                  <a:pt x="383" y="687"/>
                  <a:pt x="388" y="680"/>
                  <a:pt x="391" y="675"/>
                </a:cubicBezTo>
                <a:lnTo>
                  <a:pt x="510" y="466"/>
                </a:lnTo>
                <a:cubicBezTo>
                  <a:pt x="521" y="445"/>
                  <a:pt x="536" y="436"/>
                  <a:pt x="564" y="436"/>
                </a:cubicBezTo>
                <a:cubicBezTo>
                  <a:pt x="595" y="436"/>
                  <a:pt x="625" y="455"/>
                  <a:pt x="625" y="502"/>
                </a:cubicBezTo>
                <a:lnTo>
                  <a:pt x="625" y="660"/>
                </a:lnTo>
                <a:lnTo>
                  <a:pt x="634" y="660"/>
                </a:lnTo>
                <a:cubicBezTo>
                  <a:pt x="655" y="660"/>
                  <a:pt x="671" y="674"/>
                  <a:pt x="671" y="694"/>
                </a:cubicBezTo>
                <a:cubicBezTo>
                  <a:pt x="671" y="715"/>
                  <a:pt x="655" y="729"/>
                  <a:pt x="634" y="729"/>
                </a:cubicBezTo>
                <a:lnTo>
                  <a:pt x="625" y="729"/>
                </a:lnTo>
                <a:lnTo>
                  <a:pt x="625" y="773"/>
                </a:lnTo>
                <a:cubicBezTo>
                  <a:pt x="625" y="801"/>
                  <a:pt x="614" y="814"/>
                  <a:pt x="587" y="814"/>
                </a:cubicBezTo>
                <a:cubicBezTo>
                  <a:pt x="560" y="814"/>
                  <a:pt x="549" y="801"/>
                  <a:pt x="549" y="773"/>
                </a:cubicBezTo>
                <a:lnTo>
                  <a:pt x="549" y="729"/>
                </a:lnTo>
                <a:lnTo>
                  <a:pt x="421" y="729"/>
                </a:lnTo>
                <a:moveTo>
                  <a:pt x="548" y="516"/>
                </a:moveTo>
                <a:lnTo>
                  <a:pt x="547" y="516"/>
                </a:lnTo>
                <a:lnTo>
                  <a:pt x="476" y="660"/>
                </a:lnTo>
                <a:lnTo>
                  <a:pt x="549" y="660"/>
                </a:lnTo>
                <a:lnTo>
                  <a:pt x="549" y="516"/>
                </a:lnTo>
                <a:lnTo>
                  <a:pt x="548" y="5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771480" y="20476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49" y="708"/>
                </a:moveTo>
                <a:lnTo>
                  <a:pt x="60" y="19"/>
                </a:lnTo>
                <a:cubicBezTo>
                  <a:pt x="47" y="6"/>
                  <a:pt x="35" y="0"/>
                  <a:pt x="25" y="0"/>
                </a:cubicBezTo>
                <a:cubicBezTo>
                  <a:pt x="10" y="0"/>
                  <a:pt x="0" y="16"/>
                  <a:pt x="0" y="44"/>
                </a:cubicBezTo>
                <a:lnTo>
                  <a:pt x="0" y="683"/>
                </a:lnTo>
                <a:cubicBezTo>
                  <a:pt x="0" y="730"/>
                  <a:pt x="38" y="768"/>
                  <a:pt x="85" y="768"/>
                </a:cubicBezTo>
                <a:lnTo>
                  <a:pt x="724" y="768"/>
                </a:lnTo>
                <a:cubicBezTo>
                  <a:pt x="752" y="768"/>
                  <a:pt x="768" y="758"/>
                  <a:pt x="768" y="743"/>
                </a:cubicBezTo>
                <a:cubicBezTo>
                  <a:pt x="768" y="733"/>
                  <a:pt x="762" y="721"/>
                  <a:pt x="749" y="708"/>
                </a:cubicBezTo>
                <a:moveTo>
                  <a:pt x="361" y="598"/>
                </a:moveTo>
                <a:lnTo>
                  <a:pt x="213" y="598"/>
                </a:lnTo>
                <a:cubicBezTo>
                  <a:pt x="189" y="598"/>
                  <a:pt x="170" y="579"/>
                  <a:pt x="170" y="555"/>
                </a:cubicBezTo>
                <a:lnTo>
                  <a:pt x="170" y="407"/>
                </a:lnTo>
                <a:cubicBezTo>
                  <a:pt x="170" y="383"/>
                  <a:pt x="184" y="378"/>
                  <a:pt x="200" y="394"/>
                </a:cubicBezTo>
                <a:lnTo>
                  <a:pt x="374" y="568"/>
                </a:lnTo>
                <a:cubicBezTo>
                  <a:pt x="390" y="584"/>
                  <a:pt x="385" y="598"/>
                  <a:pt x="361" y="598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160280" y="1251000"/>
            <a:ext cx="3871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6. Números complejos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1047600" y="2714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1065240" y="1997640"/>
            <a:ext cx="5296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representan como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dos números reales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1047600" y="3200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1300320" y="2559600"/>
            <a:ext cx="1152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Parte real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300320" y="3045240"/>
            <a:ext cx="197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Parte imaginaria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1047600" y="4381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747720" y="3653640"/>
            <a:ext cx="18633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Aplicaciones: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1047600" y="4857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1300320" y="4226400"/>
            <a:ext cx="483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Procesamiento de señales (audio, radio)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1047600" y="5343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300320" y="4702680"/>
            <a:ext cx="2007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Simulación física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300320" y="5188320"/>
            <a:ext cx="2718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Computación cuántica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784800" y="3309120"/>
            <a:ext cx="354600" cy="220680"/>
          </a:xfrm>
          <a:custGeom>
            <a:avLst/>
            <a:gdLst/>
            <a:ahLst/>
            <a:rect l="0" t="0" r="r" b="b"/>
            <a:pathLst>
              <a:path w="985" h="613">
                <a:moveTo>
                  <a:pt x="985" y="0"/>
                </a:moveTo>
                <a:lnTo>
                  <a:pt x="0" y="160"/>
                </a:lnTo>
                <a:lnTo>
                  <a:pt x="0" y="433"/>
                </a:lnTo>
                <a:cubicBezTo>
                  <a:pt x="-1" y="437"/>
                  <a:pt x="3" y="441"/>
                  <a:pt x="12" y="446"/>
                </a:cubicBezTo>
                <a:cubicBezTo>
                  <a:pt x="32" y="457"/>
                  <a:pt x="288" y="593"/>
                  <a:pt x="308" y="603"/>
                </a:cubicBezTo>
                <a:cubicBezTo>
                  <a:pt x="333" y="615"/>
                  <a:pt x="348" y="617"/>
                  <a:pt x="369" y="606"/>
                </a:cubicBezTo>
                <a:cubicBezTo>
                  <a:pt x="387" y="598"/>
                  <a:pt x="907" y="322"/>
                  <a:pt x="954" y="297"/>
                </a:cubicBezTo>
                <a:cubicBezTo>
                  <a:pt x="978" y="283"/>
                  <a:pt x="986" y="276"/>
                  <a:pt x="985" y="270"/>
                </a:cubicBezTo>
                <a:lnTo>
                  <a:pt x="985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784800" y="3366720"/>
            <a:ext cx="122040" cy="163080"/>
          </a:xfrm>
          <a:custGeom>
            <a:avLst/>
            <a:gdLst/>
            <a:ahLst/>
            <a:rect l="0" t="0" r="r" b="b"/>
            <a:pathLst>
              <a:path w="339" h="453">
                <a:moveTo>
                  <a:pt x="0" y="0"/>
                </a:moveTo>
                <a:lnTo>
                  <a:pt x="0" y="272"/>
                </a:lnTo>
                <a:cubicBezTo>
                  <a:pt x="-1" y="276"/>
                  <a:pt x="3" y="280"/>
                  <a:pt x="12" y="285"/>
                </a:cubicBezTo>
                <a:cubicBezTo>
                  <a:pt x="33" y="296"/>
                  <a:pt x="288" y="433"/>
                  <a:pt x="308" y="443"/>
                </a:cubicBezTo>
                <a:cubicBezTo>
                  <a:pt x="320" y="449"/>
                  <a:pt x="330" y="452"/>
                  <a:pt x="339" y="453"/>
                </a:cubicBezTo>
                <a:lnTo>
                  <a:pt x="33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784800" y="3242880"/>
            <a:ext cx="354960" cy="189000"/>
          </a:xfrm>
          <a:custGeom>
            <a:avLst/>
            <a:gdLst/>
            <a:ahLst/>
            <a:rect l="0" t="0" r="r" b="b"/>
            <a:pathLst>
              <a:path w="986" h="525">
                <a:moveTo>
                  <a:pt x="611" y="12"/>
                </a:moveTo>
                <a:cubicBezTo>
                  <a:pt x="641" y="-3"/>
                  <a:pt x="642" y="-5"/>
                  <a:pt x="674" y="12"/>
                </a:cubicBezTo>
                <a:cubicBezTo>
                  <a:pt x="705" y="28"/>
                  <a:pt x="949" y="159"/>
                  <a:pt x="966" y="169"/>
                </a:cubicBezTo>
                <a:cubicBezTo>
                  <a:pt x="989" y="181"/>
                  <a:pt x="998" y="185"/>
                  <a:pt x="954" y="208"/>
                </a:cubicBezTo>
                <a:cubicBezTo>
                  <a:pt x="907" y="234"/>
                  <a:pt x="387" y="509"/>
                  <a:pt x="369" y="518"/>
                </a:cubicBezTo>
                <a:cubicBezTo>
                  <a:pt x="348" y="528"/>
                  <a:pt x="333" y="527"/>
                  <a:pt x="308" y="515"/>
                </a:cubicBezTo>
                <a:cubicBezTo>
                  <a:pt x="288" y="505"/>
                  <a:pt x="32" y="369"/>
                  <a:pt x="12" y="357"/>
                </a:cubicBezTo>
                <a:cubicBezTo>
                  <a:pt x="-11" y="344"/>
                  <a:pt x="-1" y="337"/>
                  <a:pt x="33" y="319"/>
                </a:cubicBezTo>
                <a:lnTo>
                  <a:pt x="611" y="12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856440" y="3354480"/>
            <a:ext cx="74160" cy="37440"/>
          </a:xfrm>
          <a:custGeom>
            <a:avLst/>
            <a:gdLst/>
            <a:ahLst/>
            <a:rect l="0" t="0" r="r" b="b"/>
            <a:pathLst>
              <a:path w="206" h="104">
                <a:moveTo>
                  <a:pt x="206" y="53"/>
                </a:moveTo>
                <a:cubicBezTo>
                  <a:pt x="206" y="59"/>
                  <a:pt x="204" y="66"/>
                  <a:pt x="198" y="72"/>
                </a:cubicBezTo>
                <a:cubicBezTo>
                  <a:pt x="193" y="79"/>
                  <a:pt x="186" y="84"/>
                  <a:pt x="175" y="89"/>
                </a:cubicBezTo>
                <a:cubicBezTo>
                  <a:pt x="166" y="94"/>
                  <a:pt x="154" y="97"/>
                  <a:pt x="142" y="100"/>
                </a:cubicBezTo>
                <a:cubicBezTo>
                  <a:pt x="129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7"/>
                  <a:pt x="40" y="94"/>
                  <a:pt x="30" y="89"/>
                </a:cubicBezTo>
                <a:cubicBezTo>
                  <a:pt x="20" y="84"/>
                  <a:pt x="13" y="79"/>
                  <a:pt x="8" y="72"/>
                </a:cubicBezTo>
                <a:cubicBezTo>
                  <a:pt x="2" y="66"/>
                  <a:pt x="0" y="59"/>
                  <a:pt x="0" y="53"/>
                </a:cubicBezTo>
                <a:cubicBezTo>
                  <a:pt x="0" y="46"/>
                  <a:pt x="2" y="39"/>
                  <a:pt x="8" y="33"/>
                </a:cubicBezTo>
                <a:cubicBezTo>
                  <a:pt x="13" y="27"/>
                  <a:pt x="20" y="21"/>
                  <a:pt x="30" y="16"/>
                </a:cubicBezTo>
                <a:cubicBezTo>
                  <a:pt x="40" y="10"/>
                  <a:pt x="51" y="7"/>
                  <a:pt x="63" y="4"/>
                </a:cubicBezTo>
                <a:cubicBezTo>
                  <a:pt x="76" y="2"/>
                  <a:pt x="89" y="0"/>
                  <a:pt x="103" y="0"/>
                </a:cubicBezTo>
                <a:cubicBezTo>
                  <a:pt x="116" y="0"/>
                  <a:pt x="129" y="2"/>
                  <a:pt x="142" y="4"/>
                </a:cubicBezTo>
                <a:cubicBezTo>
                  <a:pt x="154" y="7"/>
                  <a:pt x="166" y="10"/>
                  <a:pt x="175" y="16"/>
                </a:cubicBezTo>
                <a:cubicBezTo>
                  <a:pt x="186" y="21"/>
                  <a:pt x="193" y="27"/>
                  <a:pt x="198" y="33"/>
                </a:cubicBezTo>
                <a:cubicBezTo>
                  <a:pt x="204" y="39"/>
                  <a:pt x="206" y="46"/>
                  <a:pt x="206" y="5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856440" y="336528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6" y="9"/>
                </a:moveTo>
                <a:cubicBezTo>
                  <a:pt x="72" y="-6"/>
                  <a:pt x="23" y="-1"/>
                  <a:pt x="0" y="18"/>
                </a:cubicBezTo>
                <a:cubicBezTo>
                  <a:pt x="0" y="19"/>
                  <a:pt x="0" y="20"/>
                  <a:pt x="0" y="22"/>
                </a:cubicBezTo>
                <a:cubicBezTo>
                  <a:pt x="0" y="51"/>
                  <a:pt x="47" y="74"/>
                  <a:pt x="104" y="74"/>
                </a:cubicBezTo>
                <a:cubicBezTo>
                  <a:pt x="133" y="74"/>
                  <a:pt x="160" y="68"/>
                  <a:pt x="179" y="58"/>
                </a:cubicBezTo>
                <a:cubicBezTo>
                  <a:pt x="169" y="37"/>
                  <a:pt x="148" y="19"/>
                  <a:pt x="116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924840" y="331884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2"/>
                </a:moveTo>
                <a:cubicBezTo>
                  <a:pt x="207" y="59"/>
                  <a:pt x="204" y="66"/>
                  <a:pt x="198" y="72"/>
                </a:cubicBezTo>
                <a:cubicBezTo>
                  <a:pt x="193" y="78"/>
                  <a:pt x="185" y="84"/>
                  <a:pt x="175" y="89"/>
                </a:cubicBezTo>
                <a:cubicBezTo>
                  <a:pt x="166" y="94"/>
                  <a:pt x="155" y="97"/>
                  <a:pt x="142" y="100"/>
                </a:cubicBezTo>
                <a:cubicBezTo>
                  <a:pt x="130" y="102"/>
                  <a:pt x="116" y="104"/>
                  <a:pt x="103" y="104"/>
                </a:cubicBezTo>
                <a:cubicBezTo>
                  <a:pt x="89" y="104"/>
                  <a:pt x="76" y="102"/>
                  <a:pt x="63" y="100"/>
                </a:cubicBezTo>
                <a:cubicBezTo>
                  <a:pt x="51" y="97"/>
                  <a:pt x="40" y="94"/>
                  <a:pt x="30" y="89"/>
                </a:cubicBezTo>
                <a:cubicBezTo>
                  <a:pt x="21" y="84"/>
                  <a:pt x="13" y="78"/>
                  <a:pt x="8" y="72"/>
                </a:cubicBezTo>
                <a:cubicBezTo>
                  <a:pt x="3" y="66"/>
                  <a:pt x="0" y="59"/>
                  <a:pt x="0" y="52"/>
                </a:cubicBezTo>
                <a:cubicBezTo>
                  <a:pt x="0" y="46"/>
                  <a:pt x="3" y="39"/>
                  <a:pt x="8" y="33"/>
                </a:cubicBezTo>
                <a:cubicBezTo>
                  <a:pt x="13" y="26"/>
                  <a:pt x="21" y="21"/>
                  <a:pt x="30" y="16"/>
                </a:cubicBezTo>
                <a:cubicBezTo>
                  <a:pt x="40" y="10"/>
                  <a:pt x="51" y="7"/>
                  <a:pt x="63" y="4"/>
                </a:cubicBezTo>
                <a:cubicBezTo>
                  <a:pt x="76" y="1"/>
                  <a:pt x="89" y="0"/>
                  <a:pt x="103" y="0"/>
                </a:cubicBezTo>
                <a:cubicBezTo>
                  <a:pt x="116" y="0"/>
                  <a:pt x="130" y="1"/>
                  <a:pt x="142" y="4"/>
                </a:cubicBezTo>
                <a:cubicBezTo>
                  <a:pt x="155" y="7"/>
                  <a:pt x="166" y="10"/>
                  <a:pt x="175" y="16"/>
                </a:cubicBezTo>
                <a:cubicBezTo>
                  <a:pt x="185" y="21"/>
                  <a:pt x="193" y="26"/>
                  <a:pt x="198" y="33"/>
                </a:cubicBezTo>
                <a:cubicBezTo>
                  <a:pt x="204" y="39"/>
                  <a:pt x="207" y="46"/>
                  <a:pt x="207" y="5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924840" y="332964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5" y="10"/>
                </a:moveTo>
                <a:cubicBezTo>
                  <a:pt x="72" y="-6"/>
                  <a:pt x="22" y="-2"/>
                  <a:pt x="1" y="19"/>
                </a:cubicBezTo>
                <a:cubicBezTo>
                  <a:pt x="1" y="20"/>
                  <a:pt x="0" y="21"/>
                  <a:pt x="0" y="22"/>
                </a:cubicBezTo>
                <a:cubicBezTo>
                  <a:pt x="0" y="51"/>
                  <a:pt x="46" y="74"/>
                  <a:pt x="103" y="74"/>
                </a:cubicBezTo>
                <a:cubicBezTo>
                  <a:pt x="132" y="74"/>
                  <a:pt x="159" y="67"/>
                  <a:pt x="179" y="57"/>
                </a:cubicBezTo>
                <a:cubicBezTo>
                  <a:pt x="168" y="38"/>
                  <a:pt x="147" y="20"/>
                  <a:pt x="115" y="10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993240" y="328320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2"/>
                </a:moveTo>
                <a:cubicBezTo>
                  <a:pt x="207" y="59"/>
                  <a:pt x="204" y="66"/>
                  <a:pt x="199" y="72"/>
                </a:cubicBezTo>
                <a:cubicBezTo>
                  <a:pt x="194" y="78"/>
                  <a:pt x="186" y="84"/>
                  <a:pt x="177" y="89"/>
                </a:cubicBezTo>
                <a:cubicBezTo>
                  <a:pt x="167" y="93"/>
                  <a:pt x="156" y="97"/>
                  <a:pt x="143" y="100"/>
                </a:cubicBezTo>
                <a:cubicBezTo>
                  <a:pt x="131" y="102"/>
                  <a:pt x="118" y="104"/>
                  <a:pt x="104" y="104"/>
                </a:cubicBezTo>
                <a:cubicBezTo>
                  <a:pt x="90" y="104"/>
                  <a:pt x="77" y="102"/>
                  <a:pt x="65" y="100"/>
                </a:cubicBezTo>
                <a:cubicBezTo>
                  <a:pt x="52" y="97"/>
                  <a:pt x="41" y="93"/>
                  <a:pt x="31" y="89"/>
                </a:cubicBezTo>
                <a:cubicBezTo>
                  <a:pt x="22" y="84"/>
                  <a:pt x="14" y="78"/>
                  <a:pt x="8" y="72"/>
                </a:cubicBezTo>
                <a:cubicBezTo>
                  <a:pt x="3" y="66"/>
                  <a:pt x="0" y="59"/>
                  <a:pt x="0" y="52"/>
                </a:cubicBezTo>
                <a:cubicBezTo>
                  <a:pt x="0" y="45"/>
                  <a:pt x="3" y="39"/>
                  <a:pt x="8" y="33"/>
                </a:cubicBezTo>
                <a:cubicBezTo>
                  <a:pt x="14" y="26"/>
                  <a:pt x="22" y="21"/>
                  <a:pt x="31" y="16"/>
                </a:cubicBezTo>
                <a:cubicBezTo>
                  <a:pt x="41" y="11"/>
                  <a:pt x="52" y="6"/>
                  <a:pt x="65" y="4"/>
                </a:cubicBezTo>
                <a:cubicBezTo>
                  <a:pt x="77" y="1"/>
                  <a:pt x="90" y="0"/>
                  <a:pt x="104" y="0"/>
                </a:cubicBezTo>
                <a:cubicBezTo>
                  <a:pt x="118" y="0"/>
                  <a:pt x="131" y="1"/>
                  <a:pt x="143" y="4"/>
                </a:cubicBezTo>
                <a:cubicBezTo>
                  <a:pt x="156" y="6"/>
                  <a:pt x="167" y="11"/>
                  <a:pt x="177" y="16"/>
                </a:cubicBezTo>
                <a:cubicBezTo>
                  <a:pt x="186" y="21"/>
                  <a:pt x="194" y="26"/>
                  <a:pt x="199" y="33"/>
                </a:cubicBezTo>
                <a:cubicBezTo>
                  <a:pt x="204" y="39"/>
                  <a:pt x="207" y="45"/>
                  <a:pt x="207" y="5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993240" y="329400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6" y="8"/>
                </a:moveTo>
                <a:cubicBezTo>
                  <a:pt x="72" y="-6"/>
                  <a:pt x="22" y="-2"/>
                  <a:pt x="1" y="18"/>
                </a:cubicBezTo>
                <a:cubicBezTo>
                  <a:pt x="1" y="19"/>
                  <a:pt x="0" y="20"/>
                  <a:pt x="0" y="21"/>
                </a:cubicBezTo>
                <a:cubicBezTo>
                  <a:pt x="0" y="51"/>
                  <a:pt x="46" y="74"/>
                  <a:pt x="103" y="74"/>
                </a:cubicBezTo>
                <a:cubicBezTo>
                  <a:pt x="133" y="74"/>
                  <a:pt x="159" y="67"/>
                  <a:pt x="179" y="57"/>
                </a:cubicBezTo>
                <a:cubicBezTo>
                  <a:pt x="170" y="38"/>
                  <a:pt x="148" y="19"/>
                  <a:pt x="116" y="8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1160280" y="3136680"/>
            <a:ext cx="5604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7. Representación de estructuras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787320" y="1301400"/>
            <a:ext cx="349920" cy="349920"/>
          </a:xfrm>
          <a:custGeom>
            <a:avLst/>
            <a:gdLst/>
            <a:ahLst/>
            <a:rect l="0" t="0" r="r" b="b"/>
            <a:pathLst>
              <a:path w="972" h="972">
                <a:moveTo>
                  <a:pt x="13" y="515"/>
                </a:moveTo>
                <a:cubicBezTo>
                  <a:pt x="-4" y="499"/>
                  <a:pt x="-4" y="472"/>
                  <a:pt x="13" y="456"/>
                </a:cubicBezTo>
                <a:lnTo>
                  <a:pt x="457" y="12"/>
                </a:lnTo>
                <a:cubicBezTo>
                  <a:pt x="473" y="-4"/>
                  <a:pt x="500" y="-4"/>
                  <a:pt x="516" y="12"/>
                </a:cubicBezTo>
                <a:lnTo>
                  <a:pt x="960" y="456"/>
                </a:lnTo>
                <a:cubicBezTo>
                  <a:pt x="976" y="472"/>
                  <a:pt x="976" y="499"/>
                  <a:pt x="960" y="515"/>
                </a:cubicBezTo>
                <a:lnTo>
                  <a:pt x="516" y="960"/>
                </a:lnTo>
                <a:cubicBezTo>
                  <a:pt x="500" y="976"/>
                  <a:pt x="473" y="976"/>
                  <a:pt x="457" y="960"/>
                </a:cubicBezTo>
                <a:lnTo>
                  <a:pt x="13" y="515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160280" y="1231920"/>
            <a:ext cx="39502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7.1 Estructuras lineales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1047600" y="2733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747720" y="2005920"/>
            <a:ext cx="9151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Arrays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1047600" y="321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1300320" y="2578680"/>
            <a:ext cx="2234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Memoria contigua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4819320" y="309528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9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1"/>
                  <a:pt x="149" y="0"/>
                  <a:pt x="159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4"/>
                </a:cubicBezTo>
                <a:cubicBezTo>
                  <a:pt x="1842" y="6"/>
                  <a:pt x="1852" y="9"/>
                  <a:pt x="1861" y="13"/>
                </a:cubicBezTo>
                <a:cubicBezTo>
                  <a:pt x="1871" y="17"/>
                  <a:pt x="1880" y="21"/>
                  <a:pt x="1889" y="27"/>
                </a:cubicBezTo>
                <a:cubicBezTo>
                  <a:pt x="1897" y="33"/>
                  <a:pt x="1905" y="40"/>
                  <a:pt x="1913" y="47"/>
                </a:cubicBezTo>
                <a:cubicBezTo>
                  <a:pt x="1920" y="54"/>
                  <a:pt x="1927" y="62"/>
                  <a:pt x="1933" y="71"/>
                </a:cubicBezTo>
                <a:cubicBezTo>
                  <a:pt x="1938" y="80"/>
                  <a:pt x="1943" y="89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9"/>
                  <a:pt x="1959" y="159"/>
                </a:cubicBezTo>
                <a:lnTo>
                  <a:pt x="1959" y="875"/>
                </a:lnTo>
                <a:cubicBezTo>
                  <a:pt x="1959" y="885"/>
                  <a:pt x="1958" y="895"/>
                  <a:pt x="1956" y="906"/>
                </a:cubicBezTo>
                <a:cubicBezTo>
                  <a:pt x="1954" y="916"/>
                  <a:pt x="1951" y="926"/>
                  <a:pt x="1947" y="935"/>
                </a:cubicBezTo>
                <a:cubicBezTo>
                  <a:pt x="1943" y="945"/>
                  <a:pt x="1938" y="954"/>
                  <a:pt x="1933" y="963"/>
                </a:cubicBezTo>
                <a:cubicBezTo>
                  <a:pt x="1927" y="971"/>
                  <a:pt x="1920" y="979"/>
                  <a:pt x="1913" y="987"/>
                </a:cubicBezTo>
                <a:cubicBezTo>
                  <a:pt x="1905" y="994"/>
                  <a:pt x="1897" y="1001"/>
                  <a:pt x="1889" y="1007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2" y="1025"/>
                  <a:pt x="1842" y="1028"/>
                  <a:pt x="1832" y="1030"/>
                </a:cubicBezTo>
                <a:cubicBezTo>
                  <a:pt x="1821" y="1032"/>
                  <a:pt x="1811" y="1033"/>
                  <a:pt x="1801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7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40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9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1300320" y="3064320"/>
            <a:ext cx="3514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Acceso en tiempo constante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1047600" y="3705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4913280" y="31870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O(1)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1300320" y="3549960"/>
            <a:ext cx="289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Usos: vectores, matrices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1047600" y="4886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747720" y="4158360"/>
            <a:ext cx="22633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Listas enlazadas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1047600" y="53625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1300320" y="4731120"/>
            <a:ext cx="2492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Nodos con punteros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1300320" y="5207400"/>
            <a:ext cx="3427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Tipos: simple, doble, circular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