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66720"/>
            <a:ext cx="373320" cy="373320"/>
          </a:xfrm>
          <a:custGeom>
            <a:avLst/>
            <a:gdLst/>
            <a:ahLst/>
            <a:rect l="0" t="0" r="r" b="b"/>
            <a:pathLst>
              <a:path w="1037" h="1037">
                <a:moveTo>
                  <a:pt x="1037" y="898"/>
                </a:moveTo>
                <a:cubicBezTo>
                  <a:pt x="1037" y="976"/>
                  <a:pt x="975" y="1037"/>
                  <a:pt x="899" y="1037"/>
                </a:cubicBezTo>
                <a:lnTo>
                  <a:pt x="138" y="1037"/>
                </a:lnTo>
                <a:cubicBezTo>
                  <a:pt x="61" y="1037"/>
                  <a:pt x="0" y="976"/>
                  <a:pt x="0" y="898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899" y="0"/>
                </a:lnTo>
                <a:cubicBezTo>
                  <a:pt x="975" y="0"/>
                  <a:pt x="1037" y="62"/>
                  <a:pt x="1037" y="138"/>
                </a:cubicBezTo>
                <a:lnTo>
                  <a:pt x="1037" y="898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5400" y="2491560"/>
            <a:ext cx="323640" cy="323640"/>
          </a:xfrm>
          <a:custGeom>
            <a:avLst/>
            <a:gdLst/>
            <a:ahLst/>
            <a:rect l="0" t="0" r="r" b="b"/>
            <a:pathLst>
              <a:path w="899" h="899">
                <a:moveTo>
                  <a:pt x="899" y="830"/>
                </a:moveTo>
                <a:cubicBezTo>
                  <a:pt x="899" y="868"/>
                  <a:pt x="867" y="899"/>
                  <a:pt x="829" y="899"/>
                </a:cubicBezTo>
                <a:lnTo>
                  <a:pt x="69" y="899"/>
                </a:lnTo>
                <a:cubicBezTo>
                  <a:pt x="31" y="899"/>
                  <a:pt x="0" y="868"/>
                  <a:pt x="0" y="830"/>
                </a:cubicBez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829" y="0"/>
                </a:lnTo>
                <a:cubicBezTo>
                  <a:pt x="867" y="0"/>
                  <a:pt x="899" y="31"/>
                  <a:pt x="899" y="69"/>
                </a:cubicBezTo>
                <a:lnTo>
                  <a:pt x="899" y="830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20800" y="2517120"/>
            <a:ext cx="118080" cy="185760"/>
          </a:xfrm>
          <a:custGeom>
            <a:avLst/>
            <a:gdLst/>
            <a:ahLst/>
            <a:rect l="0" t="0" r="r" b="b"/>
            <a:pathLst>
              <a:path w="328" h="516">
                <a:moveTo>
                  <a:pt x="176" y="168"/>
                </a:moveTo>
                <a:cubicBezTo>
                  <a:pt x="173" y="171"/>
                  <a:pt x="170" y="176"/>
                  <a:pt x="170" y="182"/>
                </a:cubicBezTo>
                <a:cubicBezTo>
                  <a:pt x="170" y="194"/>
                  <a:pt x="179" y="200"/>
                  <a:pt x="191" y="200"/>
                </a:cubicBezTo>
                <a:lnTo>
                  <a:pt x="284" y="200"/>
                </a:lnTo>
                <a:cubicBezTo>
                  <a:pt x="294" y="200"/>
                  <a:pt x="303" y="194"/>
                  <a:pt x="303" y="182"/>
                </a:cubicBezTo>
                <a:cubicBezTo>
                  <a:pt x="303" y="169"/>
                  <a:pt x="294" y="163"/>
                  <a:pt x="282" y="163"/>
                </a:cubicBezTo>
                <a:lnTo>
                  <a:pt x="231" y="163"/>
                </a:lnTo>
                <a:cubicBezTo>
                  <a:pt x="255" y="134"/>
                  <a:pt x="298" y="96"/>
                  <a:pt x="298" y="57"/>
                </a:cubicBezTo>
                <a:cubicBezTo>
                  <a:pt x="298" y="22"/>
                  <a:pt x="270" y="0"/>
                  <a:pt x="236" y="0"/>
                </a:cubicBezTo>
                <a:cubicBezTo>
                  <a:pt x="202" y="0"/>
                  <a:pt x="171" y="28"/>
                  <a:pt x="171" y="63"/>
                </a:cubicBezTo>
                <a:cubicBezTo>
                  <a:pt x="171" y="73"/>
                  <a:pt x="178" y="83"/>
                  <a:pt x="192" y="83"/>
                </a:cubicBezTo>
                <a:cubicBezTo>
                  <a:pt x="218" y="83"/>
                  <a:pt x="203" y="38"/>
                  <a:pt x="235" y="38"/>
                </a:cubicBezTo>
                <a:cubicBezTo>
                  <a:pt x="246" y="38"/>
                  <a:pt x="255" y="48"/>
                  <a:pt x="255" y="59"/>
                </a:cubicBezTo>
                <a:cubicBezTo>
                  <a:pt x="255" y="69"/>
                  <a:pt x="250" y="78"/>
                  <a:pt x="245" y="85"/>
                </a:cubicBezTo>
                <a:cubicBezTo>
                  <a:pt x="224" y="115"/>
                  <a:pt x="199" y="140"/>
                  <a:pt x="176" y="168"/>
                </a:cubicBezTo>
                <a:moveTo>
                  <a:pt x="130" y="355"/>
                </a:moveTo>
                <a:lnTo>
                  <a:pt x="90" y="355"/>
                </a:lnTo>
                <a:lnTo>
                  <a:pt x="90" y="315"/>
                </a:lnTo>
                <a:cubicBezTo>
                  <a:pt x="90" y="305"/>
                  <a:pt x="84" y="299"/>
                  <a:pt x="73" y="299"/>
                </a:cubicBezTo>
                <a:cubicBezTo>
                  <a:pt x="63" y="299"/>
                  <a:pt x="57" y="305"/>
                  <a:pt x="57" y="315"/>
                </a:cubicBezTo>
                <a:lnTo>
                  <a:pt x="57" y="355"/>
                </a:lnTo>
                <a:lnTo>
                  <a:pt x="17" y="355"/>
                </a:lnTo>
                <a:cubicBezTo>
                  <a:pt x="7" y="355"/>
                  <a:pt x="0" y="362"/>
                  <a:pt x="0" y="372"/>
                </a:cubicBezTo>
                <a:cubicBezTo>
                  <a:pt x="0" y="382"/>
                  <a:pt x="7" y="388"/>
                  <a:pt x="17" y="388"/>
                </a:cubicBezTo>
                <a:lnTo>
                  <a:pt x="57" y="388"/>
                </a:lnTo>
                <a:lnTo>
                  <a:pt x="57" y="428"/>
                </a:lnTo>
                <a:cubicBezTo>
                  <a:pt x="57" y="438"/>
                  <a:pt x="63" y="445"/>
                  <a:pt x="73" y="445"/>
                </a:cubicBezTo>
                <a:cubicBezTo>
                  <a:pt x="84" y="445"/>
                  <a:pt x="90" y="438"/>
                  <a:pt x="90" y="428"/>
                </a:cubicBezTo>
                <a:lnTo>
                  <a:pt x="90" y="388"/>
                </a:lnTo>
                <a:lnTo>
                  <a:pt x="130" y="388"/>
                </a:lnTo>
                <a:cubicBezTo>
                  <a:pt x="140" y="388"/>
                  <a:pt x="147" y="382"/>
                  <a:pt x="147" y="372"/>
                </a:cubicBezTo>
                <a:cubicBezTo>
                  <a:pt x="147" y="362"/>
                  <a:pt x="140" y="355"/>
                  <a:pt x="130" y="355"/>
                </a:cubicBezTo>
                <a:moveTo>
                  <a:pt x="282" y="405"/>
                </a:moveTo>
                <a:lnTo>
                  <a:pt x="231" y="405"/>
                </a:lnTo>
                <a:cubicBezTo>
                  <a:pt x="255" y="376"/>
                  <a:pt x="298" y="338"/>
                  <a:pt x="298" y="299"/>
                </a:cubicBezTo>
                <a:cubicBezTo>
                  <a:pt x="298" y="264"/>
                  <a:pt x="270" y="242"/>
                  <a:pt x="236" y="242"/>
                </a:cubicBezTo>
                <a:cubicBezTo>
                  <a:pt x="202" y="242"/>
                  <a:pt x="171" y="270"/>
                  <a:pt x="171" y="304"/>
                </a:cubicBezTo>
                <a:cubicBezTo>
                  <a:pt x="171" y="315"/>
                  <a:pt x="178" y="325"/>
                  <a:pt x="192" y="325"/>
                </a:cubicBezTo>
                <a:cubicBezTo>
                  <a:pt x="218" y="325"/>
                  <a:pt x="203" y="280"/>
                  <a:pt x="235" y="280"/>
                </a:cubicBezTo>
                <a:cubicBezTo>
                  <a:pt x="246" y="280"/>
                  <a:pt x="255" y="290"/>
                  <a:pt x="255" y="301"/>
                </a:cubicBezTo>
                <a:cubicBezTo>
                  <a:pt x="255" y="311"/>
                  <a:pt x="250" y="320"/>
                  <a:pt x="245" y="327"/>
                </a:cubicBezTo>
                <a:cubicBezTo>
                  <a:pt x="224" y="357"/>
                  <a:pt x="199" y="382"/>
                  <a:pt x="176" y="409"/>
                </a:cubicBezTo>
                <a:cubicBezTo>
                  <a:pt x="173" y="413"/>
                  <a:pt x="170" y="418"/>
                  <a:pt x="170" y="423"/>
                </a:cubicBezTo>
                <a:cubicBezTo>
                  <a:pt x="170" y="436"/>
                  <a:pt x="179" y="442"/>
                  <a:pt x="191" y="442"/>
                </a:cubicBezTo>
                <a:lnTo>
                  <a:pt x="284" y="442"/>
                </a:lnTo>
                <a:cubicBezTo>
                  <a:pt x="294" y="442"/>
                  <a:pt x="303" y="436"/>
                  <a:pt x="303" y="423"/>
                </a:cubicBezTo>
                <a:cubicBezTo>
                  <a:pt x="303" y="411"/>
                  <a:pt x="294" y="405"/>
                  <a:pt x="282" y="405"/>
                </a:cubicBezTo>
                <a:moveTo>
                  <a:pt x="311" y="516"/>
                </a:moveTo>
                <a:lnTo>
                  <a:pt x="22" y="516"/>
                </a:lnTo>
                <a:cubicBezTo>
                  <a:pt x="13" y="516"/>
                  <a:pt x="5" y="509"/>
                  <a:pt x="5" y="499"/>
                </a:cubicBezTo>
                <a:cubicBezTo>
                  <a:pt x="5" y="490"/>
                  <a:pt x="13" y="482"/>
                  <a:pt x="22" y="482"/>
                </a:cubicBezTo>
                <a:lnTo>
                  <a:pt x="311" y="482"/>
                </a:lnTo>
                <a:cubicBezTo>
                  <a:pt x="320" y="482"/>
                  <a:pt x="328" y="490"/>
                  <a:pt x="328" y="499"/>
                </a:cubicBezTo>
                <a:cubicBezTo>
                  <a:pt x="328" y="509"/>
                  <a:pt x="320" y="516"/>
                  <a:pt x="311" y="5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89920" y="2814840"/>
            <a:ext cx="348480" cy="100080"/>
          </a:xfrm>
          <a:custGeom>
            <a:avLst/>
            <a:gdLst/>
            <a:ahLst/>
            <a:rect l="0" t="0" r="r" b="b"/>
            <a:pathLst>
              <a:path w="968" h="278">
                <a:moveTo>
                  <a:pt x="968" y="209"/>
                </a:moveTo>
                <a:cubicBezTo>
                  <a:pt x="968" y="94"/>
                  <a:pt x="874" y="0"/>
                  <a:pt x="760" y="0"/>
                </a:cubicBezTo>
                <a:lnTo>
                  <a:pt x="207" y="0"/>
                </a:lnTo>
                <a:cubicBezTo>
                  <a:pt x="93" y="0"/>
                  <a:pt x="0" y="94"/>
                  <a:pt x="0" y="209"/>
                </a:cubicBezTo>
                <a:lnTo>
                  <a:pt x="0" y="278"/>
                </a:lnTo>
                <a:lnTo>
                  <a:pt x="968" y="278"/>
                </a:lnTo>
                <a:lnTo>
                  <a:pt x="968" y="209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009800" y="2768760"/>
            <a:ext cx="108720" cy="66960"/>
          </a:xfrm>
          <a:custGeom>
            <a:avLst/>
            <a:gdLst/>
            <a:ahLst/>
            <a:rect l="0" t="0" r="r" b="b"/>
            <a:pathLst>
              <a:path w="302" h="186">
                <a:moveTo>
                  <a:pt x="0" y="132"/>
                </a:moveTo>
                <a:cubicBezTo>
                  <a:pt x="61" y="177"/>
                  <a:pt x="99" y="186"/>
                  <a:pt x="151" y="186"/>
                </a:cubicBezTo>
                <a:cubicBezTo>
                  <a:pt x="204" y="186"/>
                  <a:pt x="242" y="177"/>
                  <a:pt x="302" y="132"/>
                </a:cubicBezTo>
                <a:lnTo>
                  <a:pt x="302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800" y="2746440"/>
            <a:ext cx="108720" cy="65520"/>
          </a:xfrm>
          <a:custGeom>
            <a:avLst/>
            <a:gdLst/>
            <a:ahLst/>
            <a:rect l="0" t="0" r="r" b="b"/>
            <a:pathLst>
              <a:path w="302" h="182">
                <a:moveTo>
                  <a:pt x="0" y="121"/>
                </a:moveTo>
                <a:cubicBezTo>
                  <a:pt x="42" y="169"/>
                  <a:pt x="95" y="182"/>
                  <a:pt x="151" y="182"/>
                </a:cubicBezTo>
                <a:cubicBezTo>
                  <a:pt x="208" y="182"/>
                  <a:pt x="260" y="169"/>
                  <a:pt x="302" y="121"/>
                </a:cubicBezTo>
                <a:lnTo>
                  <a:pt x="302" y="0"/>
                </a:lnTo>
                <a:lnTo>
                  <a:pt x="0" y="0"/>
                </a:lnTo>
                <a:lnTo>
                  <a:pt x="0" y="121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41760" y="2632320"/>
            <a:ext cx="244800" cy="65520"/>
          </a:xfrm>
          <a:custGeom>
            <a:avLst/>
            <a:gdLst/>
            <a:ahLst/>
            <a:rect l="0" t="0" r="r" b="b"/>
            <a:pathLst>
              <a:path w="680" h="182">
                <a:moveTo>
                  <a:pt x="113" y="92"/>
                </a:moveTo>
                <a:cubicBezTo>
                  <a:pt x="113" y="142"/>
                  <a:pt x="88" y="182"/>
                  <a:pt x="56" y="182"/>
                </a:cubicBezTo>
                <a:cubicBezTo>
                  <a:pt x="25" y="182"/>
                  <a:pt x="0" y="142"/>
                  <a:pt x="0" y="92"/>
                </a:cubicBezTo>
                <a:cubicBezTo>
                  <a:pt x="0" y="42"/>
                  <a:pt x="25" y="0"/>
                  <a:pt x="56" y="0"/>
                </a:cubicBezTo>
                <a:cubicBezTo>
                  <a:pt x="88" y="0"/>
                  <a:pt x="113" y="42"/>
                  <a:pt x="113" y="92"/>
                </a:cubicBezTo>
                <a:moveTo>
                  <a:pt x="680" y="92"/>
                </a:moveTo>
                <a:cubicBezTo>
                  <a:pt x="680" y="142"/>
                  <a:pt x="655" y="182"/>
                  <a:pt x="624" y="182"/>
                </a:cubicBezTo>
                <a:cubicBezTo>
                  <a:pt x="592" y="182"/>
                  <a:pt x="567" y="142"/>
                  <a:pt x="567" y="92"/>
                </a:cubicBezTo>
                <a:cubicBezTo>
                  <a:pt x="567" y="42"/>
                  <a:pt x="592" y="0"/>
                  <a:pt x="624" y="0"/>
                </a:cubicBezTo>
                <a:cubicBezTo>
                  <a:pt x="655" y="0"/>
                  <a:pt x="680" y="42"/>
                  <a:pt x="680" y="9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7960" y="2551680"/>
            <a:ext cx="212400" cy="252360"/>
          </a:xfrm>
          <a:custGeom>
            <a:avLst/>
            <a:gdLst/>
            <a:ahLst/>
            <a:rect l="0" t="0" r="r" b="b"/>
            <a:pathLst>
              <a:path w="590" h="701">
                <a:moveTo>
                  <a:pt x="0" y="351"/>
                </a:moveTo>
                <a:cubicBezTo>
                  <a:pt x="0" y="157"/>
                  <a:pt x="132" y="0"/>
                  <a:pt x="294" y="0"/>
                </a:cubicBezTo>
                <a:cubicBezTo>
                  <a:pt x="457" y="0"/>
                  <a:pt x="590" y="157"/>
                  <a:pt x="590" y="351"/>
                </a:cubicBezTo>
                <a:cubicBezTo>
                  <a:pt x="590" y="544"/>
                  <a:pt x="457" y="701"/>
                  <a:pt x="294" y="701"/>
                </a:cubicBezTo>
                <a:cubicBezTo>
                  <a:pt x="132" y="701"/>
                  <a:pt x="0" y="544"/>
                  <a:pt x="0" y="351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49680" y="2509920"/>
            <a:ext cx="228960" cy="245160"/>
          </a:xfrm>
          <a:custGeom>
            <a:avLst/>
            <a:gdLst/>
            <a:ahLst/>
            <a:rect l="0" t="0" r="r" b="b"/>
            <a:pathLst>
              <a:path w="636" h="681">
                <a:moveTo>
                  <a:pt x="475" y="619"/>
                </a:moveTo>
                <a:lnTo>
                  <a:pt x="431" y="609"/>
                </a:lnTo>
                <a:cubicBezTo>
                  <a:pt x="417" y="606"/>
                  <a:pt x="390" y="607"/>
                  <a:pt x="378" y="607"/>
                </a:cubicBezTo>
                <a:lnTo>
                  <a:pt x="251" y="607"/>
                </a:lnTo>
                <a:cubicBezTo>
                  <a:pt x="238" y="607"/>
                  <a:pt x="210" y="606"/>
                  <a:pt x="196" y="609"/>
                </a:cubicBezTo>
                <a:lnTo>
                  <a:pt x="153" y="619"/>
                </a:lnTo>
                <a:cubicBezTo>
                  <a:pt x="141" y="622"/>
                  <a:pt x="134" y="632"/>
                  <a:pt x="137" y="644"/>
                </a:cubicBezTo>
                <a:cubicBezTo>
                  <a:pt x="140" y="654"/>
                  <a:pt x="149" y="659"/>
                  <a:pt x="159" y="659"/>
                </a:cubicBezTo>
                <a:cubicBezTo>
                  <a:pt x="161" y="659"/>
                  <a:pt x="163" y="658"/>
                  <a:pt x="165" y="658"/>
                </a:cubicBezTo>
                <a:lnTo>
                  <a:pt x="209" y="645"/>
                </a:lnTo>
                <a:cubicBezTo>
                  <a:pt x="204" y="652"/>
                  <a:pt x="203" y="660"/>
                  <a:pt x="207" y="668"/>
                </a:cubicBezTo>
                <a:cubicBezTo>
                  <a:pt x="211" y="676"/>
                  <a:pt x="220" y="681"/>
                  <a:pt x="228" y="681"/>
                </a:cubicBezTo>
                <a:cubicBezTo>
                  <a:pt x="231" y="681"/>
                  <a:pt x="235" y="680"/>
                  <a:pt x="238" y="678"/>
                </a:cubicBezTo>
                <a:lnTo>
                  <a:pt x="274" y="660"/>
                </a:lnTo>
                <a:cubicBezTo>
                  <a:pt x="275" y="668"/>
                  <a:pt x="279" y="675"/>
                  <a:pt x="286" y="678"/>
                </a:cubicBezTo>
                <a:cubicBezTo>
                  <a:pt x="289" y="680"/>
                  <a:pt x="292" y="681"/>
                  <a:pt x="296" y="681"/>
                </a:cubicBezTo>
                <a:cubicBezTo>
                  <a:pt x="304" y="681"/>
                  <a:pt x="312" y="676"/>
                  <a:pt x="316" y="668"/>
                </a:cubicBezTo>
                <a:lnTo>
                  <a:pt x="318" y="663"/>
                </a:lnTo>
                <a:lnTo>
                  <a:pt x="317" y="668"/>
                </a:lnTo>
                <a:cubicBezTo>
                  <a:pt x="321" y="676"/>
                  <a:pt x="324" y="681"/>
                  <a:pt x="333" y="681"/>
                </a:cubicBezTo>
                <a:cubicBezTo>
                  <a:pt x="336" y="681"/>
                  <a:pt x="340" y="680"/>
                  <a:pt x="343" y="678"/>
                </a:cubicBezTo>
                <a:cubicBezTo>
                  <a:pt x="350" y="675"/>
                  <a:pt x="354" y="668"/>
                  <a:pt x="355" y="660"/>
                </a:cubicBezTo>
                <a:lnTo>
                  <a:pt x="390" y="678"/>
                </a:lnTo>
                <a:cubicBezTo>
                  <a:pt x="394" y="680"/>
                  <a:pt x="397" y="681"/>
                  <a:pt x="401" y="681"/>
                </a:cubicBezTo>
                <a:cubicBezTo>
                  <a:pt x="409" y="681"/>
                  <a:pt x="417" y="676"/>
                  <a:pt x="421" y="668"/>
                </a:cubicBezTo>
                <a:cubicBezTo>
                  <a:pt x="425" y="660"/>
                  <a:pt x="423" y="652"/>
                  <a:pt x="419" y="645"/>
                </a:cubicBezTo>
                <a:lnTo>
                  <a:pt x="462" y="658"/>
                </a:lnTo>
                <a:cubicBezTo>
                  <a:pt x="464" y="658"/>
                  <a:pt x="466" y="659"/>
                  <a:pt x="469" y="659"/>
                </a:cubicBezTo>
                <a:cubicBezTo>
                  <a:pt x="478" y="659"/>
                  <a:pt x="487" y="654"/>
                  <a:pt x="490" y="644"/>
                </a:cubicBezTo>
                <a:cubicBezTo>
                  <a:pt x="494" y="632"/>
                  <a:pt x="487" y="622"/>
                  <a:pt x="475" y="619"/>
                </a:cubicBezTo>
                <a:moveTo>
                  <a:pt x="318" y="0"/>
                </a:moveTo>
                <a:cubicBezTo>
                  <a:pt x="514" y="0"/>
                  <a:pt x="636" y="144"/>
                  <a:pt x="636" y="265"/>
                </a:cubicBezTo>
                <a:cubicBezTo>
                  <a:pt x="636" y="385"/>
                  <a:pt x="611" y="433"/>
                  <a:pt x="587" y="385"/>
                </a:cubicBezTo>
                <a:lnTo>
                  <a:pt x="538" y="289"/>
                </a:lnTo>
                <a:cubicBezTo>
                  <a:pt x="538" y="289"/>
                  <a:pt x="392" y="289"/>
                  <a:pt x="343" y="241"/>
                </a:cubicBezTo>
                <a:cubicBezTo>
                  <a:pt x="343" y="241"/>
                  <a:pt x="416" y="385"/>
                  <a:pt x="270" y="241"/>
                </a:cubicBezTo>
                <a:cubicBezTo>
                  <a:pt x="270" y="241"/>
                  <a:pt x="294" y="337"/>
                  <a:pt x="147" y="217"/>
                </a:cubicBezTo>
                <a:cubicBezTo>
                  <a:pt x="147" y="217"/>
                  <a:pt x="74" y="265"/>
                  <a:pt x="49" y="385"/>
                </a:cubicBezTo>
                <a:cubicBezTo>
                  <a:pt x="42" y="419"/>
                  <a:pt x="0" y="385"/>
                  <a:pt x="0" y="265"/>
                </a:cubicBezTo>
                <a:cubicBezTo>
                  <a:pt x="0" y="144"/>
                  <a:pt x="98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01880" y="2640960"/>
            <a:ext cx="124560" cy="37440"/>
          </a:xfrm>
          <a:custGeom>
            <a:avLst/>
            <a:gdLst/>
            <a:ahLst/>
            <a:rect l="0" t="0" r="r" b="b"/>
            <a:pathLst>
              <a:path w="346" h="104">
                <a:moveTo>
                  <a:pt x="34" y="104"/>
                </a:moveTo>
                <a:cubicBezTo>
                  <a:pt x="15" y="104"/>
                  <a:pt x="0" y="89"/>
                  <a:pt x="0" y="70"/>
                </a:cubicBezTo>
                <a:lnTo>
                  <a:pt x="0" y="35"/>
                </a:ln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9" y="15"/>
                  <a:pt x="69" y="35"/>
                </a:cubicBezTo>
                <a:lnTo>
                  <a:pt x="69" y="70"/>
                </a:lnTo>
                <a:cubicBezTo>
                  <a:pt x="69" y="89"/>
                  <a:pt x="53" y="104"/>
                  <a:pt x="34" y="104"/>
                </a:cubicBezTo>
                <a:moveTo>
                  <a:pt x="312" y="104"/>
                </a:moveTo>
                <a:cubicBezTo>
                  <a:pt x="293" y="104"/>
                  <a:pt x="277" y="89"/>
                  <a:pt x="277" y="70"/>
                </a:cubicBezTo>
                <a:lnTo>
                  <a:pt x="277" y="35"/>
                </a:lnTo>
                <a:cubicBezTo>
                  <a:pt x="277" y="15"/>
                  <a:pt x="293" y="0"/>
                  <a:pt x="312" y="0"/>
                </a:cubicBezTo>
                <a:cubicBezTo>
                  <a:pt x="331" y="0"/>
                  <a:pt x="346" y="15"/>
                  <a:pt x="346" y="35"/>
                </a:cubicBezTo>
                <a:lnTo>
                  <a:pt x="346" y="70"/>
                </a:lnTo>
                <a:cubicBezTo>
                  <a:pt x="346" y="89"/>
                  <a:pt x="331" y="104"/>
                  <a:pt x="312" y="104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45440" y="2693880"/>
            <a:ext cx="37440" cy="18720"/>
          </a:xfrm>
          <a:custGeom>
            <a:avLst/>
            <a:gdLst/>
            <a:ahLst/>
            <a:rect l="0" t="0" r="r" b="b"/>
            <a:pathLst>
              <a:path w="104" h="52">
                <a:moveTo>
                  <a:pt x="78" y="52"/>
                </a:moveTo>
                <a:lnTo>
                  <a:pt x="26" y="52"/>
                </a:lnTo>
                <a:cubicBezTo>
                  <a:pt x="11" y="52"/>
                  <a:pt x="0" y="41"/>
                  <a:pt x="0" y="26"/>
                </a:cubicBezTo>
                <a:cubicBezTo>
                  <a:pt x="0" y="11"/>
                  <a:pt x="11" y="0"/>
                  <a:pt x="26" y="0"/>
                </a:cubicBezTo>
                <a:lnTo>
                  <a:pt x="78" y="0"/>
                </a:lnTo>
                <a:cubicBezTo>
                  <a:pt x="93" y="0"/>
                  <a:pt x="104" y="11"/>
                  <a:pt x="104" y="26"/>
                </a:cubicBezTo>
                <a:cubicBezTo>
                  <a:pt x="104" y="41"/>
                  <a:pt x="93" y="52"/>
                  <a:pt x="78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13040" y="2840040"/>
            <a:ext cx="101880" cy="45720"/>
          </a:xfrm>
          <a:custGeom>
            <a:avLst/>
            <a:gdLst/>
            <a:ahLst/>
            <a:rect l="0" t="0" r="r" b="b"/>
            <a:pathLst>
              <a:path w="283" h="127">
                <a:moveTo>
                  <a:pt x="139" y="30"/>
                </a:moveTo>
                <a:cubicBezTo>
                  <a:pt x="139" y="30"/>
                  <a:pt x="257" y="117"/>
                  <a:pt x="282" y="127"/>
                </a:cubicBezTo>
                <a:cubicBezTo>
                  <a:pt x="287" y="129"/>
                  <a:pt x="269" y="0"/>
                  <a:pt x="269" y="0"/>
                </a:cubicBezTo>
                <a:lnTo>
                  <a:pt x="11" y="0"/>
                </a:lnTo>
                <a:cubicBezTo>
                  <a:pt x="11" y="0"/>
                  <a:pt x="-7" y="131"/>
                  <a:pt x="3" y="126"/>
                </a:cubicBezTo>
                <a:cubicBezTo>
                  <a:pt x="25" y="114"/>
                  <a:pt x="139" y="30"/>
                  <a:pt x="139" y="3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34280" y="2840040"/>
            <a:ext cx="58320" cy="74880"/>
          </a:xfrm>
          <a:custGeom>
            <a:avLst/>
            <a:gdLst/>
            <a:ahLst/>
            <a:rect l="0" t="0" r="r" b="b"/>
            <a:pathLst>
              <a:path w="162" h="208">
                <a:moveTo>
                  <a:pt x="127" y="119"/>
                </a:moveTo>
                <a:cubicBezTo>
                  <a:pt x="127" y="119"/>
                  <a:pt x="140" y="98"/>
                  <a:pt x="145" y="88"/>
                </a:cubicBezTo>
                <a:cubicBezTo>
                  <a:pt x="151" y="76"/>
                  <a:pt x="161" y="33"/>
                  <a:pt x="161" y="33"/>
                </a:cubicBezTo>
                <a:lnTo>
                  <a:pt x="84" y="0"/>
                </a:lnTo>
                <a:cubicBezTo>
                  <a:pt x="84" y="-1"/>
                  <a:pt x="79" y="0"/>
                  <a:pt x="79" y="0"/>
                </a:cubicBezTo>
                <a:lnTo>
                  <a:pt x="72" y="1"/>
                </a:lnTo>
                <a:lnTo>
                  <a:pt x="66" y="3"/>
                </a:lnTo>
                <a:cubicBezTo>
                  <a:pt x="59" y="6"/>
                  <a:pt x="70" y="4"/>
                  <a:pt x="70" y="4"/>
                </a:cubicBezTo>
                <a:lnTo>
                  <a:pt x="1" y="33"/>
                </a:lnTo>
                <a:cubicBezTo>
                  <a:pt x="1" y="33"/>
                  <a:pt x="11" y="76"/>
                  <a:pt x="18" y="88"/>
                </a:cubicBezTo>
                <a:cubicBezTo>
                  <a:pt x="23" y="98"/>
                  <a:pt x="36" y="119"/>
                  <a:pt x="36" y="119"/>
                </a:cubicBezTo>
                <a:cubicBezTo>
                  <a:pt x="36" y="119"/>
                  <a:pt x="10" y="139"/>
                  <a:pt x="0" y="208"/>
                </a:cubicBezTo>
                <a:lnTo>
                  <a:pt x="162" y="208"/>
                </a:lnTo>
                <a:cubicBezTo>
                  <a:pt x="153" y="153"/>
                  <a:pt x="127" y="119"/>
                  <a:pt x="127" y="119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92880" y="2797560"/>
            <a:ext cx="141480" cy="87120"/>
          </a:xfrm>
          <a:custGeom>
            <a:avLst/>
            <a:gdLst/>
            <a:ahLst/>
            <a:rect l="0" t="0" r="r" b="b"/>
            <a:pathLst>
              <a:path w="393" h="242">
                <a:moveTo>
                  <a:pt x="33" y="1"/>
                </a:moveTo>
                <a:cubicBezTo>
                  <a:pt x="52" y="21"/>
                  <a:pt x="196" y="119"/>
                  <a:pt x="196" y="119"/>
                </a:cubicBezTo>
                <a:cubicBezTo>
                  <a:pt x="196" y="119"/>
                  <a:pt x="122" y="162"/>
                  <a:pt x="54" y="241"/>
                </a:cubicBezTo>
                <a:cubicBezTo>
                  <a:pt x="47" y="249"/>
                  <a:pt x="1" y="81"/>
                  <a:pt x="0" y="44"/>
                </a:cubicBezTo>
                <a:cubicBezTo>
                  <a:pt x="-1" y="33"/>
                  <a:pt x="23" y="-8"/>
                  <a:pt x="33" y="1"/>
                </a:cubicBezTo>
                <a:moveTo>
                  <a:pt x="360" y="1"/>
                </a:moveTo>
                <a:cubicBezTo>
                  <a:pt x="340" y="21"/>
                  <a:pt x="197" y="119"/>
                  <a:pt x="197" y="119"/>
                </a:cubicBezTo>
                <a:cubicBezTo>
                  <a:pt x="197" y="119"/>
                  <a:pt x="271" y="162"/>
                  <a:pt x="338" y="241"/>
                </a:cubicBezTo>
                <a:cubicBezTo>
                  <a:pt x="345" y="249"/>
                  <a:pt x="391" y="81"/>
                  <a:pt x="393" y="44"/>
                </a:cubicBezTo>
                <a:cubicBezTo>
                  <a:pt x="393" y="33"/>
                  <a:pt x="369" y="-8"/>
                  <a:pt x="360" y="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38600" y="2848320"/>
            <a:ext cx="50400" cy="66600"/>
          </a:xfrm>
          <a:custGeom>
            <a:avLst/>
            <a:gdLst/>
            <a:ahLst/>
            <a:rect l="0" t="0" r="r" b="b"/>
            <a:pathLst>
              <a:path w="140" h="185">
                <a:moveTo>
                  <a:pt x="69" y="0"/>
                </a:moveTo>
                <a:cubicBezTo>
                  <a:pt x="83" y="0"/>
                  <a:pt x="123" y="27"/>
                  <a:pt x="119" y="44"/>
                </a:cubicBezTo>
                <a:cubicBezTo>
                  <a:pt x="103" y="108"/>
                  <a:pt x="90" y="93"/>
                  <a:pt x="70" y="93"/>
                </a:cubicBezTo>
                <a:cubicBezTo>
                  <a:pt x="49" y="93"/>
                  <a:pt x="37" y="109"/>
                  <a:pt x="22" y="46"/>
                </a:cubicBezTo>
                <a:cubicBezTo>
                  <a:pt x="19" y="33"/>
                  <a:pt x="50" y="1"/>
                  <a:pt x="69" y="0"/>
                </a:cubicBezTo>
                <a:moveTo>
                  <a:pt x="0" y="185"/>
                </a:moveTo>
                <a:cubicBezTo>
                  <a:pt x="1" y="181"/>
                  <a:pt x="20" y="110"/>
                  <a:pt x="70" y="110"/>
                </a:cubicBezTo>
                <a:cubicBezTo>
                  <a:pt x="121" y="110"/>
                  <a:pt x="139" y="181"/>
                  <a:pt x="140" y="185"/>
                </a:cubicBezTo>
                <a:lnTo>
                  <a:pt x="0" y="18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55680" y="239004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71480" y="4095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5" y="433"/>
                  <a:pt x="761" y="458"/>
                </a:cubicBezTo>
                <a:cubicBezTo>
                  <a:pt x="756" y="483"/>
                  <a:pt x="748" y="507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8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06040" y="41299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32680" y="41569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63280" y="41875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86320" y="42105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06120" y="42357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03960" y="42217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4360" y="4095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8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8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1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10800" y="41198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330840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Módulo: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5240" y="4045320"/>
            <a:ext cx="976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Actividad basada en bucles y funciones mediante el desarrollo de lógica binaria.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801000" y="190584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11"/>
                </a:lnTo>
                <a:cubicBezTo>
                  <a:pt x="0" y="857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7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90920" y="1895760"/>
            <a:ext cx="342360" cy="342360"/>
          </a:xfrm>
          <a:custGeom>
            <a:avLst/>
            <a:gdLst/>
            <a:ahLst/>
            <a:rect l="0" t="0" r="r" b="b"/>
            <a:pathLst>
              <a:path w="951" h="951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2"/>
                </a:cubicBezTo>
                <a:lnTo>
                  <a:pt x="0" y="838"/>
                </a:lnTo>
                <a:cubicBezTo>
                  <a:pt x="0" y="900"/>
                  <a:pt x="50" y="951"/>
                  <a:pt x="112" y="951"/>
                </a:cubicBezTo>
                <a:lnTo>
                  <a:pt x="839" y="951"/>
                </a:lnTo>
                <a:cubicBezTo>
                  <a:pt x="901" y="951"/>
                  <a:pt x="951" y="900"/>
                  <a:pt x="951" y="838"/>
                </a:cubicBezTo>
                <a:lnTo>
                  <a:pt x="951" y="112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1"/>
                  <a:pt x="895" y="112"/>
                </a:cubicBezTo>
                <a:lnTo>
                  <a:pt x="895" y="224"/>
                </a:lnTo>
                <a:lnTo>
                  <a:pt x="727" y="224"/>
                </a:lnTo>
                <a:lnTo>
                  <a:pt x="727" y="56"/>
                </a:lnTo>
                <a:lnTo>
                  <a:pt x="839" y="56"/>
                </a:lnTo>
                <a:moveTo>
                  <a:pt x="727" y="503"/>
                </a:moveTo>
                <a:lnTo>
                  <a:pt x="895" y="503"/>
                </a:lnTo>
                <a:lnTo>
                  <a:pt x="895" y="670"/>
                </a:lnTo>
                <a:lnTo>
                  <a:pt x="727" y="670"/>
                </a:lnTo>
                <a:lnTo>
                  <a:pt x="727" y="503"/>
                </a:lnTo>
                <a:moveTo>
                  <a:pt x="727" y="447"/>
                </a:moveTo>
                <a:lnTo>
                  <a:pt x="727" y="279"/>
                </a:lnTo>
                <a:lnTo>
                  <a:pt x="895" y="279"/>
                </a:lnTo>
                <a:lnTo>
                  <a:pt x="895" y="447"/>
                </a:lnTo>
                <a:lnTo>
                  <a:pt x="727" y="447"/>
                </a:lnTo>
                <a:moveTo>
                  <a:pt x="671" y="56"/>
                </a:moveTo>
                <a:lnTo>
                  <a:pt x="671" y="224"/>
                </a:lnTo>
                <a:lnTo>
                  <a:pt x="504" y="224"/>
                </a:lnTo>
                <a:lnTo>
                  <a:pt x="504" y="56"/>
                </a:lnTo>
                <a:lnTo>
                  <a:pt x="671" y="56"/>
                </a:lnTo>
                <a:moveTo>
                  <a:pt x="504" y="279"/>
                </a:moveTo>
                <a:lnTo>
                  <a:pt x="671" y="279"/>
                </a:lnTo>
                <a:lnTo>
                  <a:pt x="671" y="447"/>
                </a:lnTo>
                <a:lnTo>
                  <a:pt x="504" y="447"/>
                </a:lnTo>
                <a:lnTo>
                  <a:pt x="504" y="279"/>
                </a:lnTo>
                <a:moveTo>
                  <a:pt x="504" y="503"/>
                </a:moveTo>
                <a:lnTo>
                  <a:pt x="671" y="503"/>
                </a:lnTo>
                <a:lnTo>
                  <a:pt x="671" y="670"/>
                </a:lnTo>
                <a:lnTo>
                  <a:pt x="504" y="670"/>
                </a:lnTo>
                <a:lnTo>
                  <a:pt x="504" y="503"/>
                </a:lnTo>
                <a:moveTo>
                  <a:pt x="448" y="56"/>
                </a:moveTo>
                <a:lnTo>
                  <a:pt x="448" y="224"/>
                </a:lnTo>
                <a:lnTo>
                  <a:pt x="280" y="224"/>
                </a:lnTo>
                <a:lnTo>
                  <a:pt x="280" y="56"/>
                </a:lnTo>
                <a:lnTo>
                  <a:pt x="448" y="56"/>
                </a:lnTo>
                <a:moveTo>
                  <a:pt x="280" y="279"/>
                </a:moveTo>
                <a:lnTo>
                  <a:pt x="448" y="279"/>
                </a:lnTo>
                <a:lnTo>
                  <a:pt x="448" y="447"/>
                </a:lnTo>
                <a:lnTo>
                  <a:pt x="280" y="447"/>
                </a:lnTo>
                <a:lnTo>
                  <a:pt x="280" y="279"/>
                </a:lnTo>
                <a:moveTo>
                  <a:pt x="280" y="503"/>
                </a:moveTo>
                <a:lnTo>
                  <a:pt x="448" y="503"/>
                </a:lnTo>
                <a:lnTo>
                  <a:pt x="448" y="670"/>
                </a:lnTo>
                <a:lnTo>
                  <a:pt x="280" y="670"/>
                </a:lnTo>
                <a:lnTo>
                  <a:pt x="280" y="503"/>
                </a:lnTo>
                <a:moveTo>
                  <a:pt x="56" y="112"/>
                </a:moveTo>
                <a:cubicBezTo>
                  <a:pt x="56" y="81"/>
                  <a:pt x="81" y="56"/>
                  <a:pt x="112" y="56"/>
                </a:cubicBezTo>
                <a:lnTo>
                  <a:pt x="224" y="56"/>
                </a:lnTo>
                <a:lnTo>
                  <a:pt x="224" y="224"/>
                </a:lnTo>
                <a:lnTo>
                  <a:pt x="56" y="224"/>
                </a:lnTo>
                <a:lnTo>
                  <a:pt x="56" y="112"/>
                </a:lnTo>
                <a:moveTo>
                  <a:pt x="56" y="279"/>
                </a:moveTo>
                <a:lnTo>
                  <a:pt x="224" y="279"/>
                </a:lnTo>
                <a:lnTo>
                  <a:pt x="224" y="447"/>
                </a:lnTo>
                <a:lnTo>
                  <a:pt x="56" y="447"/>
                </a:lnTo>
                <a:lnTo>
                  <a:pt x="56" y="279"/>
                </a:lnTo>
                <a:moveTo>
                  <a:pt x="56" y="503"/>
                </a:moveTo>
                <a:lnTo>
                  <a:pt x="224" y="503"/>
                </a:lnTo>
                <a:lnTo>
                  <a:pt x="224" y="670"/>
                </a:lnTo>
                <a:lnTo>
                  <a:pt x="56" y="670"/>
                </a:lnTo>
                <a:lnTo>
                  <a:pt x="56" y="503"/>
                </a:lnTo>
                <a:moveTo>
                  <a:pt x="112" y="894"/>
                </a:moveTo>
                <a:cubicBezTo>
                  <a:pt x="81" y="894"/>
                  <a:pt x="56" y="869"/>
                  <a:pt x="56" y="838"/>
                </a:cubicBezTo>
                <a:lnTo>
                  <a:pt x="56" y="726"/>
                </a:lnTo>
                <a:lnTo>
                  <a:pt x="224" y="726"/>
                </a:lnTo>
                <a:lnTo>
                  <a:pt x="224" y="894"/>
                </a:lnTo>
                <a:lnTo>
                  <a:pt x="112" y="894"/>
                </a:lnTo>
                <a:moveTo>
                  <a:pt x="280" y="894"/>
                </a:moveTo>
                <a:lnTo>
                  <a:pt x="280" y="726"/>
                </a:lnTo>
                <a:lnTo>
                  <a:pt x="448" y="726"/>
                </a:lnTo>
                <a:lnTo>
                  <a:pt x="448" y="894"/>
                </a:lnTo>
                <a:lnTo>
                  <a:pt x="280" y="894"/>
                </a:lnTo>
                <a:moveTo>
                  <a:pt x="504" y="894"/>
                </a:moveTo>
                <a:lnTo>
                  <a:pt x="504" y="726"/>
                </a:lnTo>
                <a:lnTo>
                  <a:pt x="671" y="726"/>
                </a:lnTo>
                <a:lnTo>
                  <a:pt x="671" y="894"/>
                </a:lnTo>
                <a:lnTo>
                  <a:pt x="504" y="894"/>
                </a:lnTo>
                <a:moveTo>
                  <a:pt x="839" y="894"/>
                </a:moveTo>
                <a:lnTo>
                  <a:pt x="727" y="894"/>
                </a:lnTo>
                <a:lnTo>
                  <a:pt x="727" y="726"/>
                </a:lnTo>
                <a:lnTo>
                  <a:pt x="895" y="726"/>
                </a:lnTo>
                <a:lnTo>
                  <a:pt x="895" y="838"/>
                </a:lnTo>
                <a:cubicBezTo>
                  <a:pt x="895" y="869"/>
                  <a:pt x="870" y="894"/>
                  <a:pt x="839" y="89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51400" y="2026440"/>
            <a:ext cx="60480" cy="191520"/>
          </a:xfrm>
          <a:custGeom>
            <a:avLst/>
            <a:gdLst/>
            <a:ahLst/>
            <a:rect l="0" t="0" r="r" b="b"/>
            <a:pathLst>
              <a:path w="168" h="532">
                <a:moveTo>
                  <a:pt x="168" y="532"/>
                </a:moveTo>
                <a:lnTo>
                  <a:pt x="0" y="532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2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11960" y="195624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7"/>
                </a:lnTo>
                <a:cubicBezTo>
                  <a:pt x="0" y="26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6"/>
                  <a:pt x="169" y="57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931680" y="209700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7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7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80840" y="265716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829080" y="270792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10"/>
                </a:moveTo>
                <a:cubicBezTo>
                  <a:pt x="529" y="-8"/>
                  <a:pt x="492" y="0"/>
                  <a:pt x="474" y="27"/>
                </a:cubicBezTo>
                <a:lnTo>
                  <a:pt x="217" y="423"/>
                </a:lnTo>
                <a:lnTo>
                  <a:pt x="99" y="314"/>
                </a:lnTo>
                <a:cubicBezTo>
                  <a:pt x="75" y="292"/>
                  <a:pt x="38" y="293"/>
                  <a:pt x="16" y="317"/>
                </a:cubicBezTo>
                <a:cubicBezTo>
                  <a:pt x="-6" y="341"/>
                  <a:pt x="-5" y="378"/>
                  <a:pt x="19" y="400"/>
                </a:cubicBezTo>
                <a:lnTo>
                  <a:pt x="189" y="557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6"/>
                  <a:pt x="278" y="546"/>
                </a:cubicBezTo>
                <a:cubicBezTo>
                  <a:pt x="286" y="534"/>
                  <a:pt x="573" y="91"/>
                  <a:pt x="573" y="91"/>
                </a:cubicBezTo>
                <a:cubicBezTo>
                  <a:pt x="591" y="64"/>
                  <a:pt x="583" y="28"/>
                  <a:pt x="556" y="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60280" y="182232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096920" y="2596320"/>
            <a:ext cx="3332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3169080"/>
            <a:ext cx="41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y eficiente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3654720"/>
            <a:ext cx="433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limpieza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4140720"/>
            <a:ext cx="340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de control coherente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300320" y="4626360"/>
            <a:ext cx="484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y justificación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97040" y="2257200"/>
            <a:ext cx="289080" cy="289080"/>
          </a:xfrm>
          <a:custGeom>
            <a:avLst/>
            <a:gdLst/>
            <a:ahLst/>
            <a:rect l="0" t="0" r="r" b="b"/>
            <a:pathLst>
              <a:path w="803" h="803">
                <a:moveTo>
                  <a:pt x="762" y="149"/>
                </a:moveTo>
                <a:lnTo>
                  <a:pt x="697" y="213"/>
                </a:lnTo>
                <a:cubicBezTo>
                  <a:pt x="697" y="213"/>
                  <a:pt x="654" y="235"/>
                  <a:pt x="611" y="192"/>
                </a:cubicBezTo>
                <a:cubicBezTo>
                  <a:pt x="567" y="149"/>
                  <a:pt x="589" y="106"/>
                  <a:pt x="589" y="106"/>
                </a:cubicBezTo>
                <a:lnTo>
                  <a:pt x="654" y="41"/>
                </a:lnTo>
                <a:cubicBezTo>
                  <a:pt x="676" y="20"/>
                  <a:pt x="650" y="0"/>
                  <a:pt x="630" y="0"/>
                </a:cubicBezTo>
                <a:cubicBezTo>
                  <a:pt x="534" y="0"/>
                  <a:pt x="457" y="77"/>
                  <a:pt x="457" y="173"/>
                </a:cubicBezTo>
                <a:cubicBezTo>
                  <a:pt x="457" y="186"/>
                  <a:pt x="458" y="199"/>
                  <a:pt x="461" y="211"/>
                </a:cubicBezTo>
                <a:lnTo>
                  <a:pt x="316" y="357"/>
                </a:lnTo>
                <a:lnTo>
                  <a:pt x="445" y="486"/>
                </a:lnTo>
                <a:lnTo>
                  <a:pt x="591" y="340"/>
                </a:lnTo>
                <a:cubicBezTo>
                  <a:pt x="604" y="343"/>
                  <a:pt x="617" y="345"/>
                  <a:pt x="630" y="345"/>
                </a:cubicBezTo>
                <a:cubicBezTo>
                  <a:pt x="726" y="345"/>
                  <a:pt x="803" y="268"/>
                  <a:pt x="803" y="173"/>
                </a:cubicBezTo>
                <a:cubicBezTo>
                  <a:pt x="803" y="153"/>
                  <a:pt x="783" y="127"/>
                  <a:pt x="762" y="149"/>
                </a:cubicBezTo>
                <a:moveTo>
                  <a:pt x="313" y="361"/>
                </a:moveTo>
                <a:lnTo>
                  <a:pt x="26" y="649"/>
                </a:lnTo>
                <a:cubicBezTo>
                  <a:pt x="-9" y="684"/>
                  <a:pt x="-9" y="741"/>
                  <a:pt x="26" y="777"/>
                </a:cubicBezTo>
                <a:cubicBezTo>
                  <a:pt x="62" y="812"/>
                  <a:pt x="119" y="812"/>
                  <a:pt x="154" y="777"/>
                </a:cubicBezTo>
                <a:lnTo>
                  <a:pt x="440" y="489"/>
                </a:lnTo>
                <a:lnTo>
                  <a:pt x="313" y="361"/>
                </a:lnTo>
                <a:moveTo>
                  <a:pt x="91" y="750"/>
                </a:moveTo>
                <a:cubicBezTo>
                  <a:pt x="71" y="750"/>
                  <a:pt x="56" y="734"/>
                  <a:pt x="56" y="715"/>
                </a:cubicBezTo>
                <a:cubicBezTo>
                  <a:pt x="56" y="696"/>
                  <a:pt x="71" y="680"/>
                  <a:pt x="91" y="680"/>
                </a:cubicBezTo>
                <a:cubicBezTo>
                  <a:pt x="110" y="680"/>
                  <a:pt x="125" y="696"/>
                  <a:pt x="125" y="715"/>
                </a:cubicBezTo>
                <a:cubicBezTo>
                  <a:pt x="125" y="734"/>
                  <a:pt x="110" y="750"/>
                  <a:pt x="91" y="75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37360" y="2300400"/>
            <a:ext cx="246600" cy="246600"/>
          </a:xfrm>
          <a:custGeom>
            <a:avLst/>
            <a:gdLst/>
            <a:ahLst/>
            <a:rect l="0" t="0" r="r" b="b"/>
            <a:pathLst>
              <a:path w="685" h="685">
                <a:moveTo>
                  <a:pt x="569" y="664"/>
                </a:moveTo>
                <a:cubicBezTo>
                  <a:pt x="597" y="691"/>
                  <a:pt x="640" y="693"/>
                  <a:pt x="666" y="667"/>
                </a:cubicBezTo>
                <a:cubicBezTo>
                  <a:pt x="692" y="641"/>
                  <a:pt x="691" y="597"/>
                  <a:pt x="663" y="570"/>
                </a:cubicBezTo>
                <a:lnTo>
                  <a:pt x="116" y="22"/>
                </a:lnTo>
                <a:cubicBezTo>
                  <a:pt x="89" y="-6"/>
                  <a:pt x="44" y="-7"/>
                  <a:pt x="18" y="19"/>
                </a:cubicBezTo>
                <a:cubicBezTo>
                  <a:pt x="-8" y="45"/>
                  <a:pt x="-6" y="88"/>
                  <a:pt x="21" y="117"/>
                </a:cubicBezTo>
                <a:lnTo>
                  <a:pt x="569" y="66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80840" y="2257200"/>
            <a:ext cx="183960" cy="146880"/>
          </a:xfrm>
          <a:custGeom>
            <a:avLst/>
            <a:gdLst/>
            <a:ahLst/>
            <a:rect l="0" t="0" r="r" b="b"/>
            <a:pathLst>
              <a:path w="511" h="408">
                <a:moveTo>
                  <a:pt x="505" y="21"/>
                </a:moveTo>
                <a:cubicBezTo>
                  <a:pt x="505" y="21"/>
                  <a:pt x="364" y="-49"/>
                  <a:pt x="247" y="69"/>
                </a:cubicBezTo>
                <a:lnTo>
                  <a:pt x="81" y="234"/>
                </a:lnTo>
                <a:cubicBezTo>
                  <a:pt x="81" y="234"/>
                  <a:pt x="58" y="210"/>
                  <a:pt x="34" y="234"/>
                </a:cubicBezTo>
                <a:lnTo>
                  <a:pt x="11" y="257"/>
                </a:lnTo>
                <a:cubicBezTo>
                  <a:pt x="11" y="257"/>
                  <a:pt x="0" y="268"/>
                  <a:pt x="0" y="281"/>
                </a:cubicBezTo>
                <a:lnTo>
                  <a:pt x="0" y="282"/>
                </a:lnTo>
                <a:cubicBezTo>
                  <a:pt x="0" y="289"/>
                  <a:pt x="3" y="297"/>
                  <a:pt x="11" y="304"/>
                </a:cubicBezTo>
                <a:lnTo>
                  <a:pt x="105" y="398"/>
                </a:lnTo>
                <a:cubicBezTo>
                  <a:pt x="105" y="398"/>
                  <a:pt x="129" y="422"/>
                  <a:pt x="153" y="398"/>
                </a:cubicBezTo>
                <a:lnTo>
                  <a:pt x="176" y="375"/>
                </a:lnTo>
                <a:cubicBezTo>
                  <a:pt x="176" y="375"/>
                  <a:pt x="200" y="351"/>
                  <a:pt x="176" y="328"/>
                </a:cubicBezTo>
                <a:lnTo>
                  <a:pt x="174" y="326"/>
                </a:lnTo>
                <a:cubicBezTo>
                  <a:pt x="192" y="309"/>
                  <a:pt x="220" y="291"/>
                  <a:pt x="247" y="304"/>
                </a:cubicBezTo>
                <a:lnTo>
                  <a:pt x="341" y="210"/>
                </a:lnTo>
                <a:cubicBezTo>
                  <a:pt x="341" y="210"/>
                  <a:pt x="317" y="140"/>
                  <a:pt x="364" y="93"/>
                </a:cubicBezTo>
                <a:cubicBezTo>
                  <a:pt x="411" y="46"/>
                  <a:pt x="435" y="46"/>
                  <a:pt x="482" y="46"/>
                </a:cubicBezTo>
                <a:cubicBezTo>
                  <a:pt x="529" y="46"/>
                  <a:pt x="505" y="21"/>
                  <a:pt x="505" y="2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096920" y="2205720"/>
            <a:ext cx="4025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300320" y="2778480"/>
            <a:ext cx="511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detallada por fases de la actividad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3264480"/>
            <a:ext cx="526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Corrección individual del código entregado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3750120"/>
            <a:ext cx="523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entre compañeros (co-evaluación)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300320" y="4226400"/>
            <a:ext cx="706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del proceso y progreso (evaluación continua)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5"/>
                  <a:pt x="981" y="666"/>
                  <a:pt x="968" y="697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60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9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4"/>
                  <a:pt x="537" y="1007"/>
                  <a:pt x="504" y="1007"/>
                </a:cubicBezTo>
                <a:cubicBezTo>
                  <a:pt x="471" y="1007"/>
                  <a:pt x="438" y="1004"/>
                  <a:pt x="406" y="997"/>
                </a:cubicBezTo>
                <a:cubicBezTo>
                  <a:pt x="373" y="991"/>
                  <a:pt x="341" y="981"/>
                  <a:pt x="310" y="969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60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7"/>
                </a:cubicBezTo>
                <a:cubicBezTo>
                  <a:pt x="26" y="666"/>
                  <a:pt x="16" y="635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2"/>
                  <a:pt x="38" y="312"/>
                </a:cubicBezTo>
                <a:cubicBezTo>
                  <a:pt x="51" y="281"/>
                  <a:pt x="66" y="252"/>
                  <a:pt x="85" y="225"/>
                </a:cubicBezTo>
                <a:cubicBezTo>
                  <a:pt x="103" y="197"/>
                  <a:pt x="124" y="172"/>
                  <a:pt x="147" y="149"/>
                </a:cubicBezTo>
                <a:cubicBezTo>
                  <a:pt x="171" y="125"/>
                  <a:pt x="196" y="104"/>
                  <a:pt x="224" y="86"/>
                </a:cubicBezTo>
                <a:cubicBezTo>
                  <a:pt x="251" y="68"/>
                  <a:pt x="280" y="52"/>
                  <a:pt x="310" y="40"/>
                </a:cubicBezTo>
                <a:cubicBezTo>
                  <a:pt x="341" y="27"/>
                  <a:pt x="373" y="17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7"/>
                  <a:pt x="666" y="27"/>
                  <a:pt x="696" y="40"/>
                </a:cubicBezTo>
                <a:cubicBezTo>
                  <a:pt x="727" y="52"/>
                  <a:pt x="756" y="68"/>
                  <a:pt x="783" y="86"/>
                </a:cubicBezTo>
                <a:cubicBezTo>
                  <a:pt x="811" y="104"/>
                  <a:pt x="836" y="125"/>
                  <a:pt x="859" y="149"/>
                </a:cubicBezTo>
                <a:cubicBezTo>
                  <a:pt x="883" y="172"/>
                  <a:pt x="903" y="197"/>
                  <a:pt x="922" y="225"/>
                </a:cubicBezTo>
                <a:cubicBezTo>
                  <a:pt x="940" y="252"/>
                  <a:pt x="956" y="281"/>
                  <a:pt x="968" y="312"/>
                </a:cubicBezTo>
                <a:cubicBezTo>
                  <a:pt x="981" y="342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56800" y="1636560"/>
            <a:ext cx="283680" cy="303480"/>
          </a:xfrm>
          <a:custGeom>
            <a:avLst/>
            <a:gdLst/>
            <a:ahLst/>
            <a:rect l="0" t="0" r="r" b="b"/>
            <a:pathLst>
              <a:path w="788" h="843">
                <a:moveTo>
                  <a:pt x="508" y="0"/>
                </a:moveTo>
                <a:cubicBezTo>
                  <a:pt x="480" y="16"/>
                  <a:pt x="456" y="43"/>
                  <a:pt x="424" y="33"/>
                </a:cubicBezTo>
                <a:cubicBezTo>
                  <a:pt x="370" y="18"/>
                  <a:pt x="301" y="-17"/>
                  <a:pt x="255" y="26"/>
                </a:cubicBezTo>
                <a:cubicBezTo>
                  <a:pt x="210" y="70"/>
                  <a:pt x="199" y="111"/>
                  <a:pt x="255" y="110"/>
                </a:cubicBezTo>
                <a:cubicBezTo>
                  <a:pt x="311" y="108"/>
                  <a:pt x="349" y="40"/>
                  <a:pt x="378" y="68"/>
                </a:cubicBezTo>
                <a:cubicBezTo>
                  <a:pt x="406" y="97"/>
                  <a:pt x="399" y="120"/>
                  <a:pt x="332" y="129"/>
                </a:cubicBezTo>
                <a:cubicBezTo>
                  <a:pt x="266" y="137"/>
                  <a:pt x="194" y="148"/>
                  <a:pt x="156" y="148"/>
                </a:cubicBezTo>
                <a:cubicBezTo>
                  <a:pt x="117" y="148"/>
                  <a:pt x="108" y="171"/>
                  <a:pt x="135" y="195"/>
                </a:cubicBezTo>
                <a:cubicBezTo>
                  <a:pt x="161" y="220"/>
                  <a:pt x="119" y="221"/>
                  <a:pt x="75" y="246"/>
                </a:cubicBezTo>
                <a:cubicBezTo>
                  <a:pt x="32" y="270"/>
                  <a:pt x="86" y="281"/>
                  <a:pt x="122" y="302"/>
                </a:cubicBezTo>
                <a:cubicBezTo>
                  <a:pt x="159" y="322"/>
                  <a:pt x="187" y="296"/>
                  <a:pt x="203" y="261"/>
                </a:cubicBezTo>
                <a:cubicBezTo>
                  <a:pt x="219" y="226"/>
                  <a:pt x="286" y="185"/>
                  <a:pt x="314" y="190"/>
                </a:cubicBezTo>
                <a:cubicBezTo>
                  <a:pt x="342" y="195"/>
                  <a:pt x="342" y="209"/>
                  <a:pt x="337" y="233"/>
                </a:cubicBezTo>
                <a:cubicBezTo>
                  <a:pt x="332" y="258"/>
                  <a:pt x="358" y="251"/>
                  <a:pt x="360" y="223"/>
                </a:cubicBezTo>
                <a:cubicBezTo>
                  <a:pt x="362" y="195"/>
                  <a:pt x="394" y="174"/>
                  <a:pt x="418" y="172"/>
                </a:cubicBezTo>
                <a:cubicBezTo>
                  <a:pt x="443" y="171"/>
                  <a:pt x="464" y="206"/>
                  <a:pt x="436" y="223"/>
                </a:cubicBezTo>
                <a:cubicBezTo>
                  <a:pt x="408" y="240"/>
                  <a:pt x="380" y="254"/>
                  <a:pt x="415" y="263"/>
                </a:cubicBezTo>
                <a:cubicBezTo>
                  <a:pt x="450" y="272"/>
                  <a:pt x="474" y="317"/>
                  <a:pt x="434" y="336"/>
                </a:cubicBezTo>
                <a:cubicBezTo>
                  <a:pt x="394" y="356"/>
                  <a:pt x="323" y="368"/>
                  <a:pt x="292" y="352"/>
                </a:cubicBezTo>
                <a:cubicBezTo>
                  <a:pt x="260" y="336"/>
                  <a:pt x="189" y="314"/>
                  <a:pt x="170" y="326"/>
                </a:cubicBezTo>
                <a:cubicBezTo>
                  <a:pt x="150" y="338"/>
                  <a:pt x="140" y="351"/>
                  <a:pt x="117" y="359"/>
                </a:cubicBezTo>
                <a:cubicBezTo>
                  <a:pt x="95" y="368"/>
                  <a:pt x="2" y="410"/>
                  <a:pt x="0" y="464"/>
                </a:cubicBezTo>
                <a:cubicBezTo>
                  <a:pt x="-1" y="518"/>
                  <a:pt x="-3" y="579"/>
                  <a:pt x="33" y="581"/>
                </a:cubicBezTo>
                <a:cubicBezTo>
                  <a:pt x="70" y="583"/>
                  <a:pt x="159" y="558"/>
                  <a:pt x="187" y="535"/>
                </a:cubicBezTo>
                <a:cubicBezTo>
                  <a:pt x="215" y="513"/>
                  <a:pt x="253" y="518"/>
                  <a:pt x="266" y="544"/>
                </a:cubicBezTo>
                <a:cubicBezTo>
                  <a:pt x="278" y="570"/>
                  <a:pt x="269" y="586"/>
                  <a:pt x="257" y="628"/>
                </a:cubicBezTo>
                <a:cubicBezTo>
                  <a:pt x="245" y="670"/>
                  <a:pt x="265" y="691"/>
                  <a:pt x="284" y="727"/>
                </a:cubicBezTo>
                <a:cubicBezTo>
                  <a:pt x="304" y="764"/>
                  <a:pt x="320" y="785"/>
                  <a:pt x="320" y="811"/>
                </a:cubicBezTo>
                <a:cubicBezTo>
                  <a:pt x="320" y="837"/>
                  <a:pt x="348" y="864"/>
                  <a:pt x="391" y="820"/>
                </a:cubicBezTo>
                <a:cubicBezTo>
                  <a:pt x="432" y="776"/>
                  <a:pt x="471" y="691"/>
                  <a:pt x="488" y="659"/>
                </a:cubicBezTo>
                <a:cubicBezTo>
                  <a:pt x="506" y="628"/>
                  <a:pt x="520" y="558"/>
                  <a:pt x="541" y="544"/>
                </a:cubicBezTo>
                <a:cubicBezTo>
                  <a:pt x="562" y="530"/>
                  <a:pt x="595" y="497"/>
                  <a:pt x="570" y="502"/>
                </a:cubicBezTo>
                <a:cubicBezTo>
                  <a:pt x="546" y="507"/>
                  <a:pt x="497" y="500"/>
                  <a:pt x="485" y="466"/>
                </a:cubicBezTo>
                <a:cubicBezTo>
                  <a:pt x="473" y="431"/>
                  <a:pt x="420" y="364"/>
                  <a:pt x="445" y="357"/>
                </a:cubicBezTo>
                <a:cubicBezTo>
                  <a:pt x="469" y="350"/>
                  <a:pt x="497" y="396"/>
                  <a:pt x="507" y="418"/>
                </a:cubicBezTo>
                <a:cubicBezTo>
                  <a:pt x="518" y="439"/>
                  <a:pt x="532" y="466"/>
                  <a:pt x="553" y="473"/>
                </a:cubicBezTo>
                <a:cubicBezTo>
                  <a:pt x="574" y="480"/>
                  <a:pt x="619" y="426"/>
                  <a:pt x="633" y="418"/>
                </a:cubicBezTo>
                <a:cubicBezTo>
                  <a:pt x="647" y="410"/>
                  <a:pt x="637" y="377"/>
                  <a:pt x="609" y="380"/>
                </a:cubicBezTo>
                <a:cubicBezTo>
                  <a:pt x="581" y="384"/>
                  <a:pt x="544" y="380"/>
                  <a:pt x="544" y="363"/>
                </a:cubicBezTo>
                <a:cubicBezTo>
                  <a:pt x="544" y="345"/>
                  <a:pt x="579" y="322"/>
                  <a:pt x="607" y="328"/>
                </a:cubicBezTo>
                <a:cubicBezTo>
                  <a:pt x="635" y="333"/>
                  <a:pt x="656" y="342"/>
                  <a:pt x="673" y="363"/>
                </a:cubicBezTo>
                <a:cubicBezTo>
                  <a:pt x="691" y="384"/>
                  <a:pt x="726" y="422"/>
                  <a:pt x="740" y="446"/>
                </a:cubicBezTo>
                <a:cubicBezTo>
                  <a:pt x="754" y="471"/>
                  <a:pt x="764" y="474"/>
                  <a:pt x="771" y="431"/>
                </a:cubicBezTo>
                <a:cubicBezTo>
                  <a:pt x="776" y="402"/>
                  <a:pt x="782" y="386"/>
                  <a:pt x="788" y="369"/>
                </a:cubicBezTo>
                <a:cubicBezTo>
                  <a:pt x="759" y="206"/>
                  <a:pt x="653" y="69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28360" y="24094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60280" y="1555560"/>
            <a:ext cx="6625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065240" y="2302200"/>
            <a:ext cx="293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Adaptaciones previstas: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300320" y="2864160"/>
            <a:ext cx="580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con funciones semiimplementadas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3350160"/>
            <a:ext cx="388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guía en cada parte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300320" y="3835800"/>
            <a:ext cx="53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individualizado durante la actividad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68680" y="49683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30960" y="49345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8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72560" y="50706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822960" y="50065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300320" y="4321440"/>
            <a:ext cx="456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 técnica accesible y planificada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065240" y="4883400"/>
            <a:ext cx="62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Flexibilidad para garantizar el acceso al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90920" y="171972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5"/>
                </a:moveTo>
                <a:lnTo>
                  <a:pt x="223" y="0"/>
                </a:lnTo>
                <a:lnTo>
                  <a:pt x="671" y="28"/>
                </a:lnTo>
                <a:lnTo>
                  <a:pt x="699" y="475"/>
                </a:lnTo>
                <a:lnTo>
                  <a:pt x="504" y="699"/>
                </a:lnTo>
                <a:cubicBezTo>
                  <a:pt x="504" y="699"/>
                  <a:pt x="504" y="531"/>
                  <a:pt x="336" y="363"/>
                </a:cubicBezTo>
                <a:cubicBezTo>
                  <a:pt x="168" y="195"/>
                  <a:pt x="0" y="195"/>
                  <a:pt x="0" y="195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90560" y="183204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4"/>
                  <a:pt x="84" y="79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9"/>
                  <a:pt x="308" y="303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31240" y="185040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2"/>
                </a:moveTo>
                <a:cubicBezTo>
                  <a:pt x="224" y="127"/>
                  <a:pt x="221" y="142"/>
                  <a:pt x="216" y="155"/>
                </a:cubicBezTo>
                <a:cubicBezTo>
                  <a:pt x="210" y="169"/>
                  <a:pt x="202" y="181"/>
                  <a:pt x="191" y="191"/>
                </a:cubicBezTo>
                <a:cubicBezTo>
                  <a:pt x="181" y="202"/>
                  <a:pt x="169" y="210"/>
                  <a:pt x="155" y="216"/>
                </a:cubicBezTo>
                <a:cubicBezTo>
                  <a:pt x="141" y="221"/>
                  <a:pt x="127" y="224"/>
                  <a:pt x="112" y="224"/>
                </a:cubicBezTo>
                <a:cubicBezTo>
                  <a:pt x="98" y="224"/>
                  <a:pt x="83" y="221"/>
                  <a:pt x="70" y="216"/>
                </a:cubicBezTo>
                <a:cubicBezTo>
                  <a:pt x="56" y="210"/>
                  <a:pt x="44" y="202"/>
                  <a:pt x="32" y="191"/>
                </a:cubicBezTo>
                <a:cubicBezTo>
                  <a:pt x="22" y="181"/>
                  <a:pt x="14" y="169"/>
                  <a:pt x="8" y="155"/>
                </a:cubicBezTo>
                <a:cubicBezTo>
                  <a:pt x="3" y="142"/>
                  <a:pt x="0" y="127"/>
                  <a:pt x="0" y="112"/>
                </a:cubicBezTo>
                <a:cubicBezTo>
                  <a:pt x="0" y="97"/>
                  <a:pt x="3" y="82"/>
                  <a:pt x="8" y="69"/>
                </a:cubicBezTo>
                <a:cubicBezTo>
                  <a:pt x="14" y="55"/>
                  <a:pt x="22" y="43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1" y="82"/>
                  <a:pt x="224" y="97"/>
                  <a:pt x="224" y="11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69400" y="1618920"/>
            <a:ext cx="273600" cy="273960"/>
          </a:xfrm>
          <a:custGeom>
            <a:avLst/>
            <a:gdLst/>
            <a:ahLst/>
            <a:rect l="0" t="0" r="r" b="b"/>
            <a:pathLst>
              <a:path w="760" h="761">
                <a:moveTo>
                  <a:pt x="760" y="0"/>
                </a:moveTo>
                <a:cubicBezTo>
                  <a:pt x="760" y="0"/>
                  <a:pt x="481" y="0"/>
                  <a:pt x="145" y="280"/>
                </a:cubicBezTo>
                <a:cubicBezTo>
                  <a:pt x="-23" y="419"/>
                  <a:pt x="-23" y="672"/>
                  <a:pt x="33" y="728"/>
                </a:cubicBezTo>
                <a:cubicBezTo>
                  <a:pt x="89" y="783"/>
                  <a:pt x="342" y="783"/>
                  <a:pt x="481" y="616"/>
                </a:cubicBezTo>
                <a:cubicBezTo>
                  <a:pt x="760" y="280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015560" y="166932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60"/>
                  <a:pt x="30" y="56"/>
                  <a:pt x="46" y="56"/>
                </a:cubicBezTo>
                <a:cubicBezTo>
                  <a:pt x="109" y="56"/>
                  <a:pt x="159" y="106"/>
                  <a:pt x="159" y="169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7"/>
                  <a:pt x="215" y="158"/>
                  <a:pt x="215" y="112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861480" y="174924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5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160280" y="155556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2302200"/>
            <a:ext cx="579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Propuestas para alumnado con ritmo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4819320" y="28954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2"/>
                  <a:pt x="1562" y="39"/>
                  <a:pt x="1569" y="46"/>
                </a:cubicBezTo>
                <a:cubicBezTo>
                  <a:pt x="1576" y="54"/>
                  <a:pt x="1583" y="62"/>
                  <a:pt x="1589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4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3"/>
                  <a:pt x="1589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2" y="994"/>
                  <a:pt x="1553" y="1000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8" y="1030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300320" y="2864160"/>
            <a:ext cx="351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instrucciones nuevas: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491724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5533920" y="289548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5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19" y="994"/>
                  <a:pt x="2611" y="1000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6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53985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5627880" y="29872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IFZERO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6629040" y="289548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171" y="0"/>
                </a:lnTo>
                <a:cubicBezTo>
                  <a:pt x="2182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1" y="21"/>
                  <a:pt x="2259" y="27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8"/>
                </a:cubicBezTo>
                <a:cubicBezTo>
                  <a:pt x="2329" y="138"/>
                  <a:pt x="2330" y="148"/>
                  <a:pt x="2330" y="159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1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2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64965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672588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STORE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600680" y="28954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1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1" y="971"/>
                  <a:pt x="2264" y="979"/>
                  <a:pt x="2257" y="986"/>
                </a:cubicBezTo>
                <a:cubicBezTo>
                  <a:pt x="2249" y="994"/>
                  <a:pt x="2241" y="1000"/>
                  <a:pt x="2233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6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6532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69500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LOADM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300320" y="3350160"/>
            <a:ext cx="483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errores en binarios y corregirlos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300320" y="3835800"/>
            <a:ext cx="404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Incorporar entrada desde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300320" y="4321440"/>
            <a:ext cx="570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Representar gráficamente la tabla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065240" y="4883400"/>
            <a:ext cx="738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Estas ampliaciones promueven la autonomía y la creatividad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68680" y="24919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30960" y="24580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4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72560" y="25941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822960" y="25300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8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60280" y="1660320"/>
            <a:ext cx="3349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 del supuesto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065240" y="2406960"/>
            <a:ext cx="283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Este supuesto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065240" y="2968920"/>
            <a:ext cx="696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Consolidar fundamentos estructurados de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065240" y="3387960"/>
            <a:ext cx="434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lógica secuencial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065240" y="3797640"/>
            <a:ext cx="653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Reflexionar sobre el control de flujo en ejecución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7"/>
                </a:moveTo>
                <a:cubicBezTo>
                  <a:pt x="584" y="427"/>
                  <a:pt x="571" y="428"/>
                  <a:pt x="559" y="431"/>
                </a:cubicBezTo>
                <a:lnTo>
                  <a:pt x="337" y="210"/>
                </a:lnTo>
                <a:cubicBezTo>
                  <a:pt x="339" y="198"/>
                  <a:pt x="341" y="185"/>
                  <a:pt x="341" y="172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2"/>
                </a:cubicBezTo>
                <a:lnTo>
                  <a:pt x="211" y="106"/>
                </a:lnTo>
                <a:cubicBezTo>
                  <a:pt x="211" y="106"/>
                  <a:pt x="232" y="148"/>
                  <a:pt x="189" y="191"/>
                </a:cubicBezTo>
                <a:cubicBezTo>
                  <a:pt x="147" y="233"/>
                  <a:pt x="104" y="212"/>
                  <a:pt x="104" y="212"/>
                </a:cubicBezTo>
                <a:lnTo>
                  <a:pt x="40" y="148"/>
                </a:lnTo>
                <a:cubicBezTo>
                  <a:pt x="19" y="127"/>
                  <a:pt x="0" y="152"/>
                  <a:pt x="0" y="172"/>
                </a:cubicBezTo>
                <a:cubicBezTo>
                  <a:pt x="0" y="266"/>
                  <a:pt x="76" y="342"/>
                  <a:pt x="170" y="342"/>
                </a:cubicBezTo>
                <a:cubicBezTo>
                  <a:pt x="184" y="342"/>
                  <a:pt x="196" y="341"/>
                  <a:pt x="209" y="338"/>
                </a:cubicBezTo>
                <a:lnTo>
                  <a:pt x="430" y="559"/>
                </a:lnTo>
                <a:cubicBezTo>
                  <a:pt x="427" y="571"/>
                  <a:pt x="425" y="584"/>
                  <a:pt x="425" y="597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9"/>
                  <a:pt x="621" y="727"/>
                </a:cubicBezTo>
                <a:lnTo>
                  <a:pt x="557" y="663"/>
                </a:lnTo>
                <a:cubicBezTo>
                  <a:pt x="557" y="663"/>
                  <a:pt x="534" y="621"/>
                  <a:pt x="578" y="578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7"/>
                </a:cubicBezTo>
                <a:cubicBezTo>
                  <a:pt x="768" y="503"/>
                  <a:pt x="691" y="427"/>
                  <a:pt x="597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065240" y="4216680"/>
            <a:ext cx="666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Introducir principios de arquitectura de computadoras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065240" y="4778640"/>
            <a:ext cx="556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Todo desde un enfoque accesible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55360" y="2179440"/>
            <a:ext cx="213480" cy="213480"/>
          </a:xfrm>
          <a:custGeom>
            <a:avLst/>
            <a:gdLst/>
            <a:ahLst/>
            <a:rect l="0" t="0" r="r" b="b"/>
            <a:pathLst>
              <a:path w="593" h="593">
                <a:moveTo>
                  <a:pt x="8" y="316"/>
                </a:moveTo>
                <a:cubicBezTo>
                  <a:pt x="-3" y="305"/>
                  <a:pt x="-3" y="288"/>
                  <a:pt x="8" y="277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7"/>
                </a:lnTo>
                <a:cubicBezTo>
                  <a:pt x="595" y="288"/>
                  <a:pt x="595" y="305"/>
                  <a:pt x="584" y="316"/>
                </a:cubicBezTo>
                <a:lnTo>
                  <a:pt x="317" y="584"/>
                </a:lnTo>
                <a:cubicBezTo>
                  <a:pt x="306" y="595"/>
                  <a:pt x="288" y="595"/>
                  <a:pt x="276" y="584"/>
                </a:cubicBezTo>
                <a:lnTo>
                  <a:pt x="8" y="31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60280" y="204156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2778480"/>
            <a:ext cx="470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propone trabajar los contenidos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143080" y="338112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69" y="0"/>
                </a:lnTo>
                <a:cubicBezTo>
                  <a:pt x="2180" y="0"/>
                  <a:pt x="2190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3"/>
                  <a:pt x="2275" y="39"/>
                  <a:pt x="2282" y="47"/>
                </a:cubicBezTo>
                <a:cubicBezTo>
                  <a:pt x="2290" y="54"/>
                  <a:pt x="2296" y="62"/>
                  <a:pt x="2302" y="71"/>
                </a:cubicBezTo>
                <a:cubicBezTo>
                  <a:pt x="2308" y="79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5"/>
                  <a:pt x="2317" y="935"/>
                </a:cubicBezTo>
                <a:cubicBezTo>
                  <a:pt x="2313" y="945"/>
                  <a:pt x="2308" y="954"/>
                  <a:pt x="2302" y="963"/>
                </a:cubicBezTo>
                <a:cubicBezTo>
                  <a:pt x="2296" y="971"/>
                  <a:pt x="2290" y="979"/>
                  <a:pt x="2282" y="987"/>
                </a:cubicBezTo>
                <a:cubicBezTo>
                  <a:pt x="2275" y="994"/>
                  <a:pt x="2267" y="1001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0" y="1032"/>
                  <a:pt x="2180" y="1033"/>
                  <a:pt x="216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3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350160"/>
            <a:ext cx="8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240640" y="34729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3267000" y="338112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79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9"/>
                  <a:pt x="1588" y="159"/>
                </a:cubicBezTo>
                <a:lnTo>
                  <a:pt x="1588" y="874"/>
                </a:lnTo>
                <a:cubicBezTo>
                  <a:pt x="1588" y="885"/>
                  <a:pt x="1587" y="895"/>
                  <a:pt x="1585" y="905"/>
                </a:cubicBezTo>
                <a:cubicBezTo>
                  <a:pt x="1583" y="916"/>
                  <a:pt x="1580" y="925"/>
                  <a:pt x="1576" y="935"/>
                </a:cubicBezTo>
                <a:cubicBezTo>
                  <a:pt x="1572" y="945"/>
                  <a:pt x="1567" y="954"/>
                  <a:pt x="1561" y="963"/>
                </a:cubicBezTo>
                <a:cubicBezTo>
                  <a:pt x="1556" y="971"/>
                  <a:pt x="1549" y="979"/>
                  <a:pt x="1542" y="987"/>
                </a:cubicBezTo>
                <a:cubicBezTo>
                  <a:pt x="1534" y="994"/>
                  <a:pt x="1526" y="1001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0" y="1030"/>
                </a:cubicBezTo>
                <a:cubicBezTo>
                  <a:pt x="1450" y="1032"/>
                  <a:pt x="1440" y="1033"/>
                  <a:pt x="14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980080" y="335016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358800" y="34729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68680" y="44827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30960" y="44488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3"/>
                  <a:pt x="199" y="333"/>
                  <a:pt x="162" y="2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72560" y="458460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2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22960" y="45208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5" y="-9"/>
                  <a:pt x="125" y="-9"/>
                  <a:pt x="162" y="27"/>
                </a:cubicBezTo>
                <a:lnTo>
                  <a:pt x="395" y="261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835800"/>
            <a:ext cx="543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con paso de parámetros y retorno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065240" y="4407480"/>
            <a:ext cx="778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Aplicados en el contexto de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práctica progresiva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11520" y="2158560"/>
            <a:ext cx="221760" cy="258480"/>
          </a:xfrm>
          <a:custGeom>
            <a:avLst/>
            <a:gdLst/>
            <a:ahLst/>
            <a:rect l="0" t="0" r="r" b="b"/>
            <a:pathLst>
              <a:path w="616" h="718">
                <a:moveTo>
                  <a:pt x="448" y="548"/>
                </a:moveTo>
                <a:lnTo>
                  <a:pt x="448" y="494"/>
                </a:lnTo>
                <a:cubicBezTo>
                  <a:pt x="476" y="466"/>
                  <a:pt x="529" y="416"/>
                  <a:pt x="543" y="351"/>
                </a:cubicBezTo>
                <a:cubicBezTo>
                  <a:pt x="547" y="353"/>
                  <a:pt x="544" y="355"/>
                  <a:pt x="549" y="355"/>
                </a:cubicBezTo>
                <a:cubicBezTo>
                  <a:pt x="570" y="355"/>
                  <a:pt x="584" y="328"/>
                  <a:pt x="584" y="295"/>
                </a:cubicBezTo>
                <a:cubicBezTo>
                  <a:pt x="584" y="262"/>
                  <a:pt x="565" y="236"/>
                  <a:pt x="545" y="235"/>
                </a:cubicBezTo>
                <a:cubicBezTo>
                  <a:pt x="549" y="221"/>
                  <a:pt x="551" y="202"/>
                  <a:pt x="551" y="178"/>
                </a:cubicBezTo>
                <a:cubicBezTo>
                  <a:pt x="551" y="98"/>
                  <a:pt x="479" y="0"/>
                  <a:pt x="320" y="0"/>
                </a:cubicBezTo>
                <a:cubicBezTo>
                  <a:pt x="178" y="0"/>
                  <a:pt x="89" y="98"/>
                  <a:pt x="89" y="178"/>
                </a:cubicBezTo>
                <a:cubicBezTo>
                  <a:pt x="89" y="202"/>
                  <a:pt x="90" y="221"/>
                  <a:pt x="93" y="236"/>
                </a:cubicBezTo>
                <a:cubicBezTo>
                  <a:pt x="73" y="238"/>
                  <a:pt x="58" y="264"/>
                  <a:pt x="58" y="295"/>
                </a:cubicBezTo>
                <a:cubicBezTo>
                  <a:pt x="58" y="328"/>
                  <a:pt x="75" y="355"/>
                  <a:pt x="96" y="355"/>
                </a:cubicBezTo>
                <a:cubicBezTo>
                  <a:pt x="101" y="355"/>
                  <a:pt x="94" y="353"/>
                  <a:pt x="98" y="351"/>
                </a:cubicBezTo>
                <a:cubicBezTo>
                  <a:pt x="112" y="416"/>
                  <a:pt x="168" y="466"/>
                  <a:pt x="196" y="494"/>
                </a:cubicBezTo>
                <a:lnTo>
                  <a:pt x="196" y="545"/>
                </a:lnTo>
                <a:cubicBezTo>
                  <a:pt x="84" y="558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3" y="718"/>
                  <a:pt x="616" y="718"/>
                  <a:pt x="616" y="696"/>
                </a:cubicBezTo>
                <a:lnTo>
                  <a:pt x="616" y="674"/>
                </a:lnTo>
                <a:cubicBezTo>
                  <a:pt x="616" y="620"/>
                  <a:pt x="532" y="566"/>
                  <a:pt x="448" y="54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90920" y="2237040"/>
            <a:ext cx="221400" cy="258480"/>
          </a:xfrm>
          <a:custGeom>
            <a:avLst/>
            <a:gdLst/>
            <a:ahLst/>
            <a:rect l="0" t="0" r="r" b="b"/>
            <a:pathLst>
              <a:path w="615" h="718">
                <a:moveTo>
                  <a:pt x="447" y="546"/>
                </a:moveTo>
                <a:lnTo>
                  <a:pt x="447" y="493"/>
                </a:lnTo>
                <a:cubicBezTo>
                  <a:pt x="475" y="465"/>
                  <a:pt x="528" y="414"/>
                  <a:pt x="542" y="350"/>
                </a:cubicBezTo>
                <a:cubicBezTo>
                  <a:pt x="546" y="352"/>
                  <a:pt x="543" y="353"/>
                  <a:pt x="548" y="353"/>
                </a:cubicBezTo>
                <a:cubicBezTo>
                  <a:pt x="570" y="353"/>
                  <a:pt x="584" y="326"/>
                  <a:pt x="584" y="293"/>
                </a:cubicBezTo>
                <a:cubicBezTo>
                  <a:pt x="584" y="261"/>
                  <a:pt x="564" y="235"/>
                  <a:pt x="544" y="234"/>
                </a:cubicBezTo>
                <a:cubicBezTo>
                  <a:pt x="548" y="220"/>
                  <a:pt x="549" y="201"/>
                  <a:pt x="549" y="177"/>
                </a:cubicBezTo>
                <a:cubicBezTo>
                  <a:pt x="549" y="96"/>
                  <a:pt x="478" y="0"/>
                  <a:pt x="319" y="0"/>
                </a:cubicBezTo>
                <a:cubicBezTo>
                  <a:pt x="177" y="0"/>
                  <a:pt x="89" y="96"/>
                  <a:pt x="89" y="177"/>
                </a:cubicBezTo>
                <a:cubicBezTo>
                  <a:pt x="89" y="200"/>
                  <a:pt x="90" y="219"/>
                  <a:pt x="93" y="234"/>
                </a:cubicBezTo>
                <a:cubicBezTo>
                  <a:pt x="73" y="237"/>
                  <a:pt x="58" y="262"/>
                  <a:pt x="58" y="293"/>
                </a:cubicBezTo>
                <a:cubicBezTo>
                  <a:pt x="58" y="326"/>
                  <a:pt x="75" y="353"/>
                  <a:pt x="96" y="353"/>
                </a:cubicBezTo>
                <a:cubicBezTo>
                  <a:pt x="101" y="353"/>
                  <a:pt x="94" y="352"/>
                  <a:pt x="98" y="350"/>
                </a:cubicBezTo>
                <a:cubicBezTo>
                  <a:pt x="112" y="414"/>
                  <a:pt x="168" y="465"/>
                  <a:pt x="196" y="493"/>
                </a:cubicBezTo>
                <a:lnTo>
                  <a:pt x="196" y="543"/>
                </a:lnTo>
                <a:cubicBezTo>
                  <a:pt x="84" y="557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2" y="718"/>
                  <a:pt x="615" y="718"/>
                  <a:pt x="615" y="696"/>
                </a:cubicBezTo>
                <a:lnTo>
                  <a:pt x="615" y="674"/>
                </a:lnTo>
                <a:cubicBezTo>
                  <a:pt x="615" y="619"/>
                  <a:pt x="531" y="564"/>
                  <a:pt x="447" y="546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60280" y="208908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2826000"/>
            <a:ext cx="785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(Desarrollo de Aplicaciones Multiplataforma)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312000"/>
            <a:ext cx="565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Momento del curso: inicio del primer trimestre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71480" y="4410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10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10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06040" y="44445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1"/>
                  <a:pt x="554" y="398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6"/>
                  <a:pt x="21" y="398"/>
                </a:cubicBezTo>
                <a:cubicBezTo>
                  <a:pt x="14" y="381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32680" y="44712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63280" y="45018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3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3"/>
                  <a:pt x="0" y="146"/>
                  <a:pt x="0" y="129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86320" y="45248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06120" y="45500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03960" y="45360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54360" y="44100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10800" y="44341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3788280"/>
            <a:ext cx="736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 de alumnado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heterogéneo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conocimientos previos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065240" y="4359600"/>
            <a:ext cx="598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Ideal para afianzar estructuras básicas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01000" y="259632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3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51400" y="259632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76240" y="261576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76240" y="261576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4"/>
                </a:moveTo>
                <a:lnTo>
                  <a:pt x="709" y="54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4"/>
                  <a:pt x="57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90920" y="240048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10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21160" y="240048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46360" y="241992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46360" y="241992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6"/>
                </a:moveTo>
                <a:lnTo>
                  <a:pt x="711" y="56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7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11080" y="250812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9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901440" y="250812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26640" y="252756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26640" y="252756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5"/>
                </a:moveTo>
                <a:lnTo>
                  <a:pt x="601" y="55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5"/>
                  <a:pt x="3" y="96"/>
                </a:cubicBezTo>
                <a:cubicBezTo>
                  <a:pt x="9" y="74"/>
                  <a:pt x="22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71480" y="31143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15040" y="31600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3"/>
                  <a:pt x="34" y="265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60280" y="231768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65240" y="3064320"/>
            <a:ext cx="700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abordar esta propuesta, el alumnado debe dominar: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495680" y="36572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4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4" y="54"/>
                  <a:pt x="3011" y="62"/>
                  <a:pt x="3017" y="71"/>
                </a:cubicBezTo>
                <a:cubicBezTo>
                  <a:pt x="3023" y="80"/>
                  <a:pt x="3027" y="89"/>
                  <a:pt x="3031" y="98"/>
                </a:cubicBezTo>
                <a:cubicBezTo>
                  <a:pt x="3035" y="108"/>
                  <a:pt x="3038" y="118"/>
                  <a:pt x="3040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5"/>
                </a:lnTo>
                <a:cubicBezTo>
                  <a:pt x="3044" y="885"/>
                  <a:pt x="3043" y="895"/>
                  <a:pt x="3040" y="906"/>
                </a:cubicBezTo>
                <a:cubicBezTo>
                  <a:pt x="3038" y="916"/>
                  <a:pt x="3035" y="926"/>
                  <a:pt x="3031" y="935"/>
                </a:cubicBezTo>
                <a:cubicBezTo>
                  <a:pt x="3027" y="945"/>
                  <a:pt x="3023" y="954"/>
                  <a:pt x="3017" y="963"/>
                </a:cubicBezTo>
                <a:cubicBezTo>
                  <a:pt x="3011" y="971"/>
                  <a:pt x="3004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3626280"/>
            <a:ext cx="319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estándar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589280" y="37490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Scanner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5724360" y="365724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2"/>
                  <a:pt x="3974" y="4"/>
                </a:cubicBezTo>
                <a:cubicBezTo>
                  <a:pt x="3984" y="6"/>
                  <a:pt x="3994" y="9"/>
                  <a:pt x="4004" y="13"/>
                </a:cubicBezTo>
                <a:cubicBezTo>
                  <a:pt x="4014" y="17"/>
                  <a:pt x="4023" y="21"/>
                  <a:pt x="4031" y="27"/>
                </a:cubicBezTo>
                <a:cubicBezTo>
                  <a:pt x="4040" y="33"/>
                  <a:pt x="4048" y="40"/>
                  <a:pt x="4056" y="47"/>
                </a:cubicBezTo>
                <a:cubicBezTo>
                  <a:pt x="4063" y="54"/>
                  <a:pt x="4069" y="62"/>
                  <a:pt x="4075" y="71"/>
                </a:cubicBezTo>
                <a:cubicBezTo>
                  <a:pt x="4081" y="80"/>
                  <a:pt x="4086" y="89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9"/>
                  <a:pt x="4102" y="149"/>
                  <a:pt x="4102" y="159"/>
                </a:cubicBezTo>
                <a:lnTo>
                  <a:pt x="4102" y="875"/>
                </a:lnTo>
                <a:cubicBezTo>
                  <a:pt x="4102" y="885"/>
                  <a:pt x="4101" y="895"/>
                  <a:pt x="4099" y="906"/>
                </a:cubicBezTo>
                <a:cubicBezTo>
                  <a:pt x="4097" y="916"/>
                  <a:pt x="4094" y="926"/>
                  <a:pt x="4090" y="935"/>
                </a:cubicBezTo>
                <a:cubicBezTo>
                  <a:pt x="4086" y="945"/>
                  <a:pt x="4081" y="954"/>
                  <a:pt x="4075" y="963"/>
                </a:cubicBezTo>
                <a:cubicBezTo>
                  <a:pt x="4069" y="971"/>
                  <a:pt x="4063" y="980"/>
                  <a:pt x="4056" y="987"/>
                </a:cubicBezTo>
                <a:cubicBezTo>
                  <a:pt x="4048" y="994"/>
                  <a:pt x="4040" y="1001"/>
                  <a:pt x="4031" y="1007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4" y="1025"/>
                  <a:pt x="3984" y="1028"/>
                  <a:pt x="3974" y="1030"/>
                </a:cubicBezTo>
                <a:cubicBezTo>
                  <a:pt x="3964" y="1032"/>
                  <a:pt x="3954" y="1033"/>
                  <a:pt x="394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586840" y="3626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5816520" y="374904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System.out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201440" y="3626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5457600" y="415260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3"/>
                  <a:pt x="1191" y="39"/>
                  <a:pt x="1198" y="47"/>
                </a:cubicBezTo>
                <a:cubicBezTo>
                  <a:pt x="1206" y="54"/>
                  <a:pt x="1212" y="62"/>
                  <a:pt x="1218" y="71"/>
                </a:cubicBezTo>
                <a:cubicBezTo>
                  <a:pt x="1224" y="80"/>
                  <a:pt x="1229" y="89"/>
                  <a:pt x="1233" y="98"/>
                </a:cubicBezTo>
                <a:cubicBezTo>
                  <a:pt x="1237" y="108"/>
                  <a:pt x="1240" y="118"/>
                  <a:pt x="1242" y="128"/>
                </a:cubicBezTo>
                <a:cubicBezTo>
                  <a:pt x="1244" y="138"/>
                  <a:pt x="1245" y="149"/>
                  <a:pt x="1245" y="159"/>
                </a:cubicBezTo>
                <a:lnTo>
                  <a:pt x="1245" y="874"/>
                </a:lnTo>
                <a:cubicBezTo>
                  <a:pt x="1245" y="885"/>
                  <a:pt x="1244" y="895"/>
                  <a:pt x="1242" y="905"/>
                </a:cubicBezTo>
                <a:cubicBezTo>
                  <a:pt x="1240" y="916"/>
                  <a:pt x="1237" y="926"/>
                  <a:pt x="1233" y="935"/>
                </a:cubicBezTo>
                <a:cubicBezTo>
                  <a:pt x="1229" y="945"/>
                  <a:pt x="1224" y="954"/>
                  <a:pt x="1218" y="963"/>
                </a:cubicBezTo>
                <a:cubicBezTo>
                  <a:pt x="1212" y="971"/>
                  <a:pt x="1206" y="979"/>
                  <a:pt x="1198" y="987"/>
                </a:cubicBezTo>
                <a:cubicBezTo>
                  <a:pt x="1191" y="994"/>
                  <a:pt x="1183" y="1001"/>
                  <a:pt x="1174" y="1006"/>
                </a:cubicBezTo>
                <a:cubicBezTo>
                  <a:pt x="1165" y="1012"/>
                  <a:pt x="1156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4121640"/>
            <a:ext cx="415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condicionales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5551920" y="42444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6038640" y="41526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99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3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7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90400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133680" y="42444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6876720" y="415260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7"/>
                </a:cubicBezTo>
                <a:cubicBezTo>
                  <a:pt x="2635" y="54"/>
                  <a:pt x="2641" y="62"/>
                  <a:pt x="2647" y="71"/>
                </a:cubicBezTo>
                <a:cubicBezTo>
                  <a:pt x="2653" y="80"/>
                  <a:pt x="2658" y="89"/>
                  <a:pt x="2662" y="98"/>
                </a:cubicBezTo>
                <a:cubicBezTo>
                  <a:pt x="2666" y="108"/>
                  <a:pt x="2669" y="118"/>
                  <a:pt x="2671" y="128"/>
                </a:cubicBezTo>
                <a:cubicBezTo>
                  <a:pt x="2673" y="138"/>
                  <a:pt x="2674" y="149"/>
                  <a:pt x="2674" y="159"/>
                </a:cubicBezTo>
                <a:lnTo>
                  <a:pt x="2674" y="874"/>
                </a:lnTo>
                <a:cubicBezTo>
                  <a:pt x="2674" y="885"/>
                  <a:pt x="2673" y="895"/>
                  <a:pt x="2671" y="905"/>
                </a:cubicBezTo>
                <a:cubicBezTo>
                  <a:pt x="2669" y="916"/>
                  <a:pt x="2666" y="926"/>
                  <a:pt x="2662" y="935"/>
                </a:cubicBezTo>
                <a:cubicBezTo>
                  <a:pt x="2658" y="945"/>
                  <a:pt x="2653" y="954"/>
                  <a:pt x="2647" y="963"/>
                </a:cubicBezTo>
                <a:cubicBezTo>
                  <a:pt x="2641" y="971"/>
                  <a:pt x="2635" y="979"/>
                  <a:pt x="2627" y="987"/>
                </a:cubicBezTo>
                <a:cubicBezTo>
                  <a:pt x="2620" y="994"/>
                  <a:pt x="2612" y="1001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74388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973560" y="42444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84188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80840" y="219060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3"/>
                  <a:pt x="1003" y="554"/>
                  <a:pt x="997" y="586"/>
                </a:cubicBezTo>
                <a:cubicBezTo>
                  <a:pt x="990" y="617"/>
                  <a:pt x="981" y="648"/>
                  <a:pt x="968" y="678"/>
                </a:cubicBezTo>
                <a:cubicBezTo>
                  <a:pt x="956" y="707"/>
                  <a:pt x="940" y="736"/>
                  <a:pt x="922" y="762"/>
                </a:cubicBezTo>
                <a:cubicBezTo>
                  <a:pt x="903" y="789"/>
                  <a:pt x="883" y="814"/>
                  <a:pt x="859" y="837"/>
                </a:cubicBezTo>
                <a:cubicBezTo>
                  <a:pt x="836" y="859"/>
                  <a:pt x="811" y="880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4"/>
                  <a:pt x="602" y="970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0"/>
                </a:cubicBezTo>
                <a:cubicBezTo>
                  <a:pt x="373" y="964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80"/>
                  <a:pt x="171" y="859"/>
                  <a:pt x="147" y="837"/>
                </a:cubicBezTo>
                <a:cubicBezTo>
                  <a:pt x="124" y="814"/>
                  <a:pt x="103" y="789"/>
                  <a:pt x="85" y="762"/>
                </a:cubicBezTo>
                <a:cubicBezTo>
                  <a:pt x="66" y="736"/>
                  <a:pt x="51" y="707"/>
                  <a:pt x="38" y="678"/>
                </a:cubicBezTo>
                <a:cubicBezTo>
                  <a:pt x="26" y="648"/>
                  <a:pt x="16" y="617"/>
                  <a:pt x="10" y="586"/>
                </a:cubicBezTo>
                <a:cubicBezTo>
                  <a:pt x="3" y="554"/>
                  <a:pt x="0" y="523"/>
                  <a:pt x="0" y="490"/>
                </a:cubicBezTo>
                <a:cubicBezTo>
                  <a:pt x="0" y="458"/>
                  <a:pt x="3" y="426"/>
                  <a:pt x="10" y="395"/>
                </a:cubicBezTo>
                <a:cubicBezTo>
                  <a:pt x="16" y="363"/>
                  <a:pt x="26" y="333"/>
                  <a:pt x="38" y="303"/>
                </a:cubicBezTo>
                <a:cubicBezTo>
                  <a:pt x="51" y="273"/>
                  <a:pt x="66" y="244"/>
                  <a:pt x="85" y="217"/>
                </a:cubicBezTo>
                <a:cubicBezTo>
                  <a:pt x="103" y="191"/>
                  <a:pt x="124" y="166"/>
                  <a:pt x="147" y="143"/>
                </a:cubicBezTo>
                <a:cubicBezTo>
                  <a:pt x="171" y="121"/>
                  <a:pt x="196" y="100"/>
                  <a:pt x="224" y="82"/>
                </a:cubicBezTo>
                <a:cubicBezTo>
                  <a:pt x="251" y="65"/>
                  <a:pt x="280" y="49"/>
                  <a:pt x="310" y="37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7"/>
                </a:cubicBezTo>
                <a:cubicBezTo>
                  <a:pt x="727" y="49"/>
                  <a:pt x="756" y="65"/>
                  <a:pt x="783" y="82"/>
                </a:cubicBezTo>
                <a:cubicBezTo>
                  <a:pt x="811" y="100"/>
                  <a:pt x="836" y="121"/>
                  <a:pt x="859" y="143"/>
                </a:cubicBezTo>
                <a:cubicBezTo>
                  <a:pt x="883" y="166"/>
                  <a:pt x="903" y="191"/>
                  <a:pt x="922" y="217"/>
                </a:cubicBezTo>
                <a:cubicBezTo>
                  <a:pt x="940" y="244"/>
                  <a:pt x="956" y="273"/>
                  <a:pt x="968" y="303"/>
                </a:cubicBezTo>
                <a:cubicBezTo>
                  <a:pt x="981" y="333"/>
                  <a:pt x="990" y="363"/>
                  <a:pt x="997" y="395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26200" y="2234520"/>
            <a:ext cx="271800" cy="264960"/>
          </a:xfrm>
          <a:custGeom>
            <a:avLst/>
            <a:gdLst/>
            <a:ahLst/>
            <a:rect l="0" t="0" r="r" b="b"/>
            <a:pathLst>
              <a:path w="755" h="736">
                <a:moveTo>
                  <a:pt x="755" y="368"/>
                </a:moveTo>
                <a:cubicBezTo>
                  <a:pt x="755" y="393"/>
                  <a:pt x="752" y="416"/>
                  <a:pt x="748" y="440"/>
                </a:cubicBezTo>
                <a:cubicBezTo>
                  <a:pt x="743" y="464"/>
                  <a:pt x="736" y="487"/>
                  <a:pt x="726" y="509"/>
                </a:cubicBezTo>
                <a:cubicBezTo>
                  <a:pt x="717" y="531"/>
                  <a:pt x="705" y="552"/>
                  <a:pt x="691" y="572"/>
                </a:cubicBezTo>
                <a:cubicBezTo>
                  <a:pt x="678" y="592"/>
                  <a:pt x="662" y="611"/>
                  <a:pt x="644" y="628"/>
                </a:cubicBezTo>
                <a:cubicBezTo>
                  <a:pt x="627" y="645"/>
                  <a:pt x="608" y="660"/>
                  <a:pt x="587" y="674"/>
                </a:cubicBezTo>
                <a:cubicBezTo>
                  <a:pt x="567" y="687"/>
                  <a:pt x="545" y="698"/>
                  <a:pt x="522" y="708"/>
                </a:cubicBezTo>
                <a:cubicBezTo>
                  <a:pt x="499" y="717"/>
                  <a:pt x="476" y="724"/>
                  <a:pt x="451" y="728"/>
                </a:cubicBezTo>
                <a:cubicBezTo>
                  <a:pt x="427" y="733"/>
                  <a:pt x="403" y="736"/>
                  <a:pt x="378" y="736"/>
                </a:cubicBezTo>
                <a:cubicBezTo>
                  <a:pt x="353" y="736"/>
                  <a:pt x="328" y="733"/>
                  <a:pt x="303" y="728"/>
                </a:cubicBezTo>
                <a:cubicBezTo>
                  <a:pt x="279" y="724"/>
                  <a:pt x="255" y="717"/>
                  <a:pt x="233" y="708"/>
                </a:cubicBezTo>
                <a:cubicBezTo>
                  <a:pt x="210" y="698"/>
                  <a:pt x="188" y="687"/>
                  <a:pt x="167" y="674"/>
                </a:cubicBezTo>
                <a:cubicBezTo>
                  <a:pt x="147" y="660"/>
                  <a:pt x="128" y="645"/>
                  <a:pt x="110" y="628"/>
                </a:cubicBezTo>
                <a:cubicBezTo>
                  <a:pt x="93" y="611"/>
                  <a:pt x="77" y="592"/>
                  <a:pt x="63" y="572"/>
                </a:cubicBezTo>
                <a:cubicBezTo>
                  <a:pt x="50" y="552"/>
                  <a:pt x="38" y="531"/>
                  <a:pt x="28" y="509"/>
                </a:cubicBezTo>
                <a:cubicBezTo>
                  <a:pt x="19" y="487"/>
                  <a:pt x="12" y="464"/>
                  <a:pt x="7" y="440"/>
                </a:cubicBezTo>
                <a:cubicBezTo>
                  <a:pt x="2" y="416"/>
                  <a:pt x="0" y="393"/>
                  <a:pt x="0" y="368"/>
                </a:cubicBezTo>
                <a:cubicBezTo>
                  <a:pt x="0" y="344"/>
                  <a:pt x="2" y="320"/>
                  <a:pt x="7" y="297"/>
                </a:cubicBezTo>
                <a:cubicBezTo>
                  <a:pt x="12" y="273"/>
                  <a:pt x="19" y="250"/>
                  <a:pt x="28" y="228"/>
                </a:cubicBezTo>
                <a:cubicBezTo>
                  <a:pt x="38" y="206"/>
                  <a:pt x="50" y="184"/>
                  <a:pt x="63" y="164"/>
                </a:cubicBezTo>
                <a:cubicBezTo>
                  <a:pt x="77" y="144"/>
                  <a:pt x="93" y="126"/>
                  <a:pt x="110" y="109"/>
                </a:cubicBezTo>
                <a:cubicBezTo>
                  <a:pt x="128" y="92"/>
                  <a:pt x="147" y="77"/>
                  <a:pt x="167" y="63"/>
                </a:cubicBezTo>
                <a:cubicBezTo>
                  <a:pt x="188" y="50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50"/>
                  <a:pt x="587" y="63"/>
                </a:cubicBezTo>
                <a:cubicBezTo>
                  <a:pt x="608" y="77"/>
                  <a:pt x="627" y="92"/>
                  <a:pt x="644" y="109"/>
                </a:cubicBezTo>
                <a:cubicBezTo>
                  <a:pt x="662" y="126"/>
                  <a:pt x="678" y="144"/>
                  <a:pt x="691" y="164"/>
                </a:cubicBezTo>
                <a:cubicBezTo>
                  <a:pt x="705" y="184"/>
                  <a:pt x="717" y="206"/>
                  <a:pt x="726" y="228"/>
                </a:cubicBezTo>
                <a:cubicBezTo>
                  <a:pt x="736" y="250"/>
                  <a:pt x="743" y="273"/>
                  <a:pt x="748" y="297"/>
                </a:cubicBezTo>
                <a:cubicBezTo>
                  <a:pt x="752" y="320"/>
                  <a:pt x="755" y="344"/>
                  <a:pt x="755" y="3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61480" y="226872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559" y="272"/>
                </a:moveTo>
                <a:cubicBezTo>
                  <a:pt x="559" y="290"/>
                  <a:pt x="557" y="308"/>
                  <a:pt x="554" y="325"/>
                </a:cubicBezTo>
                <a:cubicBezTo>
                  <a:pt x="550" y="343"/>
                  <a:pt x="545" y="360"/>
                  <a:pt x="538" y="376"/>
                </a:cubicBezTo>
                <a:cubicBezTo>
                  <a:pt x="531" y="393"/>
                  <a:pt x="522" y="409"/>
                  <a:pt x="512" y="423"/>
                </a:cubicBezTo>
                <a:cubicBezTo>
                  <a:pt x="502" y="438"/>
                  <a:pt x="490" y="452"/>
                  <a:pt x="477" y="465"/>
                </a:cubicBezTo>
                <a:cubicBezTo>
                  <a:pt x="464" y="477"/>
                  <a:pt x="450" y="490"/>
                  <a:pt x="435" y="499"/>
                </a:cubicBezTo>
                <a:cubicBezTo>
                  <a:pt x="420" y="509"/>
                  <a:pt x="404" y="518"/>
                  <a:pt x="387" y="525"/>
                </a:cubicBezTo>
                <a:cubicBezTo>
                  <a:pt x="370" y="531"/>
                  <a:pt x="352" y="537"/>
                  <a:pt x="334" y="540"/>
                </a:cubicBezTo>
                <a:cubicBezTo>
                  <a:pt x="316" y="544"/>
                  <a:pt x="298" y="545"/>
                  <a:pt x="280" y="545"/>
                </a:cubicBezTo>
                <a:cubicBezTo>
                  <a:pt x="261" y="545"/>
                  <a:pt x="243" y="544"/>
                  <a:pt x="225" y="540"/>
                </a:cubicBezTo>
                <a:cubicBezTo>
                  <a:pt x="207" y="537"/>
                  <a:pt x="190" y="531"/>
                  <a:pt x="173" y="525"/>
                </a:cubicBezTo>
                <a:cubicBezTo>
                  <a:pt x="156" y="518"/>
                  <a:pt x="140" y="509"/>
                  <a:pt x="125" y="499"/>
                </a:cubicBezTo>
                <a:cubicBezTo>
                  <a:pt x="108" y="490"/>
                  <a:pt x="94" y="477"/>
                  <a:pt x="81" y="465"/>
                </a:cubicBezTo>
                <a:cubicBezTo>
                  <a:pt x="68" y="452"/>
                  <a:pt x="57" y="438"/>
                  <a:pt x="47" y="423"/>
                </a:cubicBezTo>
                <a:cubicBezTo>
                  <a:pt x="36" y="409"/>
                  <a:pt x="28" y="393"/>
                  <a:pt x="21" y="376"/>
                </a:cubicBezTo>
                <a:cubicBezTo>
                  <a:pt x="14" y="360"/>
                  <a:pt x="8" y="343"/>
                  <a:pt x="5" y="325"/>
                </a:cubicBezTo>
                <a:cubicBezTo>
                  <a:pt x="1" y="308"/>
                  <a:pt x="0" y="290"/>
                  <a:pt x="0" y="272"/>
                </a:cubicBezTo>
                <a:cubicBezTo>
                  <a:pt x="0" y="255"/>
                  <a:pt x="1" y="237"/>
                  <a:pt x="5" y="219"/>
                </a:cubicBezTo>
                <a:cubicBezTo>
                  <a:pt x="8" y="202"/>
                  <a:pt x="14" y="185"/>
                  <a:pt x="21" y="168"/>
                </a:cubicBezTo>
                <a:cubicBezTo>
                  <a:pt x="28" y="152"/>
                  <a:pt x="36" y="136"/>
                  <a:pt x="47" y="121"/>
                </a:cubicBezTo>
                <a:cubicBezTo>
                  <a:pt x="57" y="106"/>
                  <a:pt x="68" y="93"/>
                  <a:pt x="81" y="80"/>
                </a:cubicBezTo>
                <a:cubicBezTo>
                  <a:pt x="94" y="67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7"/>
                  <a:pt x="477" y="80"/>
                </a:cubicBezTo>
                <a:cubicBezTo>
                  <a:pt x="490" y="93"/>
                  <a:pt x="502" y="106"/>
                  <a:pt x="512" y="121"/>
                </a:cubicBezTo>
                <a:cubicBezTo>
                  <a:pt x="522" y="136"/>
                  <a:pt x="531" y="152"/>
                  <a:pt x="538" y="168"/>
                </a:cubicBezTo>
                <a:cubicBezTo>
                  <a:pt x="545" y="185"/>
                  <a:pt x="550" y="202"/>
                  <a:pt x="554" y="219"/>
                </a:cubicBezTo>
                <a:cubicBezTo>
                  <a:pt x="557" y="237"/>
                  <a:pt x="559" y="255"/>
                  <a:pt x="559" y="27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01440" y="2307960"/>
            <a:ext cx="120960" cy="118080"/>
          </a:xfrm>
          <a:custGeom>
            <a:avLst/>
            <a:gdLst/>
            <a:ahLst/>
            <a:rect l="0" t="0" r="r" b="b"/>
            <a:pathLst>
              <a:path w="336" h="328">
                <a:moveTo>
                  <a:pt x="336" y="163"/>
                </a:moveTo>
                <a:cubicBezTo>
                  <a:pt x="336" y="174"/>
                  <a:pt x="335" y="185"/>
                  <a:pt x="333" y="195"/>
                </a:cubicBezTo>
                <a:cubicBezTo>
                  <a:pt x="331" y="206"/>
                  <a:pt x="328" y="216"/>
                  <a:pt x="324" y="226"/>
                </a:cubicBezTo>
                <a:cubicBezTo>
                  <a:pt x="319" y="236"/>
                  <a:pt x="314" y="245"/>
                  <a:pt x="308" y="254"/>
                </a:cubicBezTo>
                <a:cubicBezTo>
                  <a:pt x="302" y="263"/>
                  <a:pt x="295" y="271"/>
                  <a:pt x="287" y="280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4"/>
                </a:cubicBezTo>
                <a:cubicBezTo>
                  <a:pt x="191" y="327"/>
                  <a:pt x="180" y="328"/>
                  <a:pt x="169" y="328"/>
                </a:cubicBezTo>
                <a:cubicBezTo>
                  <a:pt x="158" y="328"/>
                  <a:pt x="147" y="327"/>
                  <a:pt x="136" y="324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80"/>
                </a:cubicBezTo>
                <a:cubicBezTo>
                  <a:pt x="43" y="271"/>
                  <a:pt x="36" y="263"/>
                  <a:pt x="29" y="254"/>
                </a:cubicBezTo>
                <a:cubicBezTo>
                  <a:pt x="23" y="245"/>
                  <a:pt x="18" y="236"/>
                  <a:pt x="14" y="226"/>
                </a:cubicBezTo>
                <a:cubicBezTo>
                  <a:pt x="10" y="216"/>
                  <a:pt x="6" y="206"/>
                  <a:pt x="3" y="195"/>
                </a:cubicBezTo>
                <a:cubicBezTo>
                  <a:pt x="1" y="185"/>
                  <a:pt x="0" y="174"/>
                  <a:pt x="0" y="163"/>
                </a:cubicBezTo>
                <a:cubicBezTo>
                  <a:pt x="0" y="153"/>
                  <a:pt x="1" y="142"/>
                  <a:pt x="3" y="132"/>
                </a:cubicBezTo>
                <a:cubicBezTo>
                  <a:pt x="6" y="121"/>
                  <a:pt x="10" y="111"/>
                  <a:pt x="14" y="101"/>
                </a:cubicBezTo>
                <a:cubicBezTo>
                  <a:pt x="18" y="91"/>
                  <a:pt x="23" y="82"/>
                  <a:pt x="29" y="73"/>
                </a:cubicBezTo>
                <a:cubicBezTo>
                  <a:pt x="36" y="64"/>
                  <a:pt x="43" y="56"/>
                  <a:pt x="50" y="48"/>
                </a:cubicBezTo>
                <a:cubicBezTo>
                  <a:pt x="58" y="40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0"/>
                  <a:pt x="287" y="48"/>
                </a:cubicBezTo>
                <a:cubicBezTo>
                  <a:pt x="295" y="56"/>
                  <a:pt x="302" y="64"/>
                  <a:pt x="308" y="73"/>
                </a:cubicBezTo>
                <a:cubicBezTo>
                  <a:pt x="314" y="82"/>
                  <a:pt x="319" y="91"/>
                  <a:pt x="324" y="101"/>
                </a:cubicBezTo>
                <a:cubicBezTo>
                  <a:pt x="328" y="111"/>
                  <a:pt x="331" y="121"/>
                  <a:pt x="333" y="132"/>
                </a:cubicBezTo>
                <a:cubicBezTo>
                  <a:pt x="335" y="142"/>
                  <a:pt x="336" y="153"/>
                  <a:pt x="336" y="1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31680" y="2337480"/>
            <a:ext cx="61200" cy="59040"/>
          </a:xfrm>
          <a:custGeom>
            <a:avLst/>
            <a:gdLst/>
            <a:ahLst/>
            <a:rect l="0" t="0" r="r" b="b"/>
            <a:pathLst>
              <a:path w="170" h="164">
                <a:moveTo>
                  <a:pt x="170" y="81"/>
                </a:moveTo>
                <a:cubicBezTo>
                  <a:pt x="170" y="92"/>
                  <a:pt x="166" y="103"/>
                  <a:pt x="162" y="114"/>
                </a:cubicBezTo>
                <a:cubicBezTo>
                  <a:pt x="158" y="124"/>
                  <a:pt x="152" y="132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4" y="164"/>
                  <a:pt x="63" y="162"/>
                  <a:pt x="53" y="158"/>
                </a:cubicBezTo>
                <a:cubicBezTo>
                  <a:pt x="42" y="154"/>
                  <a:pt x="33" y="148"/>
                  <a:pt x="26" y="140"/>
                </a:cubicBezTo>
                <a:cubicBezTo>
                  <a:pt x="18" y="132"/>
                  <a:pt x="12" y="124"/>
                  <a:pt x="7" y="114"/>
                </a:cubicBezTo>
                <a:cubicBezTo>
                  <a:pt x="3" y="103"/>
                  <a:pt x="0" y="92"/>
                  <a:pt x="0" y="81"/>
                </a:cubicBezTo>
                <a:cubicBezTo>
                  <a:pt x="0" y="71"/>
                  <a:pt x="3" y="60"/>
                  <a:pt x="7" y="50"/>
                </a:cubicBezTo>
                <a:cubicBezTo>
                  <a:pt x="12" y="40"/>
                  <a:pt x="18" y="31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70" y="71"/>
                  <a:pt x="170" y="8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57600" y="2369520"/>
            <a:ext cx="139320" cy="165600"/>
          </a:xfrm>
          <a:custGeom>
            <a:avLst/>
            <a:gdLst/>
            <a:ahLst/>
            <a:rect l="0" t="0" r="r" b="b"/>
            <a:pathLst>
              <a:path w="387" h="460">
                <a:moveTo>
                  <a:pt x="18" y="0"/>
                </a:moveTo>
                <a:lnTo>
                  <a:pt x="387" y="321"/>
                </a:lnTo>
                <a:cubicBezTo>
                  <a:pt x="387" y="321"/>
                  <a:pt x="313" y="412"/>
                  <a:pt x="165" y="460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54720" y="2351520"/>
            <a:ext cx="26280" cy="25560"/>
          </a:xfrm>
          <a:custGeom>
            <a:avLst/>
            <a:gdLst/>
            <a:ahLst/>
            <a:rect l="0" t="0" r="r" b="b"/>
            <a:pathLst>
              <a:path w="73" h="71">
                <a:moveTo>
                  <a:pt x="29" y="71"/>
                </a:moveTo>
                <a:cubicBezTo>
                  <a:pt x="22" y="71"/>
                  <a:pt x="15" y="68"/>
                  <a:pt x="8" y="63"/>
                </a:cubicBezTo>
                <a:cubicBezTo>
                  <a:pt x="-3" y="51"/>
                  <a:pt x="-3" y="34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6"/>
                  <a:pt x="64" y="46"/>
                </a:cubicBezTo>
                <a:lnTo>
                  <a:pt x="49" y="63"/>
                </a:lnTo>
                <a:cubicBezTo>
                  <a:pt x="43" y="68"/>
                  <a:pt x="36" y="71"/>
                  <a:pt x="29" y="7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20600" y="2190600"/>
            <a:ext cx="122400" cy="119520"/>
          </a:xfrm>
          <a:custGeom>
            <a:avLst/>
            <a:gdLst/>
            <a:ahLst/>
            <a:rect l="0" t="0" r="r" b="b"/>
            <a:pathLst>
              <a:path w="340" h="332">
                <a:moveTo>
                  <a:pt x="5" y="191"/>
                </a:moveTo>
                <a:cubicBezTo>
                  <a:pt x="-6" y="247"/>
                  <a:pt x="5" y="318"/>
                  <a:pt x="5" y="318"/>
                </a:cubicBezTo>
                <a:lnTo>
                  <a:pt x="203" y="117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7"/>
                  <a:pt x="40" y="24"/>
                  <a:pt x="5" y="191"/>
                </a:cubicBezTo>
                <a:moveTo>
                  <a:pt x="146" y="327"/>
                </a:moveTo>
                <a:cubicBezTo>
                  <a:pt x="87" y="338"/>
                  <a:pt x="14" y="327"/>
                  <a:pt x="14" y="327"/>
                </a:cubicBezTo>
                <a:lnTo>
                  <a:pt x="221" y="135"/>
                </a:lnTo>
                <a:cubicBezTo>
                  <a:pt x="261" y="127"/>
                  <a:pt x="331" y="149"/>
                  <a:pt x="339" y="182"/>
                </a:cubicBezTo>
                <a:cubicBezTo>
                  <a:pt x="348" y="214"/>
                  <a:pt x="317" y="293"/>
                  <a:pt x="146" y="32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63720" y="2221560"/>
            <a:ext cx="150840" cy="146160"/>
          </a:xfrm>
          <a:custGeom>
            <a:avLst/>
            <a:gdLst/>
            <a:ahLst/>
            <a:rect l="0" t="0" r="r" b="b"/>
            <a:pathLst>
              <a:path w="419" h="406">
                <a:moveTo>
                  <a:pt x="409" y="36"/>
                </a:moveTo>
                <a:lnTo>
                  <a:pt x="84" y="393"/>
                </a:lnTo>
                <a:cubicBezTo>
                  <a:pt x="74" y="403"/>
                  <a:pt x="37" y="417"/>
                  <a:pt x="13" y="394"/>
                </a:cubicBezTo>
                <a:cubicBezTo>
                  <a:pt x="-10" y="372"/>
                  <a:pt x="2" y="338"/>
                  <a:pt x="12" y="328"/>
                </a:cubicBezTo>
                <a:lnTo>
                  <a:pt x="382" y="9"/>
                </a:lnTo>
                <a:cubicBezTo>
                  <a:pt x="382" y="9"/>
                  <a:pt x="400" y="-8"/>
                  <a:pt x="414" y="5"/>
                </a:cubicBezTo>
                <a:cubicBezTo>
                  <a:pt x="427" y="18"/>
                  <a:pt x="409" y="36"/>
                  <a:pt x="409" y="3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60280" y="212724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6514920" y="28954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7" y="62"/>
                  <a:pt x="2303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3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5" y="994"/>
                  <a:pt x="2267" y="1000"/>
                  <a:pt x="2259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1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0320" y="2864160"/>
            <a:ext cx="523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 capaz de utilizar correctamente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61068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7638840" y="28954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2"/>
                  <a:pt x="1561" y="39"/>
                  <a:pt x="1569" y="46"/>
                </a:cubicBezTo>
                <a:cubicBezTo>
                  <a:pt x="1576" y="54"/>
                  <a:pt x="1582" y="62"/>
                  <a:pt x="1588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4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3"/>
                  <a:pt x="1588" y="962"/>
                </a:cubicBezTo>
                <a:cubicBezTo>
                  <a:pt x="1582" y="971"/>
                  <a:pt x="1576" y="979"/>
                  <a:pt x="1569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7350120" y="2864160"/>
            <a:ext cx="30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73640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350160"/>
            <a:ext cx="621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Saber definir y aplicar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dividir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3835800"/>
            <a:ext cx="426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Modularizar la lógica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4321440"/>
            <a:ext cx="495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estructuras binarias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62640" y="215244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5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28440" y="215568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4"/>
                  <a:pt x="75" y="14"/>
                </a:cubicBezTo>
                <a:cubicBezTo>
                  <a:pt x="34" y="14"/>
                  <a:pt x="0" y="40"/>
                  <a:pt x="0" y="73"/>
                </a:cubicBezTo>
                <a:cubicBezTo>
                  <a:pt x="0" y="88"/>
                  <a:pt x="8" y="102"/>
                  <a:pt x="20" y="113"/>
                </a:cubicBezTo>
                <a:cubicBezTo>
                  <a:pt x="20" y="113"/>
                  <a:pt x="49" y="142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6"/>
                  <a:pt x="422" y="76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86600" y="194400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4"/>
                </a:moveTo>
                <a:cubicBezTo>
                  <a:pt x="816" y="664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6"/>
                  <a:pt x="939" y="318"/>
                  <a:pt x="939" y="318"/>
                </a:cubicBezTo>
                <a:cubicBezTo>
                  <a:pt x="933" y="229"/>
                  <a:pt x="879" y="193"/>
                  <a:pt x="879" y="193"/>
                </a:cubicBezTo>
                <a:cubicBezTo>
                  <a:pt x="843" y="108"/>
                  <a:pt x="765" y="86"/>
                  <a:pt x="765" y="86"/>
                </a:cubicBezTo>
                <a:cubicBezTo>
                  <a:pt x="703" y="13"/>
                  <a:pt x="594" y="16"/>
                  <a:pt x="594" y="16"/>
                </a:cubicBezTo>
                <a:cubicBezTo>
                  <a:pt x="594" y="16"/>
                  <a:pt x="491" y="-22"/>
                  <a:pt x="350" y="20"/>
                </a:cubicBezTo>
                <a:cubicBezTo>
                  <a:pt x="327" y="27"/>
                  <a:pt x="249" y="44"/>
                  <a:pt x="191" y="79"/>
                </a:cubicBezTo>
                <a:cubicBezTo>
                  <a:pt x="11" y="189"/>
                  <a:pt x="-2" y="360"/>
                  <a:pt x="0" y="388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5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7"/>
                  <a:pt x="816" y="664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06040" y="19666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7"/>
                  <a:pt x="707" y="274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0"/>
                  <a:pt x="685" y="256"/>
                </a:cubicBezTo>
                <a:cubicBezTo>
                  <a:pt x="669" y="273"/>
                  <a:pt x="632" y="293"/>
                  <a:pt x="585" y="294"/>
                </a:cubicBezTo>
                <a:cubicBezTo>
                  <a:pt x="577" y="294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5"/>
                  <a:pt x="368" y="129"/>
                </a:cubicBezTo>
                <a:cubicBezTo>
                  <a:pt x="364" y="122"/>
                  <a:pt x="355" y="120"/>
                  <a:pt x="349" y="123"/>
                </a:cubicBezTo>
                <a:cubicBezTo>
                  <a:pt x="331" y="134"/>
                  <a:pt x="307" y="128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8"/>
                  <a:pt x="257" y="257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10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89"/>
                  <a:pt x="54" y="292"/>
                  <a:pt x="51" y="300"/>
                </a:cubicBezTo>
                <a:cubicBezTo>
                  <a:pt x="49" y="306"/>
                  <a:pt x="44" y="310"/>
                  <a:pt x="38" y="312"/>
                </a:cubicBezTo>
                <a:cubicBezTo>
                  <a:pt x="33" y="315"/>
                  <a:pt x="26" y="314"/>
                  <a:pt x="20" y="311"/>
                </a:cubicBezTo>
                <a:cubicBezTo>
                  <a:pt x="14" y="307"/>
                  <a:pt x="5" y="309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39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8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0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7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0"/>
                </a:cubicBezTo>
                <a:cubicBezTo>
                  <a:pt x="811" y="319"/>
                  <a:pt x="862" y="224"/>
                  <a:pt x="766" y="159"/>
                </a:cubicBezTo>
                <a:cubicBezTo>
                  <a:pt x="760" y="155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3"/>
                  <a:pt x="787" y="304"/>
                  <a:pt x="786" y="307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5"/>
                </a:cubicBezTo>
                <a:cubicBezTo>
                  <a:pt x="258" y="18"/>
                  <a:pt x="314" y="38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5"/>
                  <a:pt x="191" y="73"/>
                  <a:pt x="198" y="78"/>
                </a:cubicBezTo>
                <a:cubicBezTo>
                  <a:pt x="200" y="80"/>
                  <a:pt x="203" y="80"/>
                  <a:pt x="206" y="80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2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3"/>
                  <a:pt x="564" y="28"/>
                  <a:pt x="571" y="28"/>
                </a:cubicBezTo>
                <a:moveTo>
                  <a:pt x="828" y="437"/>
                </a:moveTo>
                <a:cubicBezTo>
                  <a:pt x="821" y="436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8"/>
                  <a:pt x="840" y="455"/>
                  <a:pt x="840" y="452"/>
                </a:cubicBezTo>
                <a:cubicBezTo>
                  <a:pt x="841" y="444"/>
                  <a:pt x="835" y="437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51040" y="1970280"/>
            <a:ext cx="228960" cy="188280"/>
          </a:xfrm>
          <a:custGeom>
            <a:avLst/>
            <a:gdLst/>
            <a:ahLst/>
            <a:rect l="0" t="0" r="r" b="b"/>
            <a:pathLst>
              <a:path w="636" h="523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299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8"/>
                  <a:pt x="389" y="209"/>
                  <a:pt x="384" y="203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9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6"/>
                  <a:pt x="482" y="110"/>
                  <a:pt x="475" y="96"/>
                </a:cubicBezTo>
                <a:cubicBezTo>
                  <a:pt x="471" y="90"/>
                  <a:pt x="463" y="87"/>
                  <a:pt x="456" y="91"/>
                </a:cubicBezTo>
                <a:cubicBezTo>
                  <a:pt x="449" y="94"/>
                  <a:pt x="446" y="103"/>
                  <a:pt x="450" y="110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6"/>
                  <a:pt x="489" y="236"/>
                </a:cubicBezTo>
                <a:cubicBezTo>
                  <a:pt x="498" y="233"/>
                  <a:pt x="502" y="226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5"/>
                  <a:pt x="629" y="389"/>
                  <a:pt x="621" y="390"/>
                </a:cubicBezTo>
                <a:cubicBezTo>
                  <a:pt x="593" y="392"/>
                  <a:pt x="569" y="371"/>
                  <a:pt x="567" y="342"/>
                </a:cubicBezTo>
                <a:cubicBezTo>
                  <a:pt x="566" y="335"/>
                  <a:pt x="560" y="329"/>
                  <a:pt x="552" y="329"/>
                </a:cubicBezTo>
                <a:cubicBezTo>
                  <a:pt x="544" y="330"/>
                  <a:pt x="539" y="337"/>
                  <a:pt x="539" y="344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5"/>
                  <a:pt x="460" y="424"/>
                  <a:pt x="445" y="422"/>
                </a:cubicBezTo>
                <a:cubicBezTo>
                  <a:pt x="432" y="421"/>
                  <a:pt x="416" y="419"/>
                  <a:pt x="398" y="419"/>
                </a:cubicBezTo>
                <a:lnTo>
                  <a:pt x="397" y="419"/>
                </a:lnTo>
                <a:cubicBezTo>
                  <a:pt x="397" y="411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8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7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2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0"/>
                  <a:pt x="139" y="501"/>
                </a:cubicBezTo>
                <a:cubicBezTo>
                  <a:pt x="135" y="508"/>
                  <a:pt x="136" y="516"/>
                  <a:pt x="143" y="521"/>
                </a:cubicBezTo>
                <a:cubicBezTo>
                  <a:pt x="145" y="523"/>
                  <a:pt x="148" y="523"/>
                  <a:pt x="151" y="523"/>
                </a:cubicBezTo>
                <a:cubicBezTo>
                  <a:pt x="155" y="523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4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0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2"/>
                  <a:pt x="337" y="475"/>
                  <a:pt x="348" y="468"/>
                </a:cubicBezTo>
                <a:cubicBezTo>
                  <a:pt x="364" y="458"/>
                  <a:pt x="379" y="448"/>
                  <a:pt x="399" y="447"/>
                </a:cubicBezTo>
                <a:cubicBezTo>
                  <a:pt x="415" y="447"/>
                  <a:pt x="429" y="448"/>
                  <a:pt x="442" y="450"/>
                </a:cubicBezTo>
                <a:cubicBezTo>
                  <a:pt x="455" y="451"/>
                  <a:pt x="468" y="452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7"/>
                </a:cubicBezTo>
                <a:cubicBezTo>
                  <a:pt x="532" y="442"/>
                  <a:pt x="556" y="430"/>
                  <a:pt x="577" y="406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7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60280" y="184140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2588040"/>
            <a:ext cx="490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activo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orientado a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3064320"/>
            <a:ext cx="58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Progresión guiada: del ejemplo al reto individual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3549960"/>
            <a:ext cx="592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de errores mediante prueba y mejora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71480" y="4647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06040" y="4682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32680" y="4709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1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1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63280" y="4740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86320" y="4763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906120" y="4788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03960" y="4774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54360" y="4647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10800" y="4672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300320" y="4035960"/>
            <a:ext cx="614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formativa + retroalimentación continua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65240" y="4597920"/>
            <a:ext cx="661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construye el conocimiento programando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2116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6120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21160" y="16671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951840" y="18745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64360" y="170064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5"/>
                  <a:pt x="0" y="104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64360" y="170064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0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7"/>
                  <a:pt x="404" y="426"/>
                </a:cubicBezTo>
                <a:cubicBezTo>
                  <a:pt x="408" y="430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89920" y="17006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89920" y="17006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60280" y="160344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2340360"/>
            <a:ext cx="65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Universal para el Aprendizaje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2912040"/>
            <a:ext cx="448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parcialmente elaborado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3387960"/>
            <a:ext cx="305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orientativos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00320" y="3873960"/>
            <a:ext cx="53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paso a paso en formato visual y textual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300320" y="4359600"/>
            <a:ext cx="736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Enunciado adaptado (léxico accesible y jerarquía visual clara)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4845600"/>
            <a:ext cx="745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entregar en vídeo, texto o ejecución en directo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85880" y="171000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3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5"/>
                  <a:pt x="179" y="678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9"/>
                  <a:pt x="362" y="826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4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1"/>
                  <a:pt x="701" y="788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7"/>
                  <a:pt x="600" y="749"/>
                  <a:pt x="580" y="730"/>
                </a:cubicBezTo>
                <a:cubicBezTo>
                  <a:pt x="548" y="698"/>
                  <a:pt x="565" y="648"/>
                  <a:pt x="606" y="605"/>
                </a:cubicBezTo>
                <a:cubicBezTo>
                  <a:pt x="648" y="564"/>
                  <a:pt x="698" y="548"/>
                  <a:pt x="729" y="580"/>
                </a:cubicBezTo>
                <a:cubicBezTo>
                  <a:pt x="749" y="599"/>
                  <a:pt x="746" y="634"/>
                  <a:pt x="751" y="650"/>
                </a:cubicBezTo>
                <a:cubicBezTo>
                  <a:pt x="754" y="661"/>
                  <a:pt x="758" y="673"/>
                  <a:pt x="767" y="682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2"/>
                  <a:pt x="965" y="548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4"/>
                  <a:pt x="800" y="302"/>
                  <a:pt x="835" y="284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60280" y="164124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015560" y="2387880"/>
            <a:ext cx="367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Introducción / Motivación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015560" y="2864160"/>
            <a:ext cx="467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Exposición teórica breve + 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015560" y="3350160"/>
            <a:ext cx="32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Planteamiento de dudas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015560" y="3835800"/>
            <a:ext cx="408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Resolución guiada de ejercicios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015560" y="4321440"/>
            <a:ext cx="591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Desarrollo individual de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015560" y="4797720"/>
            <a:ext cx="405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Prueba objetiva con ordenador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780840" y="13824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8"/>
                </a:moveTo>
                <a:cubicBezTo>
                  <a:pt x="939" y="602"/>
                  <a:pt x="926" y="574"/>
                  <a:pt x="895" y="574"/>
                </a:cubicBezTo>
                <a:lnTo>
                  <a:pt x="867" y="574"/>
                </a:lnTo>
                <a:cubicBezTo>
                  <a:pt x="898" y="574"/>
                  <a:pt x="923" y="549"/>
                  <a:pt x="923" y="519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19"/>
                </a:lnTo>
                <a:cubicBezTo>
                  <a:pt x="84" y="549"/>
                  <a:pt x="109" y="574"/>
                  <a:pt x="140" y="574"/>
                </a:cubicBezTo>
                <a:lnTo>
                  <a:pt x="112" y="574"/>
                </a:lnTo>
                <a:cubicBezTo>
                  <a:pt x="81" y="574"/>
                  <a:pt x="65" y="601"/>
                  <a:pt x="56" y="628"/>
                </a:cubicBezTo>
                <a:lnTo>
                  <a:pt x="0" y="763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3"/>
                </a:cubicBezTo>
                <a:lnTo>
                  <a:pt x="951" y="62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80840" y="16574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31240" y="14022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13240" y="1598040"/>
            <a:ext cx="299160" cy="39960"/>
          </a:xfrm>
          <a:custGeom>
            <a:avLst/>
            <a:gdLst/>
            <a:ahLst/>
            <a:rect l="0" t="0" r="r" b="b"/>
            <a:pathLst>
              <a:path w="831" h="111">
                <a:moveTo>
                  <a:pt x="830" y="82"/>
                </a:moveTo>
                <a:lnTo>
                  <a:pt x="809" y="23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29"/>
                </a:cubicBezTo>
                <a:lnTo>
                  <a:pt x="1" y="82"/>
                </a:lnTo>
                <a:cubicBezTo>
                  <a:pt x="-5" y="100"/>
                  <a:pt x="14" y="111"/>
                  <a:pt x="29" y="111"/>
                </a:cubicBezTo>
                <a:lnTo>
                  <a:pt x="241" y="111"/>
                </a:lnTo>
                <a:cubicBezTo>
                  <a:pt x="241" y="111"/>
                  <a:pt x="267" y="109"/>
                  <a:pt x="272" y="94"/>
                </a:cubicBezTo>
                <a:cubicBezTo>
                  <a:pt x="277" y="76"/>
                  <a:pt x="283" y="49"/>
                  <a:pt x="285" y="44"/>
                </a:cubicBezTo>
                <a:cubicBezTo>
                  <a:pt x="287" y="37"/>
                  <a:pt x="295" y="30"/>
                  <a:pt x="309" y="30"/>
                </a:cubicBezTo>
                <a:lnTo>
                  <a:pt x="548" y="30"/>
                </a:lnTo>
                <a:cubicBezTo>
                  <a:pt x="562" y="30"/>
                  <a:pt x="569" y="37"/>
                  <a:pt x="571" y="45"/>
                </a:cubicBezTo>
                <a:cubicBezTo>
                  <a:pt x="572" y="51"/>
                  <a:pt x="579" y="76"/>
                  <a:pt x="583" y="95"/>
                </a:cubicBezTo>
                <a:cubicBezTo>
                  <a:pt x="586" y="110"/>
                  <a:pt x="617" y="111"/>
                  <a:pt x="617" y="111"/>
                </a:cubicBezTo>
                <a:lnTo>
                  <a:pt x="802" y="111"/>
                </a:lnTo>
                <a:cubicBezTo>
                  <a:pt x="818" y="111"/>
                  <a:pt x="836" y="98"/>
                  <a:pt x="830" y="82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922680" y="1618560"/>
            <a:ext cx="88920" cy="29880"/>
          </a:xfrm>
          <a:custGeom>
            <a:avLst/>
            <a:gdLst/>
            <a:ahLst/>
            <a:rect l="0" t="0" r="r" b="b"/>
            <a:pathLst>
              <a:path w="247" h="83">
                <a:moveTo>
                  <a:pt x="232" y="83"/>
                </a:moveTo>
                <a:lnTo>
                  <a:pt x="15" y="83"/>
                </a:lnTo>
                <a:cubicBezTo>
                  <a:pt x="3" y="83"/>
                  <a:pt x="-1" y="72"/>
                  <a:pt x="0" y="63"/>
                </a:cubicBezTo>
                <a:cubicBezTo>
                  <a:pt x="2" y="54"/>
                  <a:pt x="11" y="15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8"/>
                  <a:pt x="247" y="66"/>
                </a:cubicBezTo>
                <a:cubicBezTo>
                  <a:pt x="247" y="74"/>
                  <a:pt x="242" y="83"/>
                  <a:pt x="232" y="83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60280" y="125100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747720" y="2034360"/>
            <a:ext cx="5639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“Procesando datos binarios con bucles”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323720" y="32191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370880" y="3244320"/>
            <a:ext cx="184680" cy="230400"/>
          </a:xfrm>
          <a:custGeom>
            <a:avLst/>
            <a:gdLst/>
            <a:ahLst/>
            <a:rect l="0" t="0" r="r" b="b"/>
            <a:pathLst>
              <a:path w="513" h="640">
                <a:moveTo>
                  <a:pt x="75" y="60"/>
                </a:moveTo>
                <a:lnTo>
                  <a:pt x="51" y="60"/>
                </a:lnTo>
                <a:cubicBezTo>
                  <a:pt x="32" y="60"/>
                  <a:pt x="23" y="46"/>
                  <a:pt x="23" y="32"/>
                </a:cubicBezTo>
                <a:cubicBezTo>
                  <a:pt x="23" y="18"/>
                  <a:pt x="34" y="4"/>
                  <a:pt x="51" y="4"/>
                </a:cubicBezTo>
                <a:lnTo>
                  <a:pt x="109" y="4"/>
                </a:lnTo>
                <a:cubicBezTo>
                  <a:pt x="126" y="4"/>
                  <a:pt x="136" y="17"/>
                  <a:pt x="136" y="33"/>
                </a:cubicBezTo>
                <a:lnTo>
                  <a:pt x="136" y="265"/>
                </a:lnTo>
                <a:cubicBezTo>
                  <a:pt x="136" y="285"/>
                  <a:pt x="123" y="296"/>
                  <a:pt x="105" y="296"/>
                </a:cubicBezTo>
                <a:cubicBezTo>
                  <a:pt x="88" y="296"/>
                  <a:pt x="75" y="285"/>
                  <a:pt x="75" y="265"/>
                </a:cubicBezTo>
                <a:lnTo>
                  <a:pt x="75" y="60"/>
                </a:lnTo>
                <a:moveTo>
                  <a:pt x="184" y="416"/>
                </a:moveTo>
                <a:cubicBezTo>
                  <a:pt x="184" y="441"/>
                  <a:pt x="173" y="463"/>
                  <a:pt x="151" y="478"/>
                </a:cubicBezTo>
                <a:cubicBezTo>
                  <a:pt x="180" y="491"/>
                  <a:pt x="201" y="518"/>
                  <a:pt x="201" y="550"/>
                </a:cubicBezTo>
                <a:cubicBezTo>
                  <a:pt x="201" y="599"/>
                  <a:pt x="156" y="640"/>
                  <a:pt x="99" y="640"/>
                </a:cubicBezTo>
                <a:cubicBezTo>
                  <a:pt x="39" y="640"/>
                  <a:pt x="0" y="595"/>
                  <a:pt x="0" y="563"/>
                </a:cubicBezTo>
                <a:cubicBezTo>
                  <a:pt x="0" y="548"/>
                  <a:pt x="17" y="536"/>
                  <a:pt x="33" y="536"/>
                </a:cubicBezTo>
                <a:cubicBezTo>
                  <a:pt x="60" y="536"/>
                  <a:pt x="54" y="584"/>
                  <a:pt x="99" y="584"/>
                </a:cubicBezTo>
                <a:cubicBezTo>
                  <a:pt x="120" y="584"/>
                  <a:pt x="137" y="568"/>
                  <a:pt x="137" y="546"/>
                </a:cubicBezTo>
                <a:cubicBezTo>
                  <a:pt x="137" y="489"/>
                  <a:pt x="69" y="531"/>
                  <a:pt x="69" y="483"/>
                </a:cubicBezTo>
                <a:cubicBezTo>
                  <a:pt x="69" y="441"/>
                  <a:pt x="126" y="470"/>
                  <a:pt x="126" y="425"/>
                </a:cubicBezTo>
                <a:cubicBezTo>
                  <a:pt x="126" y="409"/>
                  <a:pt x="115" y="398"/>
                  <a:pt x="97" y="398"/>
                </a:cubicBezTo>
                <a:cubicBezTo>
                  <a:pt x="58" y="398"/>
                  <a:pt x="64" y="437"/>
                  <a:pt x="36" y="437"/>
                </a:cubicBezTo>
                <a:cubicBezTo>
                  <a:pt x="19" y="437"/>
                  <a:pt x="9" y="422"/>
                  <a:pt x="9" y="407"/>
                </a:cubicBezTo>
                <a:cubicBezTo>
                  <a:pt x="9" y="376"/>
                  <a:pt x="53" y="342"/>
                  <a:pt x="98" y="342"/>
                </a:cubicBezTo>
                <a:cubicBezTo>
                  <a:pt x="156" y="342"/>
                  <a:pt x="184" y="384"/>
                  <a:pt x="184" y="416"/>
                </a:cubicBezTo>
                <a:moveTo>
                  <a:pt x="469" y="239"/>
                </a:moveTo>
                <a:cubicBezTo>
                  <a:pt x="487" y="239"/>
                  <a:pt x="501" y="247"/>
                  <a:pt x="501" y="267"/>
                </a:cubicBezTo>
                <a:cubicBezTo>
                  <a:pt x="501" y="286"/>
                  <a:pt x="487" y="294"/>
                  <a:pt x="472" y="294"/>
                </a:cubicBezTo>
                <a:lnTo>
                  <a:pt x="337" y="294"/>
                </a:lnTo>
                <a:cubicBezTo>
                  <a:pt x="319" y="294"/>
                  <a:pt x="305" y="286"/>
                  <a:pt x="305" y="267"/>
                </a:cubicBezTo>
                <a:cubicBezTo>
                  <a:pt x="305" y="259"/>
                  <a:pt x="310" y="250"/>
                  <a:pt x="314" y="245"/>
                </a:cubicBezTo>
                <a:cubicBezTo>
                  <a:pt x="348" y="205"/>
                  <a:pt x="384" y="169"/>
                  <a:pt x="415" y="124"/>
                </a:cubicBezTo>
                <a:cubicBezTo>
                  <a:pt x="422" y="114"/>
                  <a:pt x="429" y="101"/>
                  <a:pt x="429" y="87"/>
                </a:cubicBezTo>
                <a:cubicBezTo>
                  <a:pt x="429" y="70"/>
                  <a:pt x="417" y="55"/>
                  <a:pt x="400" y="55"/>
                </a:cubicBezTo>
                <a:cubicBezTo>
                  <a:pt x="354" y="55"/>
                  <a:pt x="376" y="121"/>
                  <a:pt x="337" y="121"/>
                </a:cubicBezTo>
                <a:cubicBezTo>
                  <a:pt x="318" y="121"/>
                  <a:pt x="307" y="107"/>
                  <a:pt x="307" y="92"/>
                </a:cubicBezTo>
                <a:cubicBezTo>
                  <a:pt x="307" y="40"/>
                  <a:pt x="353" y="0"/>
                  <a:pt x="403" y="0"/>
                </a:cubicBezTo>
                <a:cubicBezTo>
                  <a:pt x="452" y="0"/>
                  <a:pt x="493" y="32"/>
                  <a:pt x="493" y="84"/>
                </a:cubicBezTo>
                <a:cubicBezTo>
                  <a:pt x="493" y="140"/>
                  <a:pt x="430" y="196"/>
                  <a:pt x="395" y="239"/>
                </a:cubicBezTo>
                <a:lnTo>
                  <a:pt x="469" y="239"/>
                </a:lnTo>
                <a:moveTo>
                  <a:pt x="322" y="571"/>
                </a:moveTo>
                <a:cubicBezTo>
                  <a:pt x="302" y="571"/>
                  <a:pt x="293" y="558"/>
                  <a:pt x="293" y="547"/>
                </a:cubicBezTo>
                <a:cubicBezTo>
                  <a:pt x="293" y="538"/>
                  <a:pt x="297" y="534"/>
                  <a:pt x="299" y="529"/>
                </a:cubicBezTo>
                <a:lnTo>
                  <a:pt x="390" y="365"/>
                </a:lnTo>
                <a:cubicBezTo>
                  <a:pt x="399" y="349"/>
                  <a:pt x="410" y="342"/>
                  <a:pt x="431" y="342"/>
                </a:cubicBezTo>
                <a:cubicBezTo>
                  <a:pt x="454" y="342"/>
                  <a:pt x="478" y="357"/>
                  <a:pt x="478" y="393"/>
                </a:cubicBezTo>
                <a:lnTo>
                  <a:pt x="478" y="518"/>
                </a:lnTo>
                <a:lnTo>
                  <a:pt x="484" y="518"/>
                </a:lnTo>
                <a:cubicBezTo>
                  <a:pt x="500" y="518"/>
                  <a:pt x="513" y="528"/>
                  <a:pt x="513" y="544"/>
                </a:cubicBezTo>
                <a:cubicBezTo>
                  <a:pt x="513" y="561"/>
                  <a:pt x="500" y="571"/>
                  <a:pt x="484" y="571"/>
                </a:cubicBezTo>
                <a:lnTo>
                  <a:pt x="478" y="571"/>
                </a:lnTo>
                <a:lnTo>
                  <a:pt x="478" y="606"/>
                </a:lnTo>
                <a:cubicBezTo>
                  <a:pt x="478" y="627"/>
                  <a:pt x="469" y="637"/>
                  <a:pt x="448" y="637"/>
                </a:cubicBezTo>
                <a:cubicBezTo>
                  <a:pt x="428" y="637"/>
                  <a:pt x="419" y="627"/>
                  <a:pt x="419" y="606"/>
                </a:cubicBezTo>
                <a:lnTo>
                  <a:pt x="419" y="571"/>
                </a:lnTo>
                <a:lnTo>
                  <a:pt x="322" y="571"/>
                </a:lnTo>
                <a:moveTo>
                  <a:pt x="419" y="405"/>
                </a:moveTo>
                <a:lnTo>
                  <a:pt x="418" y="405"/>
                </a:lnTo>
                <a:lnTo>
                  <a:pt x="364" y="518"/>
                </a:lnTo>
                <a:lnTo>
                  <a:pt x="419" y="518"/>
                </a:lnTo>
                <a:lnTo>
                  <a:pt x="419" y="40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47720" y="2607120"/>
            <a:ext cx="630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desarrollará un programa en Java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323720" y="37051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369440" y="3723120"/>
            <a:ext cx="185400" cy="237240"/>
          </a:xfrm>
          <a:custGeom>
            <a:avLst/>
            <a:gdLst/>
            <a:ahLst/>
            <a:rect l="0" t="0" r="r" b="b"/>
            <a:pathLst>
              <a:path w="515" h="659">
                <a:moveTo>
                  <a:pt x="208" y="276"/>
                </a:moveTo>
                <a:cubicBezTo>
                  <a:pt x="208" y="291"/>
                  <a:pt x="208" y="315"/>
                  <a:pt x="180" y="315"/>
                </a:cubicBezTo>
                <a:cubicBezTo>
                  <a:pt x="163" y="315"/>
                  <a:pt x="156" y="305"/>
                  <a:pt x="152" y="290"/>
                </a:cubicBezTo>
                <a:cubicBezTo>
                  <a:pt x="137" y="308"/>
                  <a:pt x="119" y="317"/>
                  <a:pt x="97" y="317"/>
                </a:cubicBezTo>
                <a:cubicBezTo>
                  <a:pt x="41" y="317"/>
                  <a:pt x="0" y="270"/>
                  <a:pt x="0" y="205"/>
                </a:cubicBezTo>
                <a:cubicBezTo>
                  <a:pt x="0" y="141"/>
                  <a:pt x="42" y="92"/>
                  <a:pt x="97" y="92"/>
                </a:cubicBezTo>
                <a:cubicBezTo>
                  <a:pt x="118" y="92"/>
                  <a:pt x="139" y="100"/>
                  <a:pt x="152" y="119"/>
                </a:cubicBezTo>
                <a:cubicBezTo>
                  <a:pt x="154" y="104"/>
                  <a:pt x="166" y="94"/>
                  <a:pt x="180" y="94"/>
                </a:cubicBezTo>
                <a:cubicBezTo>
                  <a:pt x="208" y="94"/>
                  <a:pt x="208" y="117"/>
                  <a:pt x="208" y="132"/>
                </a:cubicBezTo>
                <a:lnTo>
                  <a:pt x="208" y="276"/>
                </a:lnTo>
                <a:moveTo>
                  <a:pt x="105" y="264"/>
                </a:moveTo>
                <a:cubicBezTo>
                  <a:pt x="135" y="264"/>
                  <a:pt x="150" y="233"/>
                  <a:pt x="150" y="205"/>
                </a:cubicBezTo>
                <a:cubicBezTo>
                  <a:pt x="150" y="177"/>
                  <a:pt x="136" y="145"/>
                  <a:pt x="105" y="145"/>
                </a:cubicBezTo>
                <a:cubicBezTo>
                  <a:pt x="73" y="145"/>
                  <a:pt x="59" y="177"/>
                  <a:pt x="59" y="205"/>
                </a:cubicBezTo>
                <a:cubicBezTo>
                  <a:pt x="59" y="233"/>
                  <a:pt x="73" y="264"/>
                  <a:pt x="105" y="264"/>
                </a:cubicBezTo>
                <a:moveTo>
                  <a:pt x="176" y="498"/>
                </a:moveTo>
                <a:cubicBezTo>
                  <a:pt x="162" y="498"/>
                  <a:pt x="149" y="486"/>
                  <a:pt x="130" y="486"/>
                </a:cubicBezTo>
                <a:cubicBezTo>
                  <a:pt x="97" y="486"/>
                  <a:pt x="81" y="517"/>
                  <a:pt x="81" y="547"/>
                </a:cubicBezTo>
                <a:cubicBezTo>
                  <a:pt x="81" y="576"/>
                  <a:pt x="99" y="606"/>
                  <a:pt x="130" y="606"/>
                </a:cubicBezTo>
                <a:cubicBezTo>
                  <a:pt x="145" y="606"/>
                  <a:pt x="167" y="593"/>
                  <a:pt x="174" y="593"/>
                </a:cubicBezTo>
                <a:cubicBezTo>
                  <a:pt x="187" y="593"/>
                  <a:pt x="199" y="605"/>
                  <a:pt x="199" y="619"/>
                </a:cubicBezTo>
                <a:cubicBezTo>
                  <a:pt x="199" y="649"/>
                  <a:pt x="149" y="659"/>
                  <a:pt x="127" y="659"/>
                </a:cubicBezTo>
                <a:cubicBezTo>
                  <a:pt x="65" y="659"/>
                  <a:pt x="22" y="608"/>
                  <a:pt x="22" y="547"/>
                </a:cubicBezTo>
                <a:cubicBezTo>
                  <a:pt x="22" y="487"/>
                  <a:pt x="66" y="433"/>
                  <a:pt x="127" y="433"/>
                </a:cubicBezTo>
                <a:cubicBezTo>
                  <a:pt x="151" y="433"/>
                  <a:pt x="199" y="441"/>
                  <a:pt x="199" y="470"/>
                </a:cubicBezTo>
                <a:cubicBezTo>
                  <a:pt x="199" y="482"/>
                  <a:pt x="190" y="498"/>
                  <a:pt x="176" y="498"/>
                </a:cubicBezTo>
                <a:moveTo>
                  <a:pt x="307" y="33"/>
                </a:moveTo>
                <a:cubicBezTo>
                  <a:pt x="307" y="13"/>
                  <a:pt x="320" y="0"/>
                  <a:pt x="337" y="0"/>
                </a:cubicBezTo>
                <a:cubicBezTo>
                  <a:pt x="354" y="0"/>
                  <a:pt x="366" y="13"/>
                  <a:pt x="366" y="33"/>
                </a:cubicBezTo>
                <a:lnTo>
                  <a:pt x="366" y="112"/>
                </a:lnTo>
                <a:cubicBezTo>
                  <a:pt x="381" y="99"/>
                  <a:pt x="401" y="92"/>
                  <a:pt x="421" y="92"/>
                </a:cubicBezTo>
                <a:cubicBezTo>
                  <a:pt x="484" y="92"/>
                  <a:pt x="515" y="151"/>
                  <a:pt x="515" y="207"/>
                </a:cubicBezTo>
                <a:cubicBezTo>
                  <a:pt x="515" y="262"/>
                  <a:pt x="478" y="317"/>
                  <a:pt x="419" y="317"/>
                </a:cubicBezTo>
                <a:cubicBezTo>
                  <a:pt x="399" y="317"/>
                  <a:pt x="377" y="308"/>
                  <a:pt x="366" y="290"/>
                </a:cubicBezTo>
                <a:cubicBezTo>
                  <a:pt x="362" y="306"/>
                  <a:pt x="353" y="315"/>
                  <a:pt x="337" y="315"/>
                </a:cubicBezTo>
                <a:cubicBezTo>
                  <a:pt x="320" y="315"/>
                  <a:pt x="307" y="302"/>
                  <a:pt x="307" y="282"/>
                </a:cubicBezTo>
                <a:lnTo>
                  <a:pt x="307" y="33"/>
                </a:lnTo>
                <a:moveTo>
                  <a:pt x="411" y="264"/>
                </a:moveTo>
                <a:cubicBezTo>
                  <a:pt x="442" y="264"/>
                  <a:pt x="457" y="232"/>
                  <a:pt x="457" y="205"/>
                </a:cubicBezTo>
                <a:cubicBezTo>
                  <a:pt x="457" y="177"/>
                  <a:pt x="442" y="145"/>
                  <a:pt x="411" y="145"/>
                </a:cubicBezTo>
                <a:cubicBezTo>
                  <a:pt x="380" y="145"/>
                  <a:pt x="366" y="174"/>
                  <a:pt x="366" y="203"/>
                </a:cubicBezTo>
                <a:cubicBezTo>
                  <a:pt x="366" y="231"/>
                  <a:pt x="379" y="264"/>
                  <a:pt x="411" y="264"/>
                </a:cubicBezTo>
                <a:moveTo>
                  <a:pt x="507" y="624"/>
                </a:moveTo>
                <a:cubicBezTo>
                  <a:pt x="507" y="644"/>
                  <a:pt x="494" y="657"/>
                  <a:pt x="477" y="657"/>
                </a:cubicBezTo>
                <a:cubicBezTo>
                  <a:pt x="461" y="657"/>
                  <a:pt x="452" y="648"/>
                  <a:pt x="448" y="632"/>
                </a:cubicBezTo>
                <a:cubicBezTo>
                  <a:pt x="437" y="650"/>
                  <a:pt x="415" y="659"/>
                  <a:pt x="395" y="659"/>
                </a:cubicBezTo>
                <a:cubicBezTo>
                  <a:pt x="336" y="659"/>
                  <a:pt x="299" y="604"/>
                  <a:pt x="299" y="549"/>
                </a:cubicBezTo>
                <a:cubicBezTo>
                  <a:pt x="299" y="492"/>
                  <a:pt x="330" y="433"/>
                  <a:pt x="393" y="433"/>
                </a:cubicBezTo>
                <a:cubicBezTo>
                  <a:pt x="413" y="433"/>
                  <a:pt x="433" y="440"/>
                  <a:pt x="448" y="453"/>
                </a:cubicBezTo>
                <a:lnTo>
                  <a:pt x="448" y="374"/>
                </a:lnTo>
                <a:cubicBezTo>
                  <a:pt x="448" y="354"/>
                  <a:pt x="460" y="341"/>
                  <a:pt x="477" y="341"/>
                </a:cubicBezTo>
                <a:cubicBezTo>
                  <a:pt x="494" y="341"/>
                  <a:pt x="507" y="354"/>
                  <a:pt x="507" y="374"/>
                </a:cubicBezTo>
                <a:lnTo>
                  <a:pt x="507" y="624"/>
                </a:lnTo>
                <a:moveTo>
                  <a:pt x="403" y="486"/>
                </a:moveTo>
                <a:cubicBezTo>
                  <a:pt x="372" y="486"/>
                  <a:pt x="357" y="519"/>
                  <a:pt x="357" y="547"/>
                </a:cubicBezTo>
                <a:cubicBezTo>
                  <a:pt x="357" y="574"/>
                  <a:pt x="372" y="606"/>
                  <a:pt x="403" y="606"/>
                </a:cubicBezTo>
                <a:cubicBezTo>
                  <a:pt x="435" y="606"/>
                  <a:pt x="448" y="573"/>
                  <a:pt x="448" y="545"/>
                </a:cubicBezTo>
                <a:cubicBezTo>
                  <a:pt x="448" y="516"/>
                  <a:pt x="434" y="486"/>
                  <a:pt x="403" y="4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617480" y="3169080"/>
            <a:ext cx="891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Convertir números decimales 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binario, octal y hexadecimal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346760" y="4244400"/>
            <a:ext cx="230760" cy="177120"/>
          </a:xfrm>
          <a:custGeom>
            <a:avLst/>
            <a:gdLst/>
            <a:ahLst/>
            <a:rect l="0" t="0" r="r" b="b"/>
            <a:pathLst>
              <a:path w="641" h="492">
                <a:moveTo>
                  <a:pt x="0" y="192"/>
                </a:moveTo>
                <a:lnTo>
                  <a:pt x="0" y="150"/>
                </a:lnTo>
                <a:lnTo>
                  <a:pt x="641" y="150"/>
                </a:lnTo>
                <a:lnTo>
                  <a:pt x="641" y="192"/>
                </a:lnTo>
                <a:lnTo>
                  <a:pt x="0" y="192"/>
                </a:lnTo>
                <a:moveTo>
                  <a:pt x="0" y="342"/>
                </a:moveTo>
                <a:lnTo>
                  <a:pt x="0" y="300"/>
                </a:lnTo>
                <a:lnTo>
                  <a:pt x="641" y="300"/>
                </a:lnTo>
                <a:lnTo>
                  <a:pt x="641" y="342"/>
                </a:lnTo>
                <a:lnTo>
                  <a:pt x="0" y="342"/>
                </a:lnTo>
                <a:moveTo>
                  <a:pt x="0" y="492"/>
                </a:moveTo>
                <a:lnTo>
                  <a:pt x="0" y="449"/>
                </a:lnTo>
                <a:lnTo>
                  <a:pt x="641" y="449"/>
                </a:lnTo>
                <a:lnTo>
                  <a:pt x="641" y="492"/>
                </a:lnTo>
                <a:lnTo>
                  <a:pt x="0" y="492"/>
                </a:lnTo>
                <a:moveTo>
                  <a:pt x="0" y="43"/>
                </a:moveTo>
                <a:lnTo>
                  <a:pt x="0" y="0"/>
                </a:lnTo>
                <a:lnTo>
                  <a:pt x="641" y="0"/>
                </a:lnTo>
                <a:lnTo>
                  <a:pt x="641" y="43"/>
                </a:lnTo>
                <a:lnTo>
                  <a:pt x="0" y="4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331640" y="4190760"/>
            <a:ext cx="261000" cy="253800"/>
          </a:xfrm>
          <a:custGeom>
            <a:avLst/>
            <a:gdLst/>
            <a:ahLst/>
            <a:rect l="0" t="0" r="r" b="b"/>
            <a:pathLst>
              <a:path w="725" h="705">
                <a:moveTo>
                  <a:pt x="725" y="705"/>
                </a:moveTo>
                <a:lnTo>
                  <a:pt x="725" y="21"/>
                </a:lnTo>
                <a:cubicBezTo>
                  <a:pt x="725" y="10"/>
                  <a:pt x="716" y="0"/>
                  <a:pt x="704" y="0"/>
                </a:cubicBezTo>
                <a:lnTo>
                  <a:pt x="683" y="0"/>
                </a:lnTo>
                <a:cubicBezTo>
                  <a:pt x="671" y="0"/>
                  <a:pt x="661" y="10"/>
                  <a:pt x="661" y="21"/>
                </a:cubicBezTo>
                <a:lnTo>
                  <a:pt x="63" y="21"/>
                </a:lnTo>
                <a:cubicBezTo>
                  <a:pt x="63" y="10"/>
                  <a:pt x="54" y="0"/>
                  <a:pt x="42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705"/>
                </a:lnTo>
                <a:lnTo>
                  <a:pt x="725" y="705"/>
                </a:lnTo>
                <a:moveTo>
                  <a:pt x="63" y="85"/>
                </a:moveTo>
                <a:lnTo>
                  <a:pt x="661" y="85"/>
                </a:lnTo>
                <a:lnTo>
                  <a:pt x="661" y="705"/>
                </a:lnTo>
                <a:lnTo>
                  <a:pt x="63" y="705"/>
                </a:lnTo>
                <a:lnTo>
                  <a:pt x="63" y="85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365840" y="423288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5"/>
                  <a:pt x="257" y="32"/>
                </a:cubicBezTo>
                <a:cubicBezTo>
                  <a:pt x="257" y="15"/>
                  <a:pt x="243" y="0"/>
                  <a:pt x="225" y="0"/>
                </a:cubicBezTo>
                <a:cubicBezTo>
                  <a:pt x="208" y="0"/>
                  <a:pt x="192" y="15"/>
                  <a:pt x="192" y="32"/>
                </a:cubicBezTo>
                <a:cubicBezTo>
                  <a:pt x="192" y="15"/>
                  <a:pt x="178" y="0"/>
                  <a:pt x="160" y="0"/>
                </a:cubicBezTo>
                <a:cubicBezTo>
                  <a:pt x="143" y="0"/>
                  <a:pt x="128" y="15"/>
                  <a:pt x="128" y="32"/>
                </a:cubicBezTo>
                <a:cubicBezTo>
                  <a:pt x="128" y="15"/>
                  <a:pt x="114" y="0"/>
                  <a:pt x="96" y="0"/>
                </a:cubicBezTo>
                <a:cubicBezTo>
                  <a:pt x="79" y="0"/>
                  <a:pt x="64" y="15"/>
                  <a:pt x="64" y="32"/>
                </a:cubicBezTo>
                <a:cubicBezTo>
                  <a:pt x="64" y="15"/>
                  <a:pt x="50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lnTo>
                  <a:pt x="0" y="76"/>
                </a:lnTo>
                <a:cubicBezTo>
                  <a:pt x="0" y="94"/>
                  <a:pt x="15" y="108"/>
                  <a:pt x="32" y="108"/>
                </a:cubicBezTo>
                <a:cubicBezTo>
                  <a:pt x="50" y="108"/>
                  <a:pt x="64" y="94"/>
                  <a:pt x="64" y="76"/>
                </a:cubicBezTo>
                <a:cubicBezTo>
                  <a:pt x="64" y="94"/>
                  <a:pt x="79" y="108"/>
                  <a:pt x="96" y="108"/>
                </a:cubicBezTo>
                <a:cubicBezTo>
                  <a:pt x="114" y="108"/>
                  <a:pt x="128" y="94"/>
                  <a:pt x="128" y="76"/>
                </a:cubicBezTo>
                <a:cubicBezTo>
                  <a:pt x="128" y="94"/>
                  <a:pt x="143" y="108"/>
                  <a:pt x="160" y="108"/>
                </a:cubicBezTo>
                <a:cubicBezTo>
                  <a:pt x="178" y="108"/>
                  <a:pt x="192" y="94"/>
                  <a:pt x="192" y="76"/>
                </a:cubicBezTo>
                <a:cubicBezTo>
                  <a:pt x="192" y="94"/>
                  <a:pt x="208" y="108"/>
                  <a:pt x="225" y="108"/>
                </a:cubicBezTo>
                <a:cubicBezTo>
                  <a:pt x="243" y="108"/>
                  <a:pt x="257" y="94"/>
                  <a:pt x="257" y="76"/>
                </a:cubicBezTo>
                <a:cubicBezTo>
                  <a:pt x="257" y="94"/>
                  <a:pt x="271" y="108"/>
                  <a:pt x="289" y="108"/>
                </a:cubicBezTo>
                <a:cubicBezTo>
                  <a:pt x="307" y="108"/>
                  <a:pt x="321" y="94"/>
                  <a:pt x="321" y="76"/>
                </a:cubicBezTo>
                <a:lnTo>
                  <a:pt x="321" y="32"/>
                </a:lnTo>
                <a:cubicBezTo>
                  <a:pt x="321" y="15"/>
                  <a:pt x="307" y="0"/>
                  <a:pt x="289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365840" y="428688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3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3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3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3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3"/>
                </a:cubicBezTo>
                <a:lnTo>
                  <a:pt x="0" y="75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5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5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5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5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5"/>
                </a:cubicBezTo>
                <a:lnTo>
                  <a:pt x="321" y="33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365840" y="434052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4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4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4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4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4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4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365840" y="439416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6"/>
                </a:lnTo>
                <a:cubicBezTo>
                  <a:pt x="0" y="93"/>
                  <a:pt x="15" y="108"/>
                  <a:pt x="32" y="108"/>
                </a:cubicBezTo>
                <a:cubicBezTo>
                  <a:pt x="50" y="108"/>
                  <a:pt x="64" y="93"/>
                  <a:pt x="64" y="76"/>
                </a:cubicBezTo>
                <a:cubicBezTo>
                  <a:pt x="64" y="93"/>
                  <a:pt x="79" y="108"/>
                  <a:pt x="96" y="108"/>
                </a:cubicBezTo>
                <a:cubicBezTo>
                  <a:pt x="114" y="108"/>
                  <a:pt x="128" y="93"/>
                  <a:pt x="128" y="76"/>
                </a:cubicBezTo>
                <a:cubicBezTo>
                  <a:pt x="128" y="93"/>
                  <a:pt x="143" y="108"/>
                  <a:pt x="160" y="108"/>
                </a:cubicBezTo>
                <a:cubicBezTo>
                  <a:pt x="178" y="108"/>
                  <a:pt x="192" y="93"/>
                  <a:pt x="192" y="76"/>
                </a:cubicBezTo>
                <a:cubicBezTo>
                  <a:pt x="192" y="93"/>
                  <a:pt x="208" y="108"/>
                  <a:pt x="225" y="108"/>
                </a:cubicBezTo>
                <a:cubicBezTo>
                  <a:pt x="243" y="108"/>
                  <a:pt x="257" y="93"/>
                  <a:pt x="257" y="76"/>
                </a:cubicBezTo>
                <a:cubicBezTo>
                  <a:pt x="257" y="93"/>
                  <a:pt x="271" y="108"/>
                  <a:pt x="289" y="108"/>
                </a:cubicBezTo>
                <a:cubicBezTo>
                  <a:pt x="307" y="108"/>
                  <a:pt x="321" y="93"/>
                  <a:pt x="321" y="76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534680" y="423288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2" y="108"/>
                </a:moveTo>
                <a:cubicBezTo>
                  <a:pt x="15" y="108"/>
                  <a:pt x="0" y="94"/>
                  <a:pt x="0" y="76"/>
                </a:cubicBezTo>
                <a:lnTo>
                  <a:pt x="0" y="32"/>
                </a:lnTo>
                <a:cubicBezTo>
                  <a:pt x="0" y="15"/>
                  <a:pt x="15" y="0"/>
                  <a:pt x="32" y="0"/>
                </a:cubicBezTo>
                <a:cubicBezTo>
                  <a:pt x="50" y="0"/>
                  <a:pt x="65" y="15"/>
                  <a:pt x="65" y="32"/>
                </a:cubicBezTo>
                <a:lnTo>
                  <a:pt x="65" y="76"/>
                </a:lnTo>
                <a:cubicBezTo>
                  <a:pt x="65" y="94"/>
                  <a:pt x="50" y="108"/>
                  <a:pt x="32" y="108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534680" y="428688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5"/>
                </a:cubicBezTo>
                <a:lnTo>
                  <a:pt x="0" y="33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3"/>
                </a:cubicBezTo>
                <a:lnTo>
                  <a:pt x="65" y="75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534680" y="434052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4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4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534680" y="439416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2" y="108"/>
                </a:moveTo>
                <a:cubicBezTo>
                  <a:pt x="15" y="108"/>
                  <a:pt x="0" y="93"/>
                  <a:pt x="0" y="76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6"/>
                </a:lnTo>
                <a:cubicBezTo>
                  <a:pt x="65" y="93"/>
                  <a:pt x="50" y="108"/>
                  <a:pt x="32" y="10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323720" y="4444200"/>
            <a:ext cx="276480" cy="23040"/>
          </a:xfrm>
          <a:custGeom>
            <a:avLst/>
            <a:gdLst/>
            <a:ahLst/>
            <a:rect l="0" t="0" r="r" b="b"/>
            <a:pathLst>
              <a:path w="768" h="64">
                <a:moveTo>
                  <a:pt x="747" y="0"/>
                </a:move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43"/>
                </a:lnTo>
                <a:cubicBezTo>
                  <a:pt x="0" y="55"/>
                  <a:pt x="10" y="64"/>
                  <a:pt x="22" y="64"/>
                </a:cubicBezTo>
                <a:lnTo>
                  <a:pt x="747" y="64"/>
                </a:lnTo>
                <a:cubicBezTo>
                  <a:pt x="759" y="64"/>
                  <a:pt x="768" y="55"/>
                  <a:pt x="768" y="43"/>
                </a:cubicBezTo>
                <a:lnTo>
                  <a:pt x="768" y="21"/>
                </a:lnTo>
                <a:cubicBezTo>
                  <a:pt x="768" y="9"/>
                  <a:pt x="759" y="0"/>
                  <a:pt x="747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617480" y="3654720"/>
            <a:ext cx="633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Codificar texto carácter a carácter en binario (ASCII)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54320" y="466704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7"/>
                  <a:pt x="0" y="214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4"/>
                </a:lnTo>
                <a:cubicBezTo>
                  <a:pt x="86" y="197"/>
                  <a:pt x="89" y="181"/>
                  <a:pt x="95" y="165"/>
                </a:cubicBezTo>
                <a:cubicBezTo>
                  <a:pt x="102" y="150"/>
                  <a:pt x="111" y="136"/>
                  <a:pt x="123" y="124"/>
                </a:cubicBezTo>
                <a:cubicBezTo>
                  <a:pt x="135" y="112"/>
                  <a:pt x="149" y="103"/>
                  <a:pt x="165" y="96"/>
                </a:cubicBezTo>
                <a:cubicBezTo>
                  <a:pt x="180" y="90"/>
                  <a:pt x="197" y="86"/>
                  <a:pt x="214" y="86"/>
                </a:cubicBezTo>
                <a:cubicBezTo>
                  <a:pt x="231" y="86"/>
                  <a:pt x="247" y="90"/>
                  <a:pt x="263" y="96"/>
                </a:cubicBezTo>
                <a:cubicBezTo>
                  <a:pt x="278" y="103"/>
                  <a:pt x="293" y="112"/>
                  <a:pt x="305" y="124"/>
                </a:cubicBezTo>
                <a:cubicBezTo>
                  <a:pt x="317" y="136"/>
                  <a:pt x="326" y="150"/>
                  <a:pt x="333" y="165"/>
                </a:cubicBezTo>
                <a:cubicBezTo>
                  <a:pt x="339" y="181"/>
                  <a:pt x="342" y="197"/>
                  <a:pt x="342" y="214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4"/>
                </a:lnTo>
                <a:cubicBezTo>
                  <a:pt x="428" y="97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323720" y="477432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60"/>
                  <a:pt x="545" y="464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60"/>
                  <a:pt x="33" y="453"/>
                  <a:pt x="25" y="445"/>
                </a:cubicBezTo>
                <a:cubicBezTo>
                  <a:pt x="17" y="437"/>
                  <a:pt x="11" y="428"/>
                  <a:pt x="7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7"/>
                </a:lnTo>
                <a:cubicBezTo>
                  <a:pt x="0" y="74"/>
                  <a:pt x="2" y="64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3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3"/>
                  <a:pt x="545" y="7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3"/>
                  <a:pt x="592" y="53"/>
                </a:cubicBezTo>
                <a:cubicBezTo>
                  <a:pt x="596" y="64"/>
                  <a:pt x="598" y="74"/>
                  <a:pt x="598" y="87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454400" y="466704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2"/>
                </a:moveTo>
                <a:cubicBezTo>
                  <a:pt x="384" y="179"/>
                  <a:pt x="383" y="167"/>
                  <a:pt x="381" y="154"/>
                </a:cubicBezTo>
                <a:cubicBezTo>
                  <a:pt x="378" y="142"/>
                  <a:pt x="374" y="130"/>
                  <a:pt x="370" y="118"/>
                </a:cubicBezTo>
                <a:cubicBezTo>
                  <a:pt x="364" y="107"/>
                  <a:pt x="358" y="96"/>
                  <a:pt x="351" y="85"/>
                </a:cubicBezTo>
                <a:cubicBezTo>
                  <a:pt x="344" y="75"/>
                  <a:pt x="336" y="65"/>
                  <a:pt x="327" y="56"/>
                </a:cubicBezTo>
                <a:cubicBezTo>
                  <a:pt x="318" y="47"/>
                  <a:pt x="308" y="39"/>
                  <a:pt x="298" y="32"/>
                </a:cubicBezTo>
                <a:cubicBezTo>
                  <a:pt x="287" y="25"/>
                  <a:pt x="276" y="20"/>
                  <a:pt x="265" y="15"/>
                </a:cubicBezTo>
                <a:cubicBezTo>
                  <a:pt x="253" y="10"/>
                  <a:pt x="241" y="6"/>
                  <a:pt x="229" y="4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4"/>
                </a:cubicBezTo>
                <a:cubicBezTo>
                  <a:pt x="142" y="6"/>
                  <a:pt x="130" y="10"/>
                  <a:pt x="118" y="15"/>
                </a:cubicBezTo>
                <a:cubicBezTo>
                  <a:pt x="106" y="20"/>
                  <a:pt x="95" y="25"/>
                  <a:pt x="85" y="32"/>
                </a:cubicBezTo>
                <a:cubicBezTo>
                  <a:pt x="74" y="39"/>
                  <a:pt x="65" y="47"/>
                  <a:pt x="56" y="56"/>
                </a:cubicBezTo>
                <a:cubicBezTo>
                  <a:pt x="47" y="65"/>
                  <a:pt x="39" y="75"/>
                  <a:pt x="32" y="85"/>
                </a:cubicBezTo>
                <a:cubicBezTo>
                  <a:pt x="25" y="96"/>
                  <a:pt x="19" y="107"/>
                  <a:pt x="14" y="118"/>
                </a:cubicBezTo>
                <a:cubicBezTo>
                  <a:pt x="9" y="130"/>
                  <a:pt x="6" y="142"/>
                  <a:pt x="3" y="154"/>
                </a:cubicBezTo>
                <a:cubicBezTo>
                  <a:pt x="1" y="167"/>
                  <a:pt x="0" y="179"/>
                  <a:pt x="0" y="192"/>
                </a:cubicBezTo>
                <a:cubicBezTo>
                  <a:pt x="0" y="275"/>
                  <a:pt x="53" y="346"/>
                  <a:pt x="127" y="373"/>
                </a:cubicBezTo>
                <a:lnTo>
                  <a:pt x="127" y="715"/>
                </a:lnTo>
                <a:cubicBezTo>
                  <a:pt x="127" y="722"/>
                  <a:pt x="129" y="728"/>
                  <a:pt x="131" y="734"/>
                </a:cubicBezTo>
                <a:cubicBezTo>
                  <a:pt x="133" y="740"/>
                  <a:pt x="137" y="746"/>
                  <a:pt x="141" y="751"/>
                </a:cubicBezTo>
                <a:cubicBezTo>
                  <a:pt x="146" y="756"/>
                  <a:pt x="151" y="760"/>
                  <a:pt x="157" y="763"/>
                </a:cubicBezTo>
                <a:cubicBezTo>
                  <a:pt x="163" y="765"/>
                  <a:pt x="169" y="767"/>
                  <a:pt x="175" y="768"/>
                </a:cubicBezTo>
                <a:cubicBezTo>
                  <a:pt x="182" y="769"/>
                  <a:pt x="188" y="768"/>
                  <a:pt x="195" y="766"/>
                </a:cubicBezTo>
                <a:cubicBezTo>
                  <a:pt x="201" y="765"/>
                  <a:pt x="207" y="762"/>
                  <a:pt x="212" y="758"/>
                </a:cubicBezTo>
                <a:cubicBezTo>
                  <a:pt x="218" y="754"/>
                  <a:pt x="222" y="749"/>
                  <a:pt x="226" y="744"/>
                </a:cubicBezTo>
                <a:cubicBezTo>
                  <a:pt x="229" y="738"/>
                  <a:pt x="232" y="732"/>
                  <a:pt x="233" y="726"/>
                </a:cubicBezTo>
                <a:lnTo>
                  <a:pt x="234" y="726"/>
                </a:lnTo>
                <a:cubicBezTo>
                  <a:pt x="240" y="726"/>
                  <a:pt x="245" y="724"/>
                  <a:pt x="249" y="720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4"/>
                  <a:pt x="240" y="662"/>
                  <a:pt x="234" y="662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7"/>
                </a:lnTo>
                <a:cubicBezTo>
                  <a:pt x="255" y="571"/>
                  <a:pt x="253" y="566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7"/>
                </a:lnTo>
                <a:cubicBezTo>
                  <a:pt x="248" y="499"/>
                  <a:pt x="255" y="486"/>
                  <a:pt x="255" y="470"/>
                </a:cubicBezTo>
                <a:lnTo>
                  <a:pt x="255" y="373"/>
                </a:lnTo>
                <a:cubicBezTo>
                  <a:pt x="330" y="346"/>
                  <a:pt x="384" y="275"/>
                  <a:pt x="384" y="192"/>
                </a:cubicBezTo>
                <a:moveTo>
                  <a:pt x="191" y="43"/>
                </a:moveTo>
                <a:cubicBezTo>
                  <a:pt x="197" y="43"/>
                  <a:pt x="202" y="44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4"/>
                  <a:pt x="231" y="69"/>
                </a:cubicBezTo>
                <a:cubicBezTo>
                  <a:pt x="233" y="74"/>
                  <a:pt x="234" y="80"/>
                  <a:pt x="234" y="85"/>
                </a:cubicBezTo>
                <a:cubicBezTo>
                  <a:pt x="234" y="91"/>
                  <a:pt x="233" y="96"/>
                  <a:pt x="231" y="102"/>
                </a:cubicBezTo>
                <a:cubicBezTo>
                  <a:pt x="229" y="107"/>
                  <a:pt x="226" y="112"/>
                  <a:pt x="222" y="116"/>
                </a:cubicBezTo>
                <a:cubicBezTo>
                  <a:pt x="218" y="120"/>
                  <a:pt x="213" y="123"/>
                  <a:pt x="208" y="125"/>
                </a:cubicBezTo>
                <a:cubicBezTo>
                  <a:pt x="202" y="127"/>
                  <a:pt x="197" y="128"/>
                  <a:pt x="191" y="128"/>
                </a:cubicBezTo>
                <a:cubicBezTo>
                  <a:pt x="186" y="128"/>
                  <a:pt x="180" y="127"/>
                  <a:pt x="175" y="125"/>
                </a:cubicBezTo>
                <a:cubicBezTo>
                  <a:pt x="170" y="123"/>
                  <a:pt x="165" y="119"/>
                  <a:pt x="161" y="115"/>
                </a:cubicBezTo>
                <a:cubicBezTo>
                  <a:pt x="157" y="111"/>
                  <a:pt x="154" y="107"/>
                  <a:pt x="152" y="102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80"/>
                  <a:pt x="150" y="74"/>
                  <a:pt x="152" y="69"/>
                </a:cubicBezTo>
                <a:cubicBezTo>
                  <a:pt x="154" y="64"/>
                  <a:pt x="157" y="59"/>
                  <a:pt x="161" y="55"/>
                </a:cubicBezTo>
                <a:cubicBezTo>
                  <a:pt x="165" y="51"/>
                  <a:pt x="170" y="48"/>
                  <a:pt x="175" y="46"/>
                </a:cubicBezTo>
                <a:cubicBezTo>
                  <a:pt x="180" y="44"/>
                  <a:pt x="186" y="43"/>
                  <a:pt x="191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617480" y="4140720"/>
            <a:ext cx="536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Calcular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paridad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(conteo de unos)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10080" y="542736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8"/>
                </a:cubicBezTo>
                <a:cubicBezTo>
                  <a:pt x="52" y="154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83800" y="54302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2"/>
                </a:cubicBezTo>
                <a:cubicBezTo>
                  <a:pt x="193" y="50"/>
                  <a:pt x="238" y="69"/>
                  <a:pt x="319" y="70"/>
                </a:cubicBezTo>
                <a:cubicBezTo>
                  <a:pt x="322" y="63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75800" y="526860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90560" y="52858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2"/>
                  <a:pt x="130" y="306"/>
                  <a:pt x="119" y="321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8"/>
                  <a:pt x="57" y="243"/>
                  <a:pt x="60" y="236"/>
                </a:cubicBezTo>
                <a:cubicBezTo>
                  <a:pt x="62" y="231"/>
                  <a:pt x="59" y="225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2"/>
                  <a:pt x="5" y="255"/>
                </a:cubicBezTo>
                <a:cubicBezTo>
                  <a:pt x="11" y="259"/>
                  <a:pt x="18" y="260"/>
                  <a:pt x="24" y="260"/>
                </a:cubicBezTo>
                <a:cubicBezTo>
                  <a:pt x="25" y="260"/>
                  <a:pt x="26" y="260"/>
                  <a:pt x="26" y="260"/>
                </a:cubicBezTo>
                <a:cubicBezTo>
                  <a:pt x="37" y="311"/>
                  <a:pt x="78" y="334"/>
                  <a:pt x="107" y="341"/>
                </a:cubicBezTo>
                <a:cubicBezTo>
                  <a:pt x="103" y="349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2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8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3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3"/>
                </a:cubicBezTo>
                <a:cubicBezTo>
                  <a:pt x="574" y="395"/>
                  <a:pt x="571" y="401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24760" y="52884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2"/>
                  <a:pt x="74" y="187"/>
                  <a:pt x="68" y="186"/>
                </a:cubicBezTo>
                <a:cubicBezTo>
                  <a:pt x="59" y="184"/>
                  <a:pt x="50" y="185"/>
                  <a:pt x="42" y="187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4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1"/>
                  <a:pt x="411" y="257"/>
                  <a:pt x="411" y="262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617480" y="4626360"/>
            <a:ext cx="537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Verificar cadenas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hash XOR secuencial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065240" y="5188320"/>
            <a:ext cx="542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Todo ello dividido en funciones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