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035080"/>
            <a:ext cx="447840" cy="365400"/>
          </a:xfrm>
          <a:custGeom>
            <a:avLst/>
            <a:gdLst/>
            <a:ahLst/>
            <a:rect l="0" t="0" r="r" b="b"/>
            <a:pathLst>
              <a:path w="1244" h="1015">
                <a:moveTo>
                  <a:pt x="1175" y="781"/>
                </a:moveTo>
                <a:cubicBezTo>
                  <a:pt x="1161" y="748"/>
                  <a:pt x="1144" y="713"/>
                  <a:pt x="1106" y="713"/>
                </a:cubicBezTo>
                <a:lnTo>
                  <a:pt x="1071" y="713"/>
                </a:lnTo>
                <a:cubicBezTo>
                  <a:pt x="1110" y="713"/>
                  <a:pt x="1140" y="682"/>
                  <a:pt x="1140" y="645"/>
                </a:cubicBezTo>
                <a:lnTo>
                  <a:pt x="1140" y="68"/>
                </a:lnTo>
                <a:cubicBezTo>
                  <a:pt x="1140" y="30"/>
                  <a:pt x="1110" y="0"/>
                  <a:pt x="1071" y="0"/>
                </a:cubicBezTo>
                <a:lnTo>
                  <a:pt x="172" y="0"/>
                </a:lnTo>
                <a:cubicBezTo>
                  <a:pt x="134" y="0"/>
                  <a:pt x="103" y="30"/>
                  <a:pt x="103" y="68"/>
                </a:cubicBezTo>
                <a:lnTo>
                  <a:pt x="103" y="645"/>
                </a:lnTo>
                <a:cubicBezTo>
                  <a:pt x="103" y="682"/>
                  <a:pt x="134" y="713"/>
                  <a:pt x="172" y="713"/>
                </a:cubicBezTo>
                <a:lnTo>
                  <a:pt x="138" y="713"/>
                </a:lnTo>
                <a:cubicBezTo>
                  <a:pt x="100" y="713"/>
                  <a:pt x="80" y="747"/>
                  <a:pt x="69" y="781"/>
                </a:cubicBezTo>
                <a:lnTo>
                  <a:pt x="0" y="947"/>
                </a:lnTo>
                <a:cubicBezTo>
                  <a:pt x="0" y="985"/>
                  <a:pt x="30" y="1015"/>
                  <a:pt x="69" y="1015"/>
                </a:cubicBezTo>
                <a:lnTo>
                  <a:pt x="1175" y="1015"/>
                </a:lnTo>
                <a:cubicBezTo>
                  <a:pt x="1213" y="1015"/>
                  <a:pt x="1244" y="985"/>
                  <a:pt x="1244" y="947"/>
                </a:cubicBezTo>
                <a:lnTo>
                  <a:pt x="1175" y="781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790560" y="2376720"/>
            <a:ext cx="447840" cy="23760"/>
          </a:xfrm>
          <a:custGeom>
            <a:avLst/>
            <a:gdLst/>
            <a:ahLst/>
            <a:rect l="0" t="0" r="r" b="b"/>
            <a:pathLst>
              <a:path w="1244" h="66">
                <a:moveTo>
                  <a:pt x="0" y="0"/>
                </a:moveTo>
                <a:lnTo>
                  <a:pt x="0" y="2"/>
                </a:lnTo>
                <a:lnTo>
                  <a:pt x="6" y="25"/>
                </a:lnTo>
                <a:cubicBezTo>
                  <a:pt x="17" y="49"/>
                  <a:pt x="41" y="66"/>
                  <a:pt x="69" y="66"/>
                </a:cubicBezTo>
                <a:lnTo>
                  <a:pt x="1175" y="66"/>
                </a:lnTo>
                <a:cubicBezTo>
                  <a:pt x="1212" y="66"/>
                  <a:pt x="1242" y="36"/>
                  <a:pt x="12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52480" y="2059560"/>
            <a:ext cx="323640" cy="208080"/>
          </a:xfrm>
          <a:custGeom>
            <a:avLst/>
            <a:gdLst/>
            <a:ahLst/>
            <a:rect l="0" t="0" r="r" b="b"/>
            <a:pathLst>
              <a:path w="899" h="578">
                <a:moveTo>
                  <a:pt x="899" y="544"/>
                </a:moveTo>
                <a:cubicBezTo>
                  <a:pt x="899" y="563"/>
                  <a:pt x="884" y="578"/>
                  <a:pt x="865" y="578"/>
                </a:cubicBezTo>
                <a:lnTo>
                  <a:pt x="35" y="578"/>
                </a:lnTo>
                <a:cubicBezTo>
                  <a:pt x="16" y="578"/>
                  <a:pt x="0" y="563"/>
                  <a:pt x="0" y="544"/>
                </a:cubicBezTo>
                <a:lnTo>
                  <a:pt x="0" y="34"/>
                </a:lnTo>
                <a:cubicBezTo>
                  <a:pt x="0" y="15"/>
                  <a:pt x="16" y="0"/>
                  <a:pt x="35" y="0"/>
                </a:cubicBezTo>
                <a:lnTo>
                  <a:pt x="865" y="0"/>
                </a:lnTo>
                <a:cubicBezTo>
                  <a:pt x="884" y="0"/>
                  <a:pt x="899" y="15"/>
                  <a:pt x="899" y="34"/>
                </a:cubicBezTo>
                <a:lnTo>
                  <a:pt x="899" y="544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30520" y="2303280"/>
            <a:ext cx="370080" cy="48960"/>
          </a:xfrm>
          <a:custGeom>
            <a:avLst/>
            <a:gdLst/>
            <a:ahLst/>
            <a:rect l="0" t="0" r="r" b="b"/>
            <a:pathLst>
              <a:path w="1028" h="136">
                <a:moveTo>
                  <a:pt x="1026" y="102"/>
                </a:moveTo>
                <a:lnTo>
                  <a:pt x="1000" y="29"/>
                </a:lnTo>
                <a:cubicBezTo>
                  <a:pt x="992" y="12"/>
                  <a:pt x="978" y="0"/>
                  <a:pt x="959" y="0"/>
                </a:cubicBezTo>
                <a:lnTo>
                  <a:pt x="65" y="0"/>
                </a:lnTo>
                <a:cubicBezTo>
                  <a:pt x="46" y="0"/>
                  <a:pt x="34" y="13"/>
                  <a:pt x="25" y="36"/>
                </a:cubicBezTo>
                <a:lnTo>
                  <a:pt x="1" y="102"/>
                </a:lnTo>
                <a:cubicBezTo>
                  <a:pt x="-6" y="123"/>
                  <a:pt x="17" y="136"/>
                  <a:pt x="36" y="136"/>
                </a:cubicBezTo>
                <a:lnTo>
                  <a:pt x="299" y="136"/>
                </a:lnTo>
                <a:cubicBezTo>
                  <a:pt x="299" y="136"/>
                  <a:pt x="331" y="135"/>
                  <a:pt x="337" y="116"/>
                </a:cubicBezTo>
                <a:cubicBezTo>
                  <a:pt x="343" y="94"/>
                  <a:pt x="351" y="61"/>
                  <a:pt x="353" y="55"/>
                </a:cubicBezTo>
                <a:cubicBezTo>
                  <a:pt x="355" y="46"/>
                  <a:pt x="366" y="37"/>
                  <a:pt x="382" y="37"/>
                </a:cubicBezTo>
                <a:lnTo>
                  <a:pt x="679" y="37"/>
                </a:lnTo>
                <a:cubicBezTo>
                  <a:pt x="696" y="37"/>
                  <a:pt x="704" y="46"/>
                  <a:pt x="707" y="56"/>
                </a:cubicBezTo>
                <a:cubicBezTo>
                  <a:pt x="708" y="63"/>
                  <a:pt x="717" y="95"/>
                  <a:pt x="722" y="117"/>
                </a:cubicBezTo>
                <a:cubicBezTo>
                  <a:pt x="726" y="136"/>
                  <a:pt x="764" y="136"/>
                  <a:pt x="764" y="136"/>
                </a:cubicBezTo>
                <a:lnTo>
                  <a:pt x="992" y="136"/>
                </a:lnTo>
                <a:cubicBezTo>
                  <a:pt x="1011" y="136"/>
                  <a:pt x="1034" y="120"/>
                  <a:pt x="1026" y="102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65880" y="2328480"/>
            <a:ext cx="109800" cy="36720"/>
          </a:xfrm>
          <a:custGeom>
            <a:avLst/>
            <a:gdLst/>
            <a:ahLst/>
            <a:rect l="0" t="0" r="r" b="b"/>
            <a:pathLst>
              <a:path w="305" h="102">
                <a:moveTo>
                  <a:pt x="286" y="102"/>
                </a:moveTo>
                <a:lnTo>
                  <a:pt x="17" y="102"/>
                </a:lnTo>
                <a:cubicBezTo>
                  <a:pt x="4" y="102"/>
                  <a:pt x="-2" y="91"/>
                  <a:pt x="0" y="80"/>
                </a:cubicBezTo>
                <a:cubicBezTo>
                  <a:pt x="2" y="68"/>
                  <a:pt x="12" y="18"/>
                  <a:pt x="13" y="12"/>
                </a:cubicBezTo>
                <a:cubicBezTo>
                  <a:pt x="14" y="6"/>
                  <a:pt x="23" y="0"/>
                  <a:pt x="31" y="0"/>
                </a:cubicBezTo>
                <a:lnTo>
                  <a:pt x="275" y="0"/>
                </a:lnTo>
                <a:cubicBezTo>
                  <a:pt x="285" y="0"/>
                  <a:pt x="292" y="5"/>
                  <a:pt x="294" y="16"/>
                </a:cubicBezTo>
                <a:cubicBezTo>
                  <a:pt x="296" y="27"/>
                  <a:pt x="304" y="73"/>
                  <a:pt x="305" y="83"/>
                </a:cubicBezTo>
                <a:cubicBezTo>
                  <a:pt x="305" y="93"/>
                  <a:pt x="299" y="102"/>
                  <a:pt x="286" y="102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1875960"/>
            <a:ext cx="284364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2.8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2793960"/>
            <a:ext cx="633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Procesando datos binarios con bucles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771480" y="4190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06040" y="42253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6"/>
                  <a:pt x="21" y="179"/>
                </a:cubicBezTo>
                <a:cubicBezTo>
                  <a:pt x="29" y="161"/>
                  <a:pt x="38" y="145"/>
                  <a:pt x="48" y="129"/>
                </a:cubicBezTo>
                <a:cubicBezTo>
                  <a:pt x="59" y="113"/>
                  <a:pt x="70" y="99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9"/>
                  <a:pt x="517" y="113"/>
                  <a:pt x="528" y="129"/>
                </a:cubicBezTo>
                <a:cubicBezTo>
                  <a:pt x="538" y="145"/>
                  <a:pt x="547" y="161"/>
                  <a:pt x="554" y="179"/>
                </a:cubicBezTo>
                <a:cubicBezTo>
                  <a:pt x="561" y="196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32680" y="42523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4"/>
                </a:cubicBezTo>
                <a:cubicBezTo>
                  <a:pt x="421" y="268"/>
                  <a:pt x="417" y="281"/>
                  <a:pt x="411" y="294"/>
                </a:cubicBezTo>
                <a:cubicBezTo>
                  <a:pt x="406" y="307"/>
                  <a:pt x="399" y="320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0"/>
                  <a:pt x="22" y="307"/>
                  <a:pt x="16" y="294"/>
                </a:cubicBezTo>
                <a:cubicBezTo>
                  <a:pt x="11" y="281"/>
                  <a:pt x="7" y="268"/>
                  <a:pt x="4" y="254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63280" y="42829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2"/>
                  <a:pt x="232" y="206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6"/>
                  <a:pt x="17" y="192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86320" y="43059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06120" y="43311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0"/>
                </a:lnTo>
                <a:cubicBezTo>
                  <a:pt x="296" y="250"/>
                  <a:pt x="238" y="322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03960" y="43171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54360" y="41907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10800" y="42152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3577320"/>
            <a:ext cx="20797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Lenguaje: </a:t>
            </a:r>
            <a:r>
              <a:rPr b="1" lang="es-ES" sz="2390" strike="noStrike" u="none">
                <a:solidFill>
                  <a:srgbClr val="4488cc"/>
                </a:solidFill>
                <a:effectLst/>
                <a:uFillTx/>
                <a:latin typeface="SegoeUI"/>
                <a:ea typeface="SegoeUI"/>
              </a:rPr>
              <a:t>Java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065240" y="4150080"/>
            <a:ext cx="889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Diseña un programa modular en Java que simule operaciones básicas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20" y="4559760"/>
            <a:ext cx="569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binaria usando bucles y funciones.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62640" y="2107800"/>
            <a:ext cx="119160" cy="72000"/>
          </a:xfrm>
          <a:custGeom>
            <a:avLst/>
            <a:gdLst/>
            <a:ahLst/>
            <a:rect l="0" t="0" r="r" b="b"/>
            <a:pathLst>
              <a:path w="331" h="200">
                <a:moveTo>
                  <a:pt x="331" y="56"/>
                </a:moveTo>
                <a:cubicBezTo>
                  <a:pt x="331" y="64"/>
                  <a:pt x="329" y="74"/>
                  <a:pt x="327" y="83"/>
                </a:cubicBezTo>
                <a:cubicBezTo>
                  <a:pt x="312" y="141"/>
                  <a:pt x="246" y="206"/>
                  <a:pt x="154" y="200"/>
                </a:cubicBezTo>
                <a:cubicBezTo>
                  <a:pt x="69" y="195"/>
                  <a:pt x="0" y="156"/>
                  <a:pt x="0" y="101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0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928440" y="2111040"/>
            <a:ext cx="151920" cy="45720"/>
          </a:xfrm>
          <a:custGeom>
            <a:avLst/>
            <a:gdLst/>
            <a:ahLst/>
            <a:rect l="0" t="0" r="r" b="b"/>
            <a:pathLst>
              <a:path w="422" h="127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8"/>
                  <a:pt x="0" y="69"/>
                </a:cubicBezTo>
                <a:cubicBezTo>
                  <a:pt x="0" y="85"/>
                  <a:pt x="8" y="98"/>
                  <a:pt x="20" y="109"/>
                </a:cubicBezTo>
                <a:cubicBezTo>
                  <a:pt x="20" y="109"/>
                  <a:pt x="49" y="137"/>
                  <a:pt x="99" y="124"/>
                </a:cubicBezTo>
                <a:cubicBezTo>
                  <a:pt x="121" y="117"/>
                  <a:pt x="157" y="74"/>
                  <a:pt x="222" y="67"/>
                </a:cubicBezTo>
                <a:cubicBezTo>
                  <a:pt x="253" y="64"/>
                  <a:pt x="313" y="88"/>
                  <a:pt x="417" y="88"/>
                </a:cubicBezTo>
                <a:cubicBezTo>
                  <a:pt x="421" y="79"/>
                  <a:pt x="422" y="73"/>
                  <a:pt x="422" y="73"/>
                </a:cubicBezTo>
                <a:cubicBezTo>
                  <a:pt x="422" y="17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86600" y="190512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5"/>
                </a:cubicBezTo>
                <a:cubicBezTo>
                  <a:pt x="959" y="528"/>
                  <a:pt x="953" y="468"/>
                  <a:pt x="953" y="468"/>
                </a:cubicBezTo>
                <a:cubicBezTo>
                  <a:pt x="998" y="385"/>
                  <a:pt x="939" y="309"/>
                  <a:pt x="939" y="309"/>
                </a:cubicBezTo>
                <a:cubicBezTo>
                  <a:pt x="933" y="222"/>
                  <a:pt x="879" y="187"/>
                  <a:pt x="879" y="187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2"/>
                  <a:pt x="594" y="15"/>
                  <a:pt x="594" y="15"/>
                </a:cubicBezTo>
                <a:cubicBezTo>
                  <a:pt x="594" y="15"/>
                  <a:pt x="491" y="-22"/>
                  <a:pt x="350" y="19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3"/>
                  <a:pt x="-2" y="350"/>
                  <a:pt x="0" y="377"/>
                </a:cubicBezTo>
                <a:cubicBezTo>
                  <a:pt x="14" y="530"/>
                  <a:pt x="124" y="557"/>
                  <a:pt x="194" y="573"/>
                </a:cubicBezTo>
                <a:cubicBezTo>
                  <a:pt x="210" y="616"/>
                  <a:pt x="271" y="695"/>
                  <a:pt x="378" y="666"/>
                </a:cubicBezTo>
                <a:cubicBezTo>
                  <a:pt x="511" y="643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06040" y="1927080"/>
            <a:ext cx="302400" cy="189360"/>
          </a:xfrm>
          <a:custGeom>
            <a:avLst/>
            <a:gdLst/>
            <a:ahLst/>
            <a:rect l="0" t="0" r="r" b="b"/>
            <a:pathLst>
              <a:path w="840" h="526">
                <a:moveTo>
                  <a:pt x="425" y="339"/>
                </a:moveTo>
                <a:cubicBezTo>
                  <a:pt x="490" y="305"/>
                  <a:pt x="526" y="308"/>
                  <a:pt x="557" y="311"/>
                </a:cubicBezTo>
                <a:cubicBezTo>
                  <a:pt x="567" y="312"/>
                  <a:pt x="576" y="313"/>
                  <a:pt x="586" y="313"/>
                </a:cubicBezTo>
                <a:cubicBezTo>
                  <a:pt x="641" y="312"/>
                  <a:pt x="686" y="289"/>
                  <a:pt x="707" y="267"/>
                </a:cubicBezTo>
                <a:cubicBezTo>
                  <a:pt x="712" y="261"/>
                  <a:pt x="711" y="253"/>
                  <a:pt x="705" y="248"/>
                </a:cubicBezTo>
                <a:cubicBezTo>
                  <a:pt x="700" y="243"/>
                  <a:pt x="690" y="243"/>
                  <a:pt x="685" y="249"/>
                </a:cubicBezTo>
                <a:cubicBezTo>
                  <a:pt x="669" y="266"/>
                  <a:pt x="632" y="285"/>
                  <a:pt x="585" y="286"/>
                </a:cubicBezTo>
                <a:cubicBezTo>
                  <a:pt x="577" y="286"/>
                  <a:pt x="568" y="285"/>
                  <a:pt x="559" y="284"/>
                </a:cubicBezTo>
                <a:cubicBezTo>
                  <a:pt x="526" y="281"/>
                  <a:pt x="485" y="277"/>
                  <a:pt x="412" y="316"/>
                </a:cubicBezTo>
                <a:cubicBezTo>
                  <a:pt x="394" y="325"/>
                  <a:pt x="368" y="329"/>
                  <a:pt x="341" y="332"/>
                </a:cubicBezTo>
                <a:cubicBezTo>
                  <a:pt x="279" y="245"/>
                  <a:pt x="316" y="170"/>
                  <a:pt x="327" y="151"/>
                </a:cubicBezTo>
                <a:cubicBezTo>
                  <a:pt x="328" y="151"/>
                  <a:pt x="329" y="152"/>
                  <a:pt x="330" y="152"/>
                </a:cubicBezTo>
                <a:cubicBezTo>
                  <a:pt x="341" y="152"/>
                  <a:pt x="352" y="149"/>
                  <a:pt x="362" y="143"/>
                </a:cubicBezTo>
                <a:cubicBezTo>
                  <a:pt x="369" y="140"/>
                  <a:pt x="371" y="131"/>
                  <a:pt x="368" y="125"/>
                </a:cubicBezTo>
                <a:cubicBezTo>
                  <a:pt x="364" y="118"/>
                  <a:pt x="355" y="116"/>
                  <a:pt x="349" y="120"/>
                </a:cubicBezTo>
                <a:cubicBezTo>
                  <a:pt x="331" y="130"/>
                  <a:pt x="307" y="124"/>
                  <a:pt x="296" y="107"/>
                </a:cubicBezTo>
                <a:cubicBezTo>
                  <a:pt x="292" y="101"/>
                  <a:pt x="283" y="99"/>
                  <a:pt x="277" y="103"/>
                </a:cubicBezTo>
                <a:cubicBezTo>
                  <a:pt x="270" y="107"/>
                  <a:pt x="268" y="115"/>
                  <a:pt x="273" y="122"/>
                </a:cubicBezTo>
                <a:cubicBezTo>
                  <a:pt x="279" y="132"/>
                  <a:pt x="289" y="139"/>
                  <a:pt x="299" y="145"/>
                </a:cubicBezTo>
                <a:cubicBezTo>
                  <a:pt x="285" y="174"/>
                  <a:pt x="257" y="250"/>
                  <a:pt x="309" y="335"/>
                </a:cubicBezTo>
                <a:cubicBezTo>
                  <a:pt x="272" y="338"/>
                  <a:pt x="235" y="343"/>
                  <a:pt x="206" y="361"/>
                </a:cubicBezTo>
                <a:cubicBezTo>
                  <a:pt x="188" y="373"/>
                  <a:pt x="169" y="390"/>
                  <a:pt x="154" y="410"/>
                </a:cubicBezTo>
                <a:cubicBezTo>
                  <a:pt x="136" y="407"/>
                  <a:pt x="72" y="392"/>
                  <a:pt x="61" y="322"/>
                </a:cubicBezTo>
                <a:cubicBezTo>
                  <a:pt x="68" y="317"/>
                  <a:pt x="74" y="310"/>
                  <a:pt x="77" y="301"/>
                </a:cubicBezTo>
                <a:cubicBezTo>
                  <a:pt x="80" y="294"/>
                  <a:pt x="76" y="287"/>
                  <a:pt x="69" y="284"/>
                </a:cubicBezTo>
                <a:cubicBezTo>
                  <a:pt x="62" y="281"/>
                  <a:pt x="54" y="284"/>
                  <a:pt x="51" y="291"/>
                </a:cubicBezTo>
                <a:cubicBezTo>
                  <a:pt x="49" y="298"/>
                  <a:pt x="44" y="302"/>
                  <a:pt x="38" y="304"/>
                </a:cubicBezTo>
                <a:cubicBezTo>
                  <a:pt x="33" y="306"/>
                  <a:pt x="26" y="305"/>
                  <a:pt x="20" y="302"/>
                </a:cubicBezTo>
                <a:cubicBezTo>
                  <a:pt x="14" y="298"/>
                  <a:pt x="5" y="301"/>
                  <a:pt x="1" y="307"/>
                </a:cubicBezTo>
                <a:cubicBezTo>
                  <a:pt x="-2" y="314"/>
                  <a:pt x="0" y="322"/>
                  <a:pt x="7" y="326"/>
                </a:cubicBezTo>
                <a:cubicBezTo>
                  <a:pt x="15" y="330"/>
                  <a:pt x="23" y="332"/>
                  <a:pt x="32" y="332"/>
                </a:cubicBezTo>
                <a:cubicBezTo>
                  <a:pt x="33" y="332"/>
                  <a:pt x="34" y="332"/>
                  <a:pt x="35" y="332"/>
                </a:cubicBezTo>
                <a:cubicBezTo>
                  <a:pt x="48" y="397"/>
                  <a:pt x="101" y="426"/>
                  <a:pt x="139" y="435"/>
                </a:cubicBezTo>
                <a:cubicBezTo>
                  <a:pt x="134" y="445"/>
                  <a:pt x="131" y="456"/>
                  <a:pt x="130" y="467"/>
                </a:cubicBezTo>
                <a:cubicBezTo>
                  <a:pt x="129" y="475"/>
                  <a:pt x="135" y="481"/>
                  <a:pt x="142" y="482"/>
                </a:cubicBezTo>
                <a:lnTo>
                  <a:pt x="144" y="482"/>
                </a:lnTo>
                <a:cubicBezTo>
                  <a:pt x="151" y="482"/>
                  <a:pt x="157" y="477"/>
                  <a:pt x="158" y="470"/>
                </a:cubicBezTo>
                <a:cubicBezTo>
                  <a:pt x="161" y="437"/>
                  <a:pt x="193" y="402"/>
                  <a:pt x="222" y="384"/>
                </a:cubicBezTo>
                <a:cubicBezTo>
                  <a:pt x="249" y="367"/>
                  <a:pt x="288" y="364"/>
                  <a:pt x="326" y="360"/>
                </a:cubicBezTo>
                <a:cubicBezTo>
                  <a:pt x="363" y="357"/>
                  <a:pt x="398" y="354"/>
                  <a:pt x="425" y="339"/>
                </a:cubicBezTo>
                <a:moveTo>
                  <a:pt x="786" y="299"/>
                </a:moveTo>
                <a:cubicBezTo>
                  <a:pt x="782" y="305"/>
                  <a:pt x="785" y="313"/>
                  <a:pt x="791" y="317"/>
                </a:cubicBezTo>
                <a:cubicBezTo>
                  <a:pt x="793" y="318"/>
                  <a:pt x="796" y="319"/>
                  <a:pt x="798" y="319"/>
                </a:cubicBezTo>
                <a:cubicBezTo>
                  <a:pt x="803" y="319"/>
                  <a:pt x="808" y="316"/>
                  <a:pt x="810" y="312"/>
                </a:cubicBezTo>
                <a:cubicBezTo>
                  <a:pt x="811" y="311"/>
                  <a:pt x="862" y="218"/>
                  <a:pt x="766" y="154"/>
                </a:cubicBezTo>
                <a:cubicBezTo>
                  <a:pt x="760" y="150"/>
                  <a:pt x="751" y="152"/>
                  <a:pt x="747" y="158"/>
                </a:cubicBezTo>
                <a:cubicBezTo>
                  <a:pt x="743" y="164"/>
                  <a:pt x="744" y="174"/>
                  <a:pt x="751" y="178"/>
                </a:cubicBezTo>
                <a:cubicBezTo>
                  <a:pt x="825" y="226"/>
                  <a:pt x="787" y="296"/>
                  <a:pt x="786" y="299"/>
                </a:cubicBezTo>
                <a:moveTo>
                  <a:pt x="206" y="78"/>
                </a:moveTo>
                <a:cubicBezTo>
                  <a:pt x="210" y="78"/>
                  <a:pt x="215" y="76"/>
                  <a:pt x="217" y="72"/>
                </a:cubicBezTo>
                <a:cubicBezTo>
                  <a:pt x="258" y="17"/>
                  <a:pt x="314" y="36"/>
                  <a:pt x="316" y="37"/>
                </a:cubicBezTo>
                <a:cubicBezTo>
                  <a:pt x="323" y="40"/>
                  <a:pt x="331" y="36"/>
                  <a:pt x="334" y="29"/>
                </a:cubicBezTo>
                <a:cubicBezTo>
                  <a:pt x="337" y="22"/>
                  <a:pt x="333" y="14"/>
                  <a:pt x="326" y="12"/>
                </a:cubicBezTo>
                <a:cubicBezTo>
                  <a:pt x="299" y="2"/>
                  <a:pt x="237" y="-1"/>
                  <a:pt x="195" y="56"/>
                </a:cubicBezTo>
                <a:cubicBezTo>
                  <a:pt x="190" y="63"/>
                  <a:pt x="191" y="71"/>
                  <a:pt x="198" y="75"/>
                </a:cubicBezTo>
                <a:cubicBezTo>
                  <a:pt x="200" y="77"/>
                  <a:pt x="203" y="78"/>
                  <a:pt x="206" y="78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4"/>
                  <a:pt x="675" y="74"/>
                </a:cubicBezTo>
                <a:cubicBezTo>
                  <a:pt x="677" y="74"/>
                  <a:pt x="680" y="74"/>
                  <a:pt x="682" y="72"/>
                </a:cubicBezTo>
                <a:cubicBezTo>
                  <a:pt x="688" y="69"/>
                  <a:pt x="691" y="60"/>
                  <a:pt x="687" y="54"/>
                </a:cubicBezTo>
                <a:cubicBezTo>
                  <a:pt x="685" y="51"/>
                  <a:pt x="649" y="-6"/>
                  <a:pt x="569" y="0"/>
                </a:cubicBezTo>
                <a:cubicBezTo>
                  <a:pt x="561" y="0"/>
                  <a:pt x="555" y="7"/>
                  <a:pt x="556" y="14"/>
                </a:cubicBezTo>
                <a:cubicBezTo>
                  <a:pt x="557" y="22"/>
                  <a:pt x="564" y="27"/>
                  <a:pt x="571" y="27"/>
                </a:cubicBezTo>
                <a:moveTo>
                  <a:pt x="828" y="425"/>
                </a:moveTo>
                <a:cubicBezTo>
                  <a:pt x="821" y="425"/>
                  <a:pt x="813" y="430"/>
                  <a:pt x="812" y="437"/>
                </a:cubicBezTo>
                <a:cubicBezTo>
                  <a:pt x="812" y="438"/>
                  <a:pt x="808" y="484"/>
                  <a:pt x="759" y="500"/>
                </a:cubicBezTo>
                <a:cubicBezTo>
                  <a:pt x="752" y="502"/>
                  <a:pt x="748" y="510"/>
                  <a:pt x="750" y="517"/>
                </a:cubicBezTo>
                <a:cubicBezTo>
                  <a:pt x="752" y="523"/>
                  <a:pt x="758" y="526"/>
                  <a:pt x="764" y="526"/>
                </a:cubicBezTo>
                <a:cubicBezTo>
                  <a:pt x="765" y="526"/>
                  <a:pt x="766" y="526"/>
                  <a:pt x="768" y="526"/>
                </a:cubicBezTo>
                <a:cubicBezTo>
                  <a:pt x="834" y="504"/>
                  <a:pt x="840" y="442"/>
                  <a:pt x="840" y="440"/>
                </a:cubicBezTo>
                <a:cubicBezTo>
                  <a:pt x="841" y="432"/>
                  <a:pt x="835" y="426"/>
                  <a:pt x="828" y="42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851040" y="193032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4"/>
                </a:moveTo>
                <a:cubicBezTo>
                  <a:pt x="9" y="291"/>
                  <a:pt x="14" y="299"/>
                  <a:pt x="21" y="300"/>
                </a:cubicBezTo>
                <a:cubicBezTo>
                  <a:pt x="22" y="301"/>
                  <a:pt x="24" y="301"/>
                  <a:pt x="25" y="301"/>
                </a:cubicBezTo>
                <a:cubicBezTo>
                  <a:pt x="31" y="301"/>
                  <a:pt x="37" y="297"/>
                  <a:pt x="38" y="291"/>
                </a:cubicBezTo>
                <a:cubicBezTo>
                  <a:pt x="44" y="272"/>
                  <a:pt x="64" y="259"/>
                  <a:pt x="84" y="263"/>
                </a:cubicBezTo>
                <a:cubicBezTo>
                  <a:pt x="92" y="265"/>
                  <a:pt x="99" y="260"/>
                  <a:pt x="101" y="253"/>
                </a:cubicBezTo>
                <a:cubicBezTo>
                  <a:pt x="102" y="245"/>
                  <a:pt x="98" y="238"/>
                  <a:pt x="90" y="237"/>
                </a:cubicBezTo>
                <a:cubicBezTo>
                  <a:pt x="78" y="234"/>
                  <a:pt x="66" y="235"/>
                  <a:pt x="55" y="239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7"/>
                  <a:pt x="17" y="115"/>
                </a:cubicBezTo>
                <a:cubicBezTo>
                  <a:pt x="10" y="115"/>
                  <a:pt x="2" y="120"/>
                  <a:pt x="1" y="127"/>
                </a:cubicBezTo>
                <a:cubicBezTo>
                  <a:pt x="1" y="130"/>
                  <a:pt x="-6" y="190"/>
                  <a:pt x="31" y="253"/>
                </a:cubicBezTo>
                <a:cubicBezTo>
                  <a:pt x="22" y="261"/>
                  <a:pt x="15" y="271"/>
                  <a:pt x="11" y="284"/>
                </a:cubicBezTo>
                <a:moveTo>
                  <a:pt x="323" y="217"/>
                </a:moveTo>
                <a:cubicBezTo>
                  <a:pt x="335" y="206"/>
                  <a:pt x="353" y="207"/>
                  <a:pt x="364" y="217"/>
                </a:cubicBezTo>
                <a:cubicBezTo>
                  <a:pt x="367" y="220"/>
                  <a:pt x="370" y="221"/>
                  <a:pt x="374" y="221"/>
                </a:cubicBezTo>
                <a:cubicBezTo>
                  <a:pt x="378" y="221"/>
                  <a:pt x="381" y="220"/>
                  <a:pt x="384" y="217"/>
                </a:cubicBezTo>
                <a:cubicBezTo>
                  <a:pt x="389" y="211"/>
                  <a:pt x="389" y="203"/>
                  <a:pt x="384" y="198"/>
                </a:cubicBezTo>
                <a:cubicBezTo>
                  <a:pt x="377" y="191"/>
                  <a:pt x="369" y="187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4"/>
                  <a:pt x="354" y="108"/>
                </a:cubicBezTo>
                <a:lnTo>
                  <a:pt x="353" y="106"/>
                </a:lnTo>
                <a:cubicBezTo>
                  <a:pt x="343" y="73"/>
                  <a:pt x="337" y="51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7"/>
                  <a:pt x="316" y="78"/>
                  <a:pt x="327" y="114"/>
                </a:cubicBezTo>
                <a:lnTo>
                  <a:pt x="328" y="116"/>
                </a:lnTo>
                <a:cubicBezTo>
                  <a:pt x="329" y="122"/>
                  <a:pt x="331" y="126"/>
                  <a:pt x="332" y="130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89"/>
                  <a:pt x="304" y="197"/>
                </a:cubicBezTo>
                <a:cubicBezTo>
                  <a:pt x="299" y="202"/>
                  <a:pt x="298" y="211"/>
                  <a:pt x="304" y="216"/>
                </a:cubicBezTo>
                <a:cubicBezTo>
                  <a:pt x="309" y="221"/>
                  <a:pt x="318" y="222"/>
                  <a:pt x="323" y="217"/>
                </a:cubicBezTo>
                <a:moveTo>
                  <a:pt x="502" y="135"/>
                </a:moveTo>
                <a:cubicBezTo>
                  <a:pt x="510" y="135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5"/>
                  <a:pt x="521" y="103"/>
                  <a:pt x="514" y="106"/>
                </a:cubicBezTo>
                <a:cubicBezTo>
                  <a:pt x="500" y="112"/>
                  <a:pt x="482" y="107"/>
                  <a:pt x="475" y="93"/>
                </a:cubicBezTo>
                <a:cubicBezTo>
                  <a:pt x="471" y="87"/>
                  <a:pt x="463" y="84"/>
                  <a:pt x="456" y="88"/>
                </a:cubicBezTo>
                <a:cubicBezTo>
                  <a:pt x="449" y="91"/>
                  <a:pt x="446" y="99"/>
                  <a:pt x="450" y="106"/>
                </a:cubicBezTo>
                <a:cubicBezTo>
                  <a:pt x="455" y="115"/>
                  <a:pt x="463" y="122"/>
                  <a:pt x="471" y="127"/>
                </a:cubicBezTo>
                <a:cubicBezTo>
                  <a:pt x="456" y="163"/>
                  <a:pt x="465" y="201"/>
                  <a:pt x="472" y="221"/>
                </a:cubicBezTo>
                <a:cubicBezTo>
                  <a:pt x="474" y="226"/>
                  <a:pt x="479" y="230"/>
                  <a:pt x="485" y="230"/>
                </a:cubicBezTo>
                <a:cubicBezTo>
                  <a:pt x="486" y="230"/>
                  <a:pt x="488" y="230"/>
                  <a:pt x="489" y="229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8"/>
                  <a:pt x="484" y="164"/>
                  <a:pt x="499" y="135"/>
                </a:cubicBezTo>
                <a:cubicBezTo>
                  <a:pt x="500" y="135"/>
                  <a:pt x="501" y="135"/>
                  <a:pt x="502" y="135"/>
                </a:cubicBezTo>
                <a:moveTo>
                  <a:pt x="636" y="392"/>
                </a:moveTo>
                <a:cubicBezTo>
                  <a:pt x="636" y="384"/>
                  <a:pt x="629" y="379"/>
                  <a:pt x="621" y="379"/>
                </a:cubicBezTo>
                <a:cubicBezTo>
                  <a:pt x="593" y="381"/>
                  <a:pt x="569" y="360"/>
                  <a:pt x="567" y="333"/>
                </a:cubicBezTo>
                <a:cubicBezTo>
                  <a:pt x="566" y="325"/>
                  <a:pt x="560" y="320"/>
                  <a:pt x="552" y="320"/>
                </a:cubicBezTo>
                <a:cubicBezTo>
                  <a:pt x="544" y="321"/>
                  <a:pt x="539" y="327"/>
                  <a:pt x="539" y="335"/>
                </a:cubicBezTo>
                <a:cubicBezTo>
                  <a:pt x="540" y="351"/>
                  <a:pt x="547" y="365"/>
                  <a:pt x="556" y="377"/>
                </a:cubicBezTo>
                <a:cubicBezTo>
                  <a:pt x="534" y="403"/>
                  <a:pt x="504" y="410"/>
                  <a:pt x="487" y="412"/>
                </a:cubicBezTo>
                <a:cubicBezTo>
                  <a:pt x="472" y="414"/>
                  <a:pt x="460" y="412"/>
                  <a:pt x="445" y="410"/>
                </a:cubicBezTo>
                <a:cubicBezTo>
                  <a:pt x="432" y="409"/>
                  <a:pt x="416" y="407"/>
                  <a:pt x="398" y="408"/>
                </a:cubicBezTo>
                <a:lnTo>
                  <a:pt x="397" y="408"/>
                </a:lnTo>
                <a:cubicBezTo>
                  <a:pt x="397" y="400"/>
                  <a:pt x="395" y="389"/>
                  <a:pt x="389" y="379"/>
                </a:cubicBezTo>
                <a:cubicBezTo>
                  <a:pt x="385" y="373"/>
                  <a:pt x="376" y="371"/>
                  <a:pt x="370" y="375"/>
                </a:cubicBezTo>
                <a:cubicBezTo>
                  <a:pt x="363" y="379"/>
                  <a:pt x="361" y="387"/>
                  <a:pt x="365" y="394"/>
                </a:cubicBezTo>
                <a:cubicBezTo>
                  <a:pt x="369" y="400"/>
                  <a:pt x="370" y="409"/>
                  <a:pt x="370" y="413"/>
                </a:cubicBezTo>
                <a:cubicBezTo>
                  <a:pt x="356" y="418"/>
                  <a:pt x="343" y="426"/>
                  <a:pt x="332" y="433"/>
                </a:cubicBezTo>
                <a:cubicBezTo>
                  <a:pt x="313" y="445"/>
                  <a:pt x="297" y="455"/>
                  <a:pt x="274" y="450"/>
                </a:cubicBezTo>
                <a:cubicBezTo>
                  <a:pt x="253" y="445"/>
                  <a:pt x="232" y="444"/>
                  <a:pt x="214" y="447"/>
                </a:cubicBezTo>
                <a:cubicBezTo>
                  <a:pt x="211" y="440"/>
                  <a:pt x="207" y="432"/>
                  <a:pt x="200" y="425"/>
                </a:cubicBezTo>
                <a:cubicBezTo>
                  <a:pt x="194" y="420"/>
                  <a:pt x="185" y="420"/>
                  <a:pt x="180" y="426"/>
                </a:cubicBezTo>
                <a:cubicBezTo>
                  <a:pt x="175" y="431"/>
                  <a:pt x="175" y="440"/>
                  <a:pt x="181" y="445"/>
                </a:cubicBezTo>
                <a:cubicBezTo>
                  <a:pt x="183" y="447"/>
                  <a:pt x="185" y="450"/>
                  <a:pt x="186" y="454"/>
                </a:cubicBezTo>
                <a:cubicBezTo>
                  <a:pt x="156" y="466"/>
                  <a:pt x="140" y="487"/>
                  <a:pt x="139" y="488"/>
                </a:cubicBezTo>
                <a:cubicBezTo>
                  <a:pt x="135" y="495"/>
                  <a:pt x="136" y="503"/>
                  <a:pt x="143" y="508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5"/>
                </a:cubicBezTo>
                <a:cubicBezTo>
                  <a:pt x="162" y="504"/>
                  <a:pt x="178" y="483"/>
                  <a:pt x="208" y="475"/>
                </a:cubicBezTo>
                <a:cubicBezTo>
                  <a:pt x="224" y="471"/>
                  <a:pt x="246" y="471"/>
                  <a:pt x="268" y="476"/>
                </a:cubicBezTo>
                <a:cubicBezTo>
                  <a:pt x="274" y="478"/>
                  <a:pt x="280" y="478"/>
                  <a:pt x="285" y="478"/>
                </a:cubicBezTo>
                <a:cubicBezTo>
                  <a:pt x="288" y="484"/>
                  <a:pt x="289" y="491"/>
                  <a:pt x="289" y="495"/>
                </a:cubicBezTo>
                <a:cubicBezTo>
                  <a:pt x="289" y="502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1"/>
                  <a:pt x="316" y="483"/>
                  <a:pt x="313" y="474"/>
                </a:cubicBezTo>
                <a:cubicBezTo>
                  <a:pt x="326" y="469"/>
                  <a:pt x="337" y="462"/>
                  <a:pt x="348" y="455"/>
                </a:cubicBezTo>
                <a:cubicBezTo>
                  <a:pt x="364" y="445"/>
                  <a:pt x="379" y="436"/>
                  <a:pt x="399" y="435"/>
                </a:cubicBezTo>
                <a:cubicBezTo>
                  <a:pt x="415" y="434"/>
                  <a:pt x="429" y="436"/>
                  <a:pt x="442" y="437"/>
                </a:cubicBezTo>
                <a:cubicBezTo>
                  <a:pt x="455" y="439"/>
                  <a:pt x="468" y="440"/>
                  <a:pt x="482" y="439"/>
                </a:cubicBezTo>
                <a:cubicBezTo>
                  <a:pt x="485" y="446"/>
                  <a:pt x="485" y="455"/>
                  <a:pt x="484" y="458"/>
                </a:cubicBezTo>
                <a:cubicBezTo>
                  <a:pt x="484" y="466"/>
                  <a:pt x="489" y="473"/>
                  <a:pt x="498" y="473"/>
                </a:cubicBezTo>
                <a:cubicBezTo>
                  <a:pt x="498" y="474"/>
                  <a:pt x="499" y="474"/>
                  <a:pt x="499" y="474"/>
                </a:cubicBezTo>
                <a:cubicBezTo>
                  <a:pt x="506" y="474"/>
                  <a:pt x="512" y="469"/>
                  <a:pt x="513" y="462"/>
                </a:cubicBezTo>
                <a:cubicBezTo>
                  <a:pt x="513" y="460"/>
                  <a:pt x="515" y="448"/>
                  <a:pt x="511" y="435"/>
                </a:cubicBezTo>
                <a:cubicBezTo>
                  <a:pt x="532" y="430"/>
                  <a:pt x="556" y="418"/>
                  <a:pt x="577" y="395"/>
                </a:cubicBezTo>
                <a:cubicBezTo>
                  <a:pt x="589" y="402"/>
                  <a:pt x="603" y="406"/>
                  <a:pt x="618" y="406"/>
                </a:cubicBezTo>
                <a:cubicBezTo>
                  <a:pt x="620" y="406"/>
                  <a:pt x="621" y="406"/>
                  <a:pt x="623" y="406"/>
                </a:cubicBezTo>
                <a:cubicBezTo>
                  <a:pt x="631" y="406"/>
                  <a:pt x="637" y="399"/>
                  <a:pt x="636" y="392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160280" y="1803240"/>
            <a:ext cx="1549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747720" y="2540520"/>
            <a:ext cx="459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 programa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3247920" y="3143160"/>
            <a:ext cx="571680" cy="362160"/>
          </a:xfrm>
          <a:custGeom>
            <a:avLst/>
            <a:gdLst/>
            <a:ahLst/>
            <a:rect l="0" t="0" r="r" b="b"/>
            <a:pathLst>
              <a:path w="1588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30" y="0"/>
                </a:lnTo>
                <a:cubicBezTo>
                  <a:pt x="1440" y="0"/>
                  <a:pt x="1450" y="1"/>
                  <a:pt x="1461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6" y="32"/>
                  <a:pt x="1534" y="39"/>
                  <a:pt x="1542" y="46"/>
                </a:cubicBezTo>
                <a:cubicBezTo>
                  <a:pt x="1549" y="54"/>
                  <a:pt x="1556" y="62"/>
                  <a:pt x="1562" y="70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7"/>
                  <a:pt x="1583" y="117"/>
                  <a:pt x="1585" y="128"/>
                </a:cubicBezTo>
                <a:cubicBezTo>
                  <a:pt x="1587" y="138"/>
                  <a:pt x="1588" y="148"/>
                  <a:pt x="1588" y="158"/>
                </a:cubicBezTo>
                <a:lnTo>
                  <a:pt x="1588" y="847"/>
                </a:lnTo>
                <a:cubicBezTo>
                  <a:pt x="1588" y="858"/>
                  <a:pt x="1587" y="868"/>
                  <a:pt x="1585" y="878"/>
                </a:cubicBezTo>
                <a:cubicBezTo>
                  <a:pt x="1583" y="889"/>
                  <a:pt x="1580" y="899"/>
                  <a:pt x="1576" y="908"/>
                </a:cubicBezTo>
                <a:cubicBezTo>
                  <a:pt x="1572" y="918"/>
                  <a:pt x="1567" y="927"/>
                  <a:pt x="1562" y="936"/>
                </a:cubicBezTo>
                <a:cubicBezTo>
                  <a:pt x="1556" y="944"/>
                  <a:pt x="1549" y="952"/>
                  <a:pt x="1542" y="960"/>
                </a:cubicBezTo>
                <a:cubicBezTo>
                  <a:pt x="1534" y="967"/>
                  <a:pt x="1526" y="974"/>
                  <a:pt x="1518" y="979"/>
                </a:cubicBezTo>
                <a:cubicBezTo>
                  <a:pt x="1509" y="985"/>
                  <a:pt x="1500" y="990"/>
                  <a:pt x="1490" y="994"/>
                </a:cubicBezTo>
                <a:cubicBezTo>
                  <a:pt x="1481" y="998"/>
                  <a:pt x="1471" y="1001"/>
                  <a:pt x="1461" y="1003"/>
                </a:cubicBezTo>
                <a:cubicBezTo>
                  <a:pt x="1450" y="1005"/>
                  <a:pt x="1440" y="1006"/>
                  <a:pt x="1430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3102480"/>
            <a:ext cx="194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Aplique bucles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3341520" y="323460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4086000" y="314316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2"/>
                  <a:pt x="2249" y="39"/>
                  <a:pt x="2257" y="46"/>
                </a:cubicBezTo>
                <a:cubicBezTo>
                  <a:pt x="2264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8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47"/>
                </a:lnTo>
                <a:cubicBezTo>
                  <a:pt x="2303" y="858"/>
                  <a:pt x="2302" y="868"/>
                  <a:pt x="2300" y="878"/>
                </a:cubicBezTo>
                <a:cubicBezTo>
                  <a:pt x="2298" y="889"/>
                  <a:pt x="2295" y="899"/>
                  <a:pt x="2291" y="908"/>
                </a:cubicBezTo>
                <a:cubicBezTo>
                  <a:pt x="2287" y="918"/>
                  <a:pt x="2282" y="927"/>
                  <a:pt x="2276" y="936"/>
                </a:cubicBezTo>
                <a:cubicBezTo>
                  <a:pt x="2270" y="944"/>
                  <a:pt x="2264" y="952"/>
                  <a:pt x="2257" y="960"/>
                </a:cubicBezTo>
                <a:cubicBezTo>
                  <a:pt x="2249" y="967"/>
                  <a:pt x="2241" y="974"/>
                  <a:pt x="2232" y="979"/>
                </a:cubicBezTo>
                <a:cubicBezTo>
                  <a:pt x="2224" y="985"/>
                  <a:pt x="2215" y="990"/>
                  <a:pt x="2205" y="994"/>
                </a:cubicBezTo>
                <a:cubicBezTo>
                  <a:pt x="2195" y="998"/>
                  <a:pt x="2185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822840" y="3102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/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175640" y="323460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4915080" y="3102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3597840"/>
            <a:ext cx="401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Use funciones bien estructuradas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75080" y="469944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8"/>
                  <a:pt x="533" y="106"/>
                  <a:pt x="531" y="110"/>
                </a:cubicBezTo>
                <a:cubicBezTo>
                  <a:pt x="517" y="137"/>
                  <a:pt x="500" y="145"/>
                  <a:pt x="472" y="117"/>
                </a:cubicBezTo>
                <a:cubicBezTo>
                  <a:pt x="469" y="114"/>
                  <a:pt x="384" y="26"/>
                  <a:pt x="370" y="10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4"/>
                  <a:pt x="229" y="101"/>
                </a:cubicBezTo>
                <a:cubicBezTo>
                  <a:pt x="212" y="121"/>
                  <a:pt x="212" y="146"/>
                  <a:pt x="227" y="162"/>
                </a:cubicBezTo>
                <a:cubicBezTo>
                  <a:pt x="234" y="169"/>
                  <a:pt x="243" y="171"/>
                  <a:pt x="252" y="174"/>
                </a:cubicBezTo>
                <a:cubicBezTo>
                  <a:pt x="263" y="178"/>
                  <a:pt x="289" y="175"/>
                  <a:pt x="304" y="190"/>
                </a:cubicBezTo>
                <a:cubicBezTo>
                  <a:pt x="329" y="215"/>
                  <a:pt x="316" y="253"/>
                  <a:pt x="285" y="285"/>
                </a:cubicBezTo>
                <a:cubicBezTo>
                  <a:pt x="253" y="316"/>
                  <a:pt x="215" y="328"/>
                  <a:pt x="191" y="304"/>
                </a:cubicBezTo>
                <a:cubicBezTo>
                  <a:pt x="176" y="289"/>
                  <a:pt x="178" y="263"/>
                  <a:pt x="174" y="252"/>
                </a:cubicBezTo>
                <a:cubicBezTo>
                  <a:pt x="171" y="243"/>
                  <a:pt x="169" y="234"/>
                  <a:pt x="162" y="227"/>
                </a:cubicBezTo>
                <a:cubicBezTo>
                  <a:pt x="146" y="212"/>
                  <a:pt x="121" y="212"/>
                  <a:pt x="101" y="229"/>
                </a:cubicBezTo>
                <a:cubicBezTo>
                  <a:pt x="75" y="250"/>
                  <a:pt x="11" y="328"/>
                  <a:pt x="5" y="336"/>
                </a:cubicBezTo>
                <a:cubicBezTo>
                  <a:pt x="-3" y="347"/>
                  <a:pt x="0" y="361"/>
                  <a:pt x="10" y="370"/>
                </a:cubicBezTo>
                <a:cubicBezTo>
                  <a:pt x="26" y="384"/>
                  <a:pt x="115" y="468"/>
                  <a:pt x="117" y="471"/>
                </a:cubicBezTo>
                <a:cubicBezTo>
                  <a:pt x="146" y="499"/>
                  <a:pt x="137" y="516"/>
                  <a:pt x="110" y="530"/>
                </a:cubicBezTo>
                <a:cubicBezTo>
                  <a:pt x="106" y="532"/>
                  <a:pt x="99" y="535"/>
                  <a:pt x="88" y="546"/>
                </a:cubicBezTo>
                <a:cubicBezTo>
                  <a:pt x="57" y="577"/>
                  <a:pt x="57" y="627"/>
                  <a:pt x="88" y="658"/>
                </a:cubicBezTo>
                <a:cubicBezTo>
                  <a:pt x="119" y="690"/>
                  <a:pt x="170" y="690"/>
                  <a:pt x="201" y="658"/>
                </a:cubicBezTo>
                <a:cubicBezTo>
                  <a:pt x="211" y="648"/>
                  <a:pt x="214" y="641"/>
                  <a:pt x="216" y="637"/>
                </a:cubicBezTo>
                <a:cubicBezTo>
                  <a:pt x="230" y="610"/>
                  <a:pt x="247" y="601"/>
                  <a:pt x="276" y="629"/>
                </a:cubicBezTo>
                <a:cubicBezTo>
                  <a:pt x="278" y="632"/>
                  <a:pt x="363" y="720"/>
                  <a:pt x="377" y="737"/>
                </a:cubicBezTo>
                <a:cubicBezTo>
                  <a:pt x="386" y="747"/>
                  <a:pt x="400" y="751"/>
                  <a:pt x="410" y="743"/>
                </a:cubicBezTo>
                <a:cubicBezTo>
                  <a:pt x="418" y="736"/>
                  <a:pt x="497" y="672"/>
                  <a:pt x="519" y="645"/>
                </a:cubicBezTo>
                <a:cubicBezTo>
                  <a:pt x="535" y="625"/>
                  <a:pt x="536" y="600"/>
                  <a:pt x="520" y="585"/>
                </a:cubicBezTo>
                <a:cubicBezTo>
                  <a:pt x="513" y="578"/>
                  <a:pt x="505" y="575"/>
                  <a:pt x="496" y="572"/>
                </a:cubicBezTo>
                <a:cubicBezTo>
                  <a:pt x="484" y="569"/>
                  <a:pt x="458" y="571"/>
                  <a:pt x="442" y="556"/>
                </a:cubicBezTo>
                <a:cubicBezTo>
                  <a:pt x="418" y="532"/>
                  <a:pt x="431" y="493"/>
                  <a:pt x="463" y="462"/>
                </a:cubicBezTo>
                <a:cubicBezTo>
                  <a:pt x="495" y="431"/>
                  <a:pt x="533" y="418"/>
                  <a:pt x="557" y="442"/>
                </a:cubicBezTo>
                <a:cubicBezTo>
                  <a:pt x="572" y="457"/>
                  <a:pt x="570" y="483"/>
                  <a:pt x="573" y="495"/>
                </a:cubicBezTo>
                <a:cubicBezTo>
                  <a:pt x="576" y="504"/>
                  <a:pt x="579" y="512"/>
                  <a:pt x="586" y="519"/>
                </a:cubicBezTo>
                <a:cubicBezTo>
                  <a:pt x="601" y="535"/>
                  <a:pt x="626" y="534"/>
                  <a:pt x="647" y="518"/>
                </a:cubicBezTo>
                <a:cubicBezTo>
                  <a:pt x="673" y="496"/>
                  <a:pt x="737" y="418"/>
                  <a:pt x="743" y="410"/>
                </a:cubicBezTo>
                <a:cubicBezTo>
                  <a:pt x="751" y="399"/>
                  <a:pt x="748" y="386"/>
                  <a:pt x="737" y="376"/>
                </a:cubicBezTo>
                <a:cubicBezTo>
                  <a:pt x="721" y="362"/>
                  <a:pt x="633" y="278"/>
                  <a:pt x="630" y="275"/>
                </a:cubicBezTo>
                <a:cubicBezTo>
                  <a:pt x="602" y="247"/>
                  <a:pt x="611" y="230"/>
                  <a:pt x="638" y="216"/>
                </a:cubicBezTo>
                <a:cubicBezTo>
                  <a:pt x="642" y="214"/>
                  <a:pt x="649" y="211"/>
                  <a:pt x="660" y="201"/>
                </a:cubicBezTo>
                <a:cubicBezTo>
                  <a:pt x="691" y="169"/>
                  <a:pt x="691" y="119"/>
                  <a:pt x="660" y="88"/>
                </a:cubicBezTo>
                <a:cubicBezTo>
                  <a:pt x="628" y="57"/>
                  <a:pt x="578" y="57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300320" y="4073760"/>
            <a:ext cx="547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Trabaje con lógica binaria y cadenas de texto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065240" y="4645440"/>
            <a:ext cx="598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código debe ser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modular, limpio y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99920" y="799920"/>
            <a:ext cx="343080" cy="334080"/>
          </a:xfrm>
          <a:custGeom>
            <a:avLst/>
            <a:gdLst/>
            <a:ahLst/>
            <a:rect l="0" t="0" r="r" b="b"/>
            <a:pathLst>
              <a:path w="953" h="928">
                <a:moveTo>
                  <a:pt x="905" y="173"/>
                </a:moveTo>
                <a:lnTo>
                  <a:pt x="828" y="248"/>
                </a:lnTo>
                <a:cubicBezTo>
                  <a:pt x="828" y="248"/>
                  <a:pt x="777" y="272"/>
                  <a:pt x="726" y="223"/>
                </a:cubicBezTo>
                <a:cubicBezTo>
                  <a:pt x="675" y="173"/>
                  <a:pt x="700" y="123"/>
                  <a:pt x="700" y="123"/>
                </a:cubicBezTo>
                <a:lnTo>
                  <a:pt x="777" y="48"/>
                </a:lnTo>
                <a:cubicBezTo>
                  <a:pt x="802" y="23"/>
                  <a:pt x="772" y="0"/>
                  <a:pt x="749" y="0"/>
                </a:cubicBezTo>
                <a:cubicBezTo>
                  <a:pt x="636" y="0"/>
                  <a:pt x="544" y="89"/>
                  <a:pt x="544" y="200"/>
                </a:cubicBezTo>
                <a:cubicBezTo>
                  <a:pt x="544" y="216"/>
                  <a:pt x="546" y="231"/>
                  <a:pt x="549" y="245"/>
                </a:cubicBezTo>
                <a:lnTo>
                  <a:pt x="376" y="414"/>
                </a:lnTo>
                <a:lnTo>
                  <a:pt x="529" y="563"/>
                </a:lnTo>
                <a:lnTo>
                  <a:pt x="702" y="395"/>
                </a:lnTo>
                <a:cubicBezTo>
                  <a:pt x="717" y="398"/>
                  <a:pt x="733" y="400"/>
                  <a:pt x="749" y="400"/>
                </a:cubicBezTo>
                <a:cubicBezTo>
                  <a:pt x="862" y="400"/>
                  <a:pt x="953" y="311"/>
                  <a:pt x="953" y="200"/>
                </a:cubicBezTo>
                <a:cubicBezTo>
                  <a:pt x="953" y="178"/>
                  <a:pt x="930" y="148"/>
                  <a:pt x="905" y="173"/>
                </a:cubicBezTo>
                <a:moveTo>
                  <a:pt x="373" y="419"/>
                </a:moveTo>
                <a:lnTo>
                  <a:pt x="32" y="750"/>
                </a:lnTo>
                <a:cubicBezTo>
                  <a:pt x="-10" y="791"/>
                  <a:pt x="-10" y="857"/>
                  <a:pt x="32" y="898"/>
                </a:cubicBezTo>
                <a:cubicBezTo>
                  <a:pt x="74" y="938"/>
                  <a:pt x="141" y="938"/>
                  <a:pt x="184" y="898"/>
                </a:cubicBezTo>
                <a:lnTo>
                  <a:pt x="524" y="566"/>
                </a:lnTo>
                <a:lnTo>
                  <a:pt x="373" y="419"/>
                </a:lnTo>
                <a:moveTo>
                  <a:pt x="108" y="867"/>
                </a:moveTo>
                <a:cubicBezTo>
                  <a:pt x="85" y="867"/>
                  <a:pt x="67" y="849"/>
                  <a:pt x="67" y="826"/>
                </a:cubicBezTo>
                <a:cubicBezTo>
                  <a:pt x="67" y="804"/>
                  <a:pt x="85" y="786"/>
                  <a:pt x="108" y="786"/>
                </a:cubicBezTo>
                <a:cubicBezTo>
                  <a:pt x="131" y="786"/>
                  <a:pt x="149" y="804"/>
                  <a:pt x="149" y="826"/>
                </a:cubicBezTo>
                <a:cubicBezTo>
                  <a:pt x="149" y="849"/>
                  <a:pt x="131" y="867"/>
                  <a:pt x="108" y="86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847800" y="849960"/>
            <a:ext cx="292680" cy="285120"/>
          </a:xfrm>
          <a:custGeom>
            <a:avLst/>
            <a:gdLst/>
            <a:ahLst/>
            <a:rect l="0" t="0" r="r" b="b"/>
            <a:pathLst>
              <a:path w="813" h="792">
                <a:moveTo>
                  <a:pt x="676" y="767"/>
                </a:moveTo>
                <a:cubicBezTo>
                  <a:pt x="709" y="799"/>
                  <a:pt x="761" y="800"/>
                  <a:pt x="791" y="770"/>
                </a:cubicBezTo>
                <a:cubicBezTo>
                  <a:pt x="822" y="740"/>
                  <a:pt x="820" y="690"/>
                  <a:pt x="788" y="658"/>
                </a:cubicBezTo>
                <a:lnTo>
                  <a:pt x="137" y="25"/>
                </a:lnTo>
                <a:cubicBezTo>
                  <a:pt x="104" y="-7"/>
                  <a:pt x="53" y="-9"/>
                  <a:pt x="22" y="21"/>
                </a:cubicBezTo>
                <a:cubicBezTo>
                  <a:pt x="-9" y="51"/>
                  <a:pt x="-7" y="102"/>
                  <a:pt x="25" y="133"/>
                </a:cubicBezTo>
                <a:lnTo>
                  <a:pt x="676" y="76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80840" y="799920"/>
            <a:ext cx="218520" cy="169920"/>
          </a:xfrm>
          <a:custGeom>
            <a:avLst/>
            <a:gdLst/>
            <a:ahLst/>
            <a:rect l="0" t="0" r="r" b="b"/>
            <a:pathLst>
              <a:path w="607" h="472">
                <a:moveTo>
                  <a:pt x="600" y="24"/>
                </a:moveTo>
                <a:cubicBezTo>
                  <a:pt x="600" y="24"/>
                  <a:pt x="431" y="-57"/>
                  <a:pt x="292" y="79"/>
                </a:cubicBezTo>
                <a:lnTo>
                  <a:pt x="96" y="269"/>
                </a:lnTo>
                <a:cubicBezTo>
                  <a:pt x="96" y="269"/>
                  <a:pt x="68" y="242"/>
                  <a:pt x="40" y="269"/>
                </a:cubicBezTo>
                <a:lnTo>
                  <a:pt x="12" y="296"/>
                </a:lnTo>
                <a:cubicBezTo>
                  <a:pt x="12" y="296"/>
                  <a:pt x="0" y="308"/>
                  <a:pt x="0" y="324"/>
                </a:cubicBezTo>
                <a:lnTo>
                  <a:pt x="0" y="325"/>
                </a:lnTo>
                <a:cubicBezTo>
                  <a:pt x="0" y="333"/>
                  <a:pt x="3" y="342"/>
                  <a:pt x="12" y="351"/>
                </a:cubicBezTo>
                <a:lnTo>
                  <a:pt x="124" y="460"/>
                </a:lnTo>
                <a:cubicBezTo>
                  <a:pt x="124" y="460"/>
                  <a:pt x="152" y="488"/>
                  <a:pt x="180" y="460"/>
                </a:cubicBezTo>
                <a:lnTo>
                  <a:pt x="208" y="433"/>
                </a:lnTo>
                <a:cubicBezTo>
                  <a:pt x="208" y="433"/>
                  <a:pt x="236" y="406"/>
                  <a:pt x="208" y="379"/>
                </a:cubicBezTo>
                <a:lnTo>
                  <a:pt x="206" y="377"/>
                </a:lnTo>
                <a:cubicBezTo>
                  <a:pt x="227" y="355"/>
                  <a:pt x="260" y="335"/>
                  <a:pt x="292" y="351"/>
                </a:cubicBezTo>
                <a:lnTo>
                  <a:pt x="403" y="242"/>
                </a:lnTo>
                <a:cubicBezTo>
                  <a:pt x="403" y="242"/>
                  <a:pt x="376" y="160"/>
                  <a:pt x="431" y="106"/>
                </a:cubicBezTo>
                <a:cubicBezTo>
                  <a:pt x="487" y="51"/>
                  <a:pt x="515" y="51"/>
                  <a:pt x="572" y="51"/>
                </a:cubicBezTo>
                <a:cubicBezTo>
                  <a:pt x="628" y="51"/>
                  <a:pt x="600" y="24"/>
                  <a:pt x="600" y="2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60280" y="736560"/>
            <a:ext cx="4943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Funcionalidades obligatorias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747720" y="1510560"/>
            <a:ext cx="56890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programa en Java debe ser capaz de: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323720" y="21333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370880" y="2158200"/>
            <a:ext cx="184680" cy="230400"/>
          </a:xfrm>
          <a:custGeom>
            <a:avLst/>
            <a:gdLst/>
            <a:ahLst/>
            <a:rect l="0" t="0" r="r" b="b"/>
            <a:pathLst>
              <a:path w="513" h="640">
                <a:moveTo>
                  <a:pt x="75" y="61"/>
                </a:moveTo>
                <a:lnTo>
                  <a:pt x="51" y="61"/>
                </a:lnTo>
                <a:cubicBezTo>
                  <a:pt x="32" y="61"/>
                  <a:pt x="23" y="47"/>
                  <a:pt x="23" y="33"/>
                </a:cubicBezTo>
                <a:cubicBezTo>
                  <a:pt x="23" y="19"/>
                  <a:pt x="34" y="5"/>
                  <a:pt x="51" y="5"/>
                </a:cubicBezTo>
                <a:lnTo>
                  <a:pt x="109" y="5"/>
                </a:lnTo>
                <a:cubicBezTo>
                  <a:pt x="126" y="5"/>
                  <a:pt x="136" y="18"/>
                  <a:pt x="136" y="34"/>
                </a:cubicBezTo>
                <a:lnTo>
                  <a:pt x="136" y="265"/>
                </a:lnTo>
                <a:cubicBezTo>
                  <a:pt x="136" y="286"/>
                  <a:pt x="123" y="297"/>
                  <a:pt x="105" y="297"/>
                </a:cubicBezTo>
                <a:cubicBezTo>
                  <a:pt x="88" y="297"/>
                  <a:pt x="75" y="286"/>
                  <a:pt x="75" y="265"/>
                </a:cubicBezTo>
                <a:lnTo>
                  <a:pt x="75" y="61"/>
                </a:lnTo>
                <a:moveTo>
                  <a:pt x="184" y="416"/>
                </a:moveTo>
                <a:cubicBezTo>
                  <a:pt x="184" y="442"/>
                  <a:pt x="173" y="464"/>
                  <a:pt x="151" y="478"/>
                </a:cubicBezTo>
                <a:cubicBezTo>
                  <a:pt x="180" y="492"/>
                  <a:pt x="201" y="519"/>
                  <a:pt x="201" y="551"/>
                </a:cubicBezTo>
                <a:cubicBezTo>
                  <a:pt x="201" y="599"/>
                  <a:pt x="156" y="640"/>
                  <a:pt x="99" y="640"/>
                </a:cubicBezTo>
                <a:cubicBezTo>
                  <a:pt x="39" y="640"/>
                  <a:pt x="0" y="596"/>
                  <a:pt x="0" y="564"/>
                </a:cubicBezTo>
                <a:cubicBezTo>
                  <a:pt x="0" y="548"/>
                  <a:pt x="17" y="537"/>
                  <a:pt x="33" y="537"/>
                </a:cubicBezTo>
                <a:cubicBezTo>
                  <a:pt x="60" y="537"/>
                  <a:pt x="54" y="585"/>
                  <a:pt x="99" y="585"/>
                </a:cubicBezTo>
                <a:cubicBezTo>
                  <a:pt x="120" y="585"/>
                  <a:pt x="137" y="568"/>
                  <a:pt x="137" y="547"/>
                </a:cubicBezTo>
                <a:cubicBezTo>
                  <a:pt x="137" y="490"/>
                  <a:pt x="69" y="532"/>
                  <a:pt x="69" y="484"/>
                </a:cubicBezTo>
                <a:cubicBezTo>
                  <a:pt x="69" y="442"/>
                  <a:pt x="126" y="470"/>
                  <a:pt x="126" y="425"/>
                </a:cubicBezTo>
                <a:cubicBezTo>
                  <a:pt x="126" y="410"/>
                  <a:pt x="115" y="398"/>
                  <a:pt x="97" y="398"/>
                </a:cubicBezTo>
                <a:cubicBezTo>
                  <a:pt x="58" y="398"/>
                  <a:pt x="64" y="438"/>
                  <a:pt x="36" y="438"/>
                </a:cubicBezTo>
                <a:cubicBezTo>
                  <a:pt x="19" y="438"/>
                  <a:pt x="9" y="423"/>
                  <a:pt x="9" y="408"/>
                </a:cubicBezTo>
                <a:cubicBezTo>
                  <a:pt x="9" y="376"/>
                  <a:pt x="53" y="342"/>
                  <a:pt x="98" y="342"/>
                </a:cubicBezTo>
                <a:cubicBezTo>
                  <a:pt x="156" y="342"/>
                  <a:pt x="184" y="385"/>
                  <a:pt x="184" y="416"/>
                </a:cubicBezTo>
                <a:moveTo>
                  <a:pt x="469" y="241"/>
                </a:moveTo>
                <a:cubicBezTo>
                  <a:pt x="487" y="241"/>
                  <a:pt x="501" y="249"/>
                  <a:pt x="501" y="268"/>
                </a:cubicBezTo>
                <a:cubicBezTo>
                  <a:pt x="501" y="286"/>
                  <a:pt x="487" y="294"/>
                  <a:pt x="472" y="294"/>
                </a:cubicBezTo>
                <a:lnTo>
                  <a:pt x="337" y="294"/>
                </a:lnTo>
                <a:cubicBezTo>
                  <a:pt x="319" y="294"/>
                  <a:pt x="305" y="286"/>
                  <a:pt x="305" y="268"/>
                </a:cubicBezTo>
                <a:cubicBezTo>
                  <a:pt x="305" y="259"/>
                  <a:pt x="310" y="252"/>
                  <a:pt x="314" y="247"/>
                </a:cubicBezTo>
                <a:cubicBezTo>
                  <a:pt x="348" y="207"/>
                  <a:pt x="384" y="171"/>
                  <a:pt x="415" y="126"/>
                </a:cubicBezTo>
                <a:cubicBezTo>
                  <a:pt x="422" y="116"/>
                  <a:pt x="429" y="103"/>
                  <a:pt x="429" y="88"/>
                </a:cubicBezTo>
                <a:cubicBezTo>
                  <a:pt x="429" y="71"/>
                  <a:pt x="417" y="56"/>
                  <a:pt x="400" y="56"/>
                </a:cubicBezTo>
                <a:cubicBezTo>
                  <a:pt x="354" y="56"/>
                  <a:pt x="376" y="123"/>
                  <a:pt x="337" y="123"/>
                </a:cubicBezTo>
                <a:cubicBezTo>
                  <a:pt x="318" y="123"/>
                  <a:pt x="307" y="109"/>
                  <a:pt x="307" y="93"/>
                </a:cubicBezTo>
                <a:cubicBezTo>
                  <a:pt x="307" y="41"/>
                  <a:pt x="353" y="0"/>
                  <a:pt x="403" y="0"/>
                </a:cubicBezTo>
                <a:cubicBezTo>
                  <a:pt x="452" y="0"/>
                  <a:pt x="493" y="33"/>
                  <a:pt x="493" y="86"/>
                </a:cubicBezTo>
                <a:cubicBezTo>
                  <a:pt x="493" y="142"/>
                  <a:pt x="430" y="198"/>
                  <a:pt x="395" y="241"/>
                </a:cubicBezTo>
                <a:lnTo>
                  <a:pt x="469" y="241"/>
                </a:lnTo>
                <a:moveTo>
                  <a:pt x="322" y="572"/>
                </a:moveTo>
                <a:cubicBezTo>
                  <a:pt x="302" y="572"/>
                  <a:pt x="293" y="559"/>
                  <a:pt x="293" y="548"/>
                </a:cubicBezTo>
                <a:cubicBezTo>
                  <a:pt x="293" y="539"/>
                  <a:pt x="297" y="534"/>
                  <a:pt x="299" y="530"/>
                </a:cubicBezTo>
                <a:lnTo>
                  <a:pt x="390" y="366"/>
                </a:lnTo>
                <a:cubicBezTo>
                  <a:pt x="399" y="350"/>
                  <a:pt x="410" y="342"/>
                  <a:pt x="431" y="342"/>
                </a:cubicBezTo>
                <a:cubicBezTo>
                  <a:pt x="454" y="342"/>
                  <a:pt x="478" y="357"/>
                  <a:pt x="478" y="394"/>
                </a:cubicBezTo>
                <a:lnTo>
                  <a:pt x="478" y="519"/>
                </a:lnTo>
                <a:lnTo>
                  <a:pt x="484" y="519"/>
                </a:lnTo>
                <a:cubicBezTo>
                  <a:pt x="500" y="519"/>
                  <a:pt x="513" y="529"/>
                  <a:pt x="513" y="545"/>
                </a:cubicBezTo>
                <a:cubicBezTo>
                  <a:pt x="513" y="561"/>
                  <a:pt x="500" y="572"/>
                  <a:pt x="484" y="572"/>
                </a:cubicBezTo>
                <a:lnTo>
                  <a:pt x="478" y="572"/>
                </a:lnTo>
                <a:lnTo>
                  <a:pt x="478" y="606"/>
                </a:lnTo>
                <a:cubicBezTo>
                  <a:pt x="478" y="628"/>
                  <a:pt x="469" y="638"/>
                  <a:pt x="448" y="638"/>
                </a:cubicBezTo>
                <a:cubicBezTo>
                  <a:pt x="428" y="638"/>
                  <a:pt x="419" y="628"/>
                  <a:pt x="419" y="606"/>
                </a:cubicBezTo>
                <a:lnTo>
                  <a:pt x="419" y="572"/>
                </a:lnTo>
                <a:lnTo>
                  <a:pt x="322" y="572"/>
                </a:lnTo>
                <a:moveTo>
                  <a:pt x="419" y="406"/>
                </a:moveTo>
                <a:lnTo>
                  <a:pt x="418" y="406"/>
                </a:lnTo>
                <a:lnTo>
                  <a:pt x="364" y="519"/>
                </a:lnTo>
                <a:lnTo>
                  <a:pt x="419" y="519"/>
                </a:lnTo>
                <a:lnTo>
                  <a:pt x="419" y="40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015560" y="208332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617480" y="2083320"/>
            <a:ext cx="384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Conversión numérica manual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599840" y="32191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300320" y="2492640"/>
            <a:ext cx="163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decimal 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599840" y="37051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852560" y="3064320"/>
            <a:ext cx="187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 (base 2)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599840" y="41814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852560" y="3549960"/>
            <a:ext cx="166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Octal (base 8)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852560" y="4026240"/>
            <a:ext cx="273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Hexadecimal (base 16)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5591160" y="4476600"/>
            <a:ext cx="3286440" cy="371880"/>
          </a:xfrm>
          <a:custGeom>
            <a:avLst/>
            <a:gdLst/>
            <a:ahLst/>
            <a:rect l="0" t="0" r="r" b="b"/>
            <a:pathLst>
              <a:path w="912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8970" y="0"/>
                </a:lnTo>
                <a:cubicBezTo>
                  <a:pt x="8980" y="0"/>
                  <a:pt x="8991" y="1"/>
                  <a:pt x="9001" y="3"/>
                </a:cubicBezTo>
                <a:cubicBezTo>
                  <a:pt x="9011" y="5"/>
                  <a:pt x="9021" y="8"/>
                  <a:pt x="9031" y="12"/>
                </a:cubicBezTo>
                <a:cubicBezTo>
                  <a:pt x="9040" y="16"/>
                  <a:pt x="9049" y="21"/>
                  <a:pt x="9058" y="27"/>
                </a:cubicBezTo>
                <a:cubicBezTo>
                  <a:pt x="9067" y="32"/>
                  <a:pt x="9075" y="39"/>
                  <a:pt x="9082" y="46"/>
                </a:cubicBezTo>
                <a:cubicBezTo>
                  <a:pt x="9090" y="54"/>
                  <a:pt x="9096" y="62"/>
                  <a:pt x="9102" y="70"/>
                </a:cubicBezTo>
                <a:cubicBezTo>
                  <a:pt x="9108" y="79"/>
                  <a:pt x="9113" y="88"/>
                  <a:pt x="9117" y="98"/>
                </a:cubicBezTo>
                <a:cubicBezTo>
                  <a:pt x="9121" y="108"/>
                  <a:pt x="9124" y="117"/>
                  <a:pt x="9126" y="128"/>
                </a:cubicBezTo>
                <a:cubicBezTo>
                  <a:pt x="9128" y="138"/>
                  <a:pt x="9129" y="148"/>
                  <a:pt x="9129" y="159"/>
                </a:cubicBezTo>
                <a:lnTo>
                  <a:pt x="9129" y="874"/>
                </a:lnTo>
                <a:cubicBezTo>
                  <a:pt x="9129" y="884"/>
                  <a:pt x="9128" y="895"/>
                  <a:pt x="9126" y="905"/>
                </a:cubicBezTo>
                <a:cubicBezTo>
                  <a:pt x="9124" y="915"/>
                  <a:pt x="9121" y="925"/>
                  <a:pt x="9117" y="935"/>
                </a:cubicBezTo>
                <a:cubicBezTo>
                  <a:pt x="9113" y="944"/>
                  <a:pt x="9108" y="954"/>
                  <a:pt x="9102" y="962"/>
                </a:cubicBezTo>
                <a:cubicBezTo>
                  <a:pt x="9096" y="971"/>
                  <a:pt x="9090" y="979"/>
                  <a:pt x="9082" y="986"/>
                </a:cubicBezTo>
                <a:cubicBezTo>
                  <a:pt x="9075" y="994"/>
                  <a:pt x="9067" y="1000"/>
                  <a:pt x="9058" y="1006"/>
                </a:cubicBezTo>
                <a:cubicBezTo>
                  <a:pt x="9049" y="1012"/>
                  <a:pt x="9040" y="1017"/>
                  <a:pt x="9031" y="1021"/>
                </a:cubicBezTo>
                <a:cubicBezTo>
                  <a:pt x="9021" y="1025"/>
                  <a:pt x="9011" y="1028"/>
                  <a:pt x="9001" y="1030"/>
                </a:cubicBezTo>
                <a:cubicBezTo>
                  <a:pt x="8991" y="1032"/>
                  <a:pt x="8980" y="1033"/>
                  <a:pt x="89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852560" y="4445280"/>
            <a:ext cx="373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 usar métodos automáticos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5685840" y="4568400"/>
            <a:ext cx="3097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Integer.toBinaryString()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8877960" y="4445280"/>
            <a:ext cx="62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323720" y="506700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369440" y="5085360"/>
            <a:ext cx="185400" cy="237240"/>
          </a:xfrm>
          <a:custGeom>
            <a:avLst/>
            <a:gdLst/>
            <a:ahLst/>
            <a:rect l="0" t="0" r="r" b="b"/>
            <a:pathLst>
              <a:path w="515" h="659">
                <a:moveTo>
                  <a:pt x="208" y="276"/>
                </a:moveTo>
                <a:cubicBezTo>
                  <a:pt x="208" y="291"/>
                  <a:pt x="208" y="314"/>
                  <a:pt x="180" y="314"/>
                </a:cubicBezTo>
                <a:cubicBezTo>
                  <a:pt x="163" y="314"/>
                  <a:pt x="156" y="305"/>
                  <a:pt x="152" y="289"/>
                </a:cubicBezTo>
                <a:cubicBezTo>
                  <a:pt x="137" y="307"/>
                  <a:pt x="119" y="317"/>
                  <a:pt x="97" y="317"/>
                </a:cubicBezTo>
                <a:cubicBezTo>
                  <a:pt x="41" y="317"/>
                  <a:pt x="0" y="270"/>
                  <a:pt x="0" y="204"/>
                </a:cubicBezTo>
                <a:cubicBezTo>
                  <a:pt x="0" y="140"/>
                  <a:pt x="42" y="91"/>
                  <a:pt x="97" y="91"/>
                </a:cubicBezTo>
                <a:cubicBezTo>
                  <a:pt x="118" y="91"/>
                  <a:pt x="139" y="100"/>
                  <a:pt x="152" y="118"/>
                </a:cubicBezTo>
                <a:cubicBezTo>
                  <a:pt x="154" y="104"/>
                  <a:pt x="166" y="94"/>
                  <a:pt x="180" y="94"/>
                </a:cubicBezTo>
                <a:cubicBezTo>
                  <a:pt x="208" y="94"/>
                  <a:pt x="208" y="117"/>
                  <a:pt x="208" y="132"/>
                </a:cubicBezTo>
                <a:lnTo>
                  <a:pt x="208" y="276"/>
                </a:lnTo>
                <a:moveTo>
                  <a:pt x="105" y="263"/>
                </a:moveTo>
                <a:cubicBezTo>
                  <a:pt x="135" y="263"/>
                  <a:pt x="150" y="232"/>
                  <a:pt x="150" y="204"/>
                </a:cubicBezTo>
                <a:cubicBezTo>
                  <a:pt x="150" y="176"/>
                  <a:pt x="136" y="145"/>
                  <a:pt x="105" y="145"/>
                </a:cubicBezTo>
                <a:cubicBezTo>
                  <a:pt x="73" y="145"/>
                  <a:pt x="59" y="176"/>
                  <a:pt x="59" y="204"/>
                </a:cubicBezTo>
                <a:cubicBezTo>
                  <a:pt x="59" y="232"/>
                  <a:pt x="73" y="263"/>
                  <a:pt x="105" y="263"/>
                </a:cubicBezTo>
                <a:moveTo>
                  <a:pt x="176" y="497"/>
                </a:moveTo>
                <a:cubicBezTo>
                  <a:pt x="162" y="497"/>
                  <a:pt x="149" y="486"/>
                  <a:pt x="130" y="486"/>
                </a:cubicBezTo>
                <a:cubicBezTo>
                  <a:pt x="97" y="486"/>
                  <a:pt x="81" y="515"/>
                  <a:pt x="81" y="545"/>
                </a:cubicBezTo>
                <a:cubicBezTo>
                  <a:pt x="81" y="574"/>
                  <a:pt x="99" y="604"/>
                  <a:pt x="130" y="604"/>
                </a:cubicBezTo>
                <a:cubicBezTo>
                  <a:pt x="145" y="604"/>
                  <a:pt x="167" y="592"/>
                  <a:pt x="174" y="592"/>
                </a:cubicBezTo>
                <a:cubicBezTo>
                  <a:pt x="187" y="592"/>
                  <a:pt x="199" y="604"/>
                  <a:pt x="199" y="617"/>
                </a:cubicBezTo>
                <a:cubicBezTo>
                  <a:pt x="199" y="647"/>
                  <a:pt x="149" y="659"/>
                  <a:pt x="127" y="659"/>
                </a:cubicBezTo>
                <a:cubicBezTo>
                  <a:pt x="65" y="659"/>
                  <a:pt x="22" y="606"/>
                  <a:pt x="22" y="545"/>
                </a:cubicBezTo>
                <a:cubicBezTo>
                  <a:pt x="22" y="486"/>
                  <a:pt x="66" y="432"/>
                  <a:pt x="127" y="432"/>
                </a:cubicBezTo>
                <a:cubicBezTo>
                  <a:pt x="151" y="432"/>
                  <a:pt x="199" y="441"/>
                  <a:pt x="199" y="469"/>
                </a:cubicBezTo>
                <a:cubicBezTo>
                  <a:pt x="199" y="481"/>
                  <a:pt x="190" y="497"/>
                  <a:pt x="176" y="497"/>
                </a:cubicBezTo>
                <a:moveTo>
                  <a:pt x="307" y="32"/>
                </a:moveTo>
                <a:cubicBezTo>
                  <a:pt x="307" y="13"/>
                  <a:pt x="320" y="0"/>
                  <a:pt x="337" y="0"/>
                </a:cubicBezTo>
                <a:cubicBezTo>
                  <a:pt x="354" y="0"/>
                  <a:pt x="366" y="13"/>
                  <a:pt x="366" y="32"/>
                </a:cubicBezTo>
                <a:lnTo>
                  <a:pt x="366" y="112"/>
                </a:lnTo>
                <a:cubicBezTo>
                  <a:pt x="381" y="98"/>
                  <a:pt x="401" y="91"/>
                  <a:pt x="421" y="91"/>
                </a:cubicBezTo>
                <a:cubicBezTo>
                  <a:pt x="484" y="91"/>
                  <a:pt x="515" y="150"/>
                  <a:pt x="515" y="207"/>
                </a:cubicBezTo>
                <a:cubicBezTo>
                  <a:pt x="515" y="262"/>
                  <a:pt x="478" y="317"/>
                  <a:pt x="419" y="317"/>
                </a:cubicBezTo>
                <a:cubicBezTo>
                  <a:pt x="399" y="317"/>
                  <a:pt x="377" y="308"/>
                  <a:pt x="366" y="290"/>
                </a:cubicBezTo>
                <a:cubicBezTo>
                  <a:pt x="362" y="305"/>
                  <a:pt x="353" y="314"/>
                  <a:pt x="337" y="314"/>
                </a:cubicBezTo>
                <a:cubicBezTo>
                  <a:pt x="320" y="314"/>
                  <a:pt x="307" y="301"/>
                  <a:pt x="307" y="282"/>
                </a:cubicBezTo>
                <a:lnTo>
                  <a:pt x="307" y="32"/>
                </a:lnTo>
                <a:moveTo>
                  <a:pt x="411" y="263"/>
                </a:moveTo>
                <a:cubicBezTo>
                  <a:pt x="442" y="263"/>
                  <a:pt x="457" y="232"/>
                  <a:pt x="457" y="204"/>
                </a:cubicBezTo>
                <a:cubicBezTo>
                  <a:pt x="457" y="177"/>
                  <a:pt x="442" y="145"/>
                  <a:pt x="411" y="145"/>
                </a:cubicBezTo>
                <a:cubicBezTo>
                  <a:pt x="380" y="145"/>
                  <a:pt x="366" y="174"/>
                  <a:pt x="366" y="202"/>
                </a:cubicBezTo>
                <a:cubicBezTo>
                  <a:pt x="366" y="231"/>
                  <a:pt x="379" y="263"/>
                  <a:pt x="411" y="263"/>
                </a:cubicBezTo>
                <a:moveTo>
                  <a:pt x="507" y="623"/>
                </a:moveTo>
                <a:cubicBezTo>
                  <a:pt x="507" y="642"/>
                  <a:pt x="494" y="655"/>
                  <a:pt x="477" y="655"/>
                </a:cubicBezTo>
                <a:cubicBezTo>
                  <a:pt x="461" y="655"/>
                  <a:pt x="452" y="646"/>
                  <a:pt x="448" y="631"/>
                </a:cubicBezTo>
                <a:cubicBezTo>
                  <a:pt x="437" y="649"/>
                  <a:pt x="415" y="659"/>
                  <a:pt x="395" y="659"/>
                </a:cubicBezTo>
                <a:cubicBezTo>
                  <a:pt x="336" y="659"/>
                  <a:pt x="299" y="603"/>
                  <a:pt x="299" y="548"/>
                </a:cubicBezTo>
                <a:cubicBezTo>
                  <a:pt x="299" y="491"/>
                  <a:pt x="330" y="432"/>
                  <a:pt x="393" y="432"/>
                </a:cubicBezTo>
                <a:cubicBezTo>
                  <a:pt x="413" y="432"/>
                  <a:pt x="433" y="439"/>
                  <a:pt x="448" y="453"/>
                </a:cubicBezTo>
                <a:lnTo>
                  <a:pt x="448" y="373"/>
                </a:lnTo>
                <a:cubicBezTo>
                  <a:pt x="448" y="354"/>
                  <a:pt x="460" y="341"/>
                  <a:pt x="477" y="341"/>
                </a:cubicBezTo>
                <a:cubicBezTo>
                  <a:pt x="494" y="341"/>
                  <a:pt x="507" y="354"/>
                  <a:pt x="507" y="373"/>
                </a:cubicBezTo>
                <a:lnTo>
                  <a:pt x="507" y="623"/>
                </a:lnTo>
                <a:moveTo>
                  <a:pt x="403" y="486"/>
                </a:moveTo>
                <a:cubicBezTo>
                  <a:pt x="372" y="486"/>
                  <a:pt x="357" y="518"/>
                  <a:pt x="357" y="545"/>
                </a:cubicBezTo>
                <a:cubicBezTo>
                  <a:pt x="357" y="573"/>
                  <a:pt x="372" y="604"/>
                  <a:pt x="403" y="604"/>
                </a:cubicBezTo>
                <a:cubicBezTo>
                  <a:pt x="435" y="604"/>
                  <a:pt x="448" y="572"/>
                  <a:pt x="448" y="543"/>
                </a:cubicBezTo>
                <a:cubicBezTo>
                  <a:pt x="448" y="515"/>
                  <a:pt x="434" y="486"/>
                  <a:pt x="403" y="48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015560" y="501696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599840" y="5733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617480" y="5016960"/>
            <a:ext cx="422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de texto en 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599840" y="62197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2"/>
                  <a:pt x="39" y="40"/>
                </a:cubicBezTo>
                <a:cubicBezTo>
                  <a:pt x="52" y="27"/>
                  <a:pt x="66" y="18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8"/>
                  <a:pt x="215" y="27"/>
                  <a:pt x="227" y="40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852560" y="5578920"/>
            <a:ext cx="372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Introduce una cadena de texto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852560" y="6064560"/>
            <a:ext cx="589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Muestra el binario ASCII de cada carácter (8 bits)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47720" y="1139040"/>
            <a:ext cx="4668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Continuación de funcionalidades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346760" y="1815480"/>
            <a:ext cx="230760" cy="177120"/>
          </a:xfrm>
          <a:custGeom>
            <a:avLst/>
            <a:gdLst/>
            <a:ahLst/>
            <a:rect l="0" t="0" r="r" b="b"/>
            <a:pathLst>
              <a:path w="641" h="492">
                <a:moveTo>
                  <a:pt x="0" y="193"/>
                </a:moveTo>
                <a:lnTo>
                  <a:pt x="0" y="151"/>
                </a:lnTo>
                <a:lnTo>
                  <a:pt x="641" y="151"/>
                </a:lnTo>
                <a:lnTo>
                  <a:pt x="641" y="193"/>
                </a:lnTo>
                <a:lnTo>
                  <a:pt x="0" y="193"/>
                </a:lnTo>
                <a:moveTo>
                  <a:pt x="0" y="343"/>
                </a:moveTo>
                <a:lnTo>
                  <a:pt x="0" y="300"/>
                </a:lnTo>
                <a:lnTo>
                  <a:pt x="641" y="300"/>
                </a:lnTo>
                <a:lnTo>
                  <a:pt x="641" y="343"/>
                </a:lnTo>
                <a:lnTo>
                  <a:pt x="0" y="343"/>
                </a:lnTo>
                <a:moveTo>
                  <a:pt x="0" y="492"/>
                </a:moveTo>
                <a:lnTo>
                  <a:pt x="0" y="449"/>
                </a:lnTo>
                <a:lnTo>
                  <a:pt x="641" y="449"/>
                </a:lnTo>
                <a:lnTo>
                  <a:pt x="641" y="492"/>
                </a:lnTo>
                <a:lnTo>
                  <a:pt x="0" y="492"/>
                </a:lnTo>
                <a:moveTo>
                  <a:pt x="0" y="43"/>
                </a:moveTo>
                <a:lnTo>
                  <a:pt x="0" y="0"/>
                </a:lnTo>
                <a:lnTo>
                  <a:pt x="641" y="0"/>
                </a:lnTo>
                <a:lnTo>
                  <a:pt x="641" y="43"/>
                </a:lnTo>
                <a:lnTo>
                  <a:pt x="0" y="4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331640" y="1761840"/>
            <a:ext cx="261000" cy="253800"/>
          </a:xfrm>
          <a:custGeom>
            <a:avLst/>
            <a:gdLst/>
            <a:ahLst/>
            <a:rect l="0" t="0" r="r" b="b"/>
            <a:pathLst>
              <a:path w="725" h="705">
                <a:moveTo>
                  <a:pt x="725" y="705"/>
                </a:moveTo>
                <a:lnTo>
                  <a:pt x="725" y="22"/>
                </a:lnTo>
                <a:cubicBezTo>
                  <a:pt x="725" y="10"/>
                  <a:pt x="716" y="0"/>
                  <a:pt x="704" y="0"/>
                </a:cubicBezTo>
                <a:lnTo>
                  <a:pt x="683" y="0"/>
                </a:lnTo>
                <a:cubicBezTo>
                  <a:pt x="671" y="0"/>
                  <a:pt x="661" y="10"/>
                  <a:pt x="661" y="22"/>
                </a:cubicBezTo>
                <a:lnTo>
                  <a:pt x="63" y="22"/>
                </a:lnTo>
                <a:cubicBezTo>
                  <a:pt x="63" y="10"/>
                  <a:pt x="54" y="0"/>
                  <a:pt x="42" y="0"/>
                </a:cubicBezTo>
                <a:lnTo>
                  <a:pt x="21" y="0"/>
                </a:lnTo>
                <a:cubicBezTo>
                  <a:pt x="9" y="0"/>
                  <a:pt x="0" y="10"/>
                  <a:pt x="0" y="22"/>
                </a:cubicBezTo>
                <a:lnTo>
                  <a:pt x="0" y="705"/>
                </a:lnTo>
                <a:lnTo>
                  <a:pt x="725" y="705"/>
                </a:lnTo>
                <a:moveTo>
                  <a:pt x="63" y="86"/>
                </a:moveTo>
                <a:lnTo>
                  <a:pt x="661" y="86"/>
                </a:lnTo>
                <a:lnTo>
                  <a:pt x="661" y="705"/>
                </a:lnTo>
                <a:lnTo>
                  <a:pt x="63" y="705"/>
                </a:lnTo>
                <a:lnTo>
                  <a:pt x="63" y="86"/>
                </a:lnTo>
                <a:close/>
              </a:path>
            </a:pathLst>
          </a:custGeom>
          <a:solidFill>
            <a:srgbClr val="d5ab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365840" y="1804320"/>
            <a:ext cx="115560" cy="38520"/>
          </a:xfrm>
          <a:custGeom>
            <a:avLst/>
            <a:gdLst/>
            <a:ahLst/>
            <a:rect l="0" t="0" r="r" b="b"/>
            <a:pathLst>
              <a:path w="321" h="107">
                <a:moveTo>
                  <a:pt x="289" y="0"/>
                </a:moveTo>
                <a:cubicBezTo>
                  <a:pt x="271" y="0"/>
                  <a:pt x="257" y="14"/>
                  <a:pt x="257" y="32"/>
                </a:cubicBezTo>
                <a:cubicBezTo>
                  <a:pt x="257" y="14"/>
                  <a:pt x="243" y="0"/>
                  <a:pt x="225" y="0"/>
                </a:cubicBezTo>
                <a:cubicBezTo>
                  <a:pt x="208" y="0"/>
                  <a:pt x="192" y="14"/>
                  <a:pt x="192" y="32"/>
                </a:cubicBezTo>
                <a:cubicBezTo>
                  <a:pt x="192" y="14"/>
                  <a:pt x="178" y="0"/>
                  <a:pt x="160" y="0"/>
                </a:cubicBezTo>
                <a:cubicBezTo>
                  <a:pt x="143" y="0"/>
                  <a:pt x="128" y="14"/>
                  <a:pt x="128" y="32"/>
                </a:cubicBezTo>
                <a:cubicBezTo>
                  <a:pt x="128" y="14"/>
                  <a:pt x="114" y="0"/>
                  <a:pt x="96" y="0"/>
                </a:cubicBezTo>
                <a:cubicBezTo>
                  <a:pt x="79" y="0"/>
                  <a:pt x="64" y="14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lnTo>
                  <a:pt x="0" y="75"/>
                </a:lnTo>
                <a:cubicBezTo>
                  <a:pt x="0" y="93"/>
                  <a:pt x="15" y="107"/>
                  <a:pt x="32" y="107"/>
                </a:cubicBezTo>
                <a:cubicBezTo>
                  <a:pt x="50" y="107"/>
                  <a:pt x="64" y="93"/>
                  <a:pt x="64" y="75"/>
                </a:cubicBezTo>
                <a:cubicBezTo>
                  <a:pt x="64" y="93"/>
                  <a:pt x="79" y="107"/>
                  <a:pt x="96" y="107"/>
                </a:cubicBezTo>
                <a:cubicBezTo>
                  <a:pt x="114" y="107"/>
                  <a:pt x="128" y="93"/>
                  <a:pt x="128" y="75"/>
                </a:cubicBezTo>
                <a:cubicBezTo>
                  <a:pt x="128" y="93"/>
                  <a:pt x="143" y="107"/>
                  <a:pt x="160" y="107"/>
                </a:cubicBezTo>
                <a:cubicBezTo>
                  <a:pt x="178" y="107"/>
                  <a:pt x="192" y="93"/>
                  <a:pt x="192" y="75"/>
                </a:cubicBezTo>
                <a:cubicBezTo>
                  <a:pt x="192" y="93"/>
                  <a:pt x="208" y="107"/>
                  <a:pt x="225" y="107"/>
                </a:cubicBezTo>
                <a:cubicBezTo>
                  <a:pt x="243" y="107"/>
                  <a:pt x="257" y="93"/>
                  <a:pt x="257" y="75"/>
                </a:cubicBezTo>
                <a:cubicBezTo>
                  <a:pt x="257" y="93"/>
                  <a:pt x="271" y="107"/>
                  <a:pt x="289" y="107"/>
                </a:cubicBezTo>
                <a:cubicBezTo>
                  <a:pt x="307" y="107"/>
                  <a:pt x="321" y="93"/>
                  <a:pt x="321" y="75"/>
                </a:cubicBezTo>
                <a:lnTo>
                  <a:pt x="321" y="32"/>
                </a:lnTo>
                <a:cubicBezTo>
                  <a:pt x="321" y="14"/>
                  <a:pt x="307" y="0"/>
                  <a:pt x="289" y="0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365840" y="1857960"/>
            <a:ext cx="115560" cy="38520"/>
          </a:xfrm>
          <a:custGeom>
            <a:avLst/>
            <a:gdLst/>
            <a:ahLst/>
            <a:rect l="0" t="0" r="r" b="b"/>
            <a:pathLst>
              <a:path w="321" h="107">
                <a:moveTo>
                  <a:pt x="289" y="0"/>
                </a:moveTo>
                <a:cubicBezTo>
                  <a:pt x="271" y="0"/>
                  <a:pt x="257" y="14"/>
                  <a:pt x="257" y="32"/>
                </a:cubicBezTo>
                <a:cubicBezTo>
                  <a:pt x="257" y="14"/>
                  <a:pt x="243" y="0"/>
                  <a:pt x="225" y="0"/>
                </a:cubicBezTo>
                <a:cubicBezTo>
                  <a:pt x="208" y="0"/>
                  <a:pt x="192" y="14"/>
                  <a:pt x="192" y="32"/>
                </a:cubicBezTo>
                <a:cubicBezTo>
                  <a:pt x="192" y="14"/>
                  <a:pt x="178" y="0"/>
                  <a:pt x="160" y="0"/>
                </a:cubicBezTo>
                <a:cubicBezTo>
                  <a:pt x="143" y="0"/>
                  <a:pt x="128" y="14"/>
                  <a:pt x="128" y="32"/>
                </a:cubicBezTo>
                <a:cubicBezTo>
                  <a:pt x="128" y="14"/>
                  <a:pt x="114" y="0"/>
                  <a:pt x="96" y="0"/>
                </a:cubicBezTo>
                <a:cubicBezTo>
                  <a:pt x="79" y="0"/>
                  <a:pt x="64" y="14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lnTo>
                  <a:pt x="0" y="74"/>
                </a:lnTo>
                <a:cubicBezTo>
                  <a:pt x="0" y="93"/>
                  <a:pt x="15" y="107"/>
                  <a:pt x="32" y="107"/>
                </a:cubicBezTo>
                <a:cubicBezTo>
                  <a:pt x="50" y="107"/>
                  <a:pt x="64" y="93"/>
                  <a:pt x="64" y="74"/>
                </a:cubicBezTo>
                <a:cubicBezTo>
                  <a:pt x="64" y="93"/>
                  <a:pt x="79" y="107"/>
                  <a:pt x="96" y="107"/>
                </a:cubicBezTo>
                <a:cubicBezTo>
                  <a:pt x="114" y="107"/>
                  <a:pt x="128" y="93"/>
                  <a:pt x="128" y="74"/>
                </a:cubicBezTo>
                <a:cubicBezTo>
                  <a:pt x="128" y="93"/>
                  <a:pt x="143" y="107"/>
                  <a:pt x="160" y="107"/>
                </a:cubicBezTo>
                <a:cubicBezTo>
                  <a:pt x="178" y="107"/>
                  <a:pt x="192" y="93"/>
                  <a:pt x="192" y="74"/>
                </a:cubicBezTo>
                <a:cubicBezTo>
                  <a:pt x="192" y="93"/>
                  <a:pt x="208" y="107"/>
                  <a:pt x="225" y="107"/>
                </a:cubicBezTo>
                <a:cubicBezTo>
                  <a:pt x="243" y="107"/>
                  <a:pt x="257" y="93"/>
                  <a:pt x="257" y="74"/>
                </a:cubicBezTo>
                <a:cubicBezTo>
                  <a:pt x="257" y="93"/>
                  <a:pt x="271" y="107"/>
                  <a:pt x="289" y="107"/>
                </a:cubicBezTo>
                <a:cubicBezTo>
                  <a:pt x="307" y="107"/>
                  <a:pt x="321" y="93"/>
                  <a:pt x="321" y="74"/>
                </a:cubicBezTo>
                <a:lnTo>
                  <a:pt x="321" y="32"/>
                </a:lnTo>
                <a:cubicBezTo>
                  <a:pt x="321" y="14"/>
                  <a:pt x="307" y="0"/>
                  <a:pt x="289" y="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365840" y="1911600"/>
            <a:ext cx="115560" cy="38520"/>
          </a:xfrm>
          <a:custGeom>
            <a:avLst/>
            <a:gdLst/>
            <a:ahLst/>
            <a:rect l="0" t="0" r="r" b="b"/>
            <a:pathLst>
              <a:path w="321" h="107">
                <a:moveTo>
                  <a:pt x="289" y="0"/>
                </a:moveTo>
                <a:cubicBezTo>
                  <a:pt x="271" y="0"/>
                  <a:pt x="257" y="14"/>
                  <a:pt x="257" y="32"/>
                </a:cubicBezTo>
                <a:cubicBezTo>
                  <a:pt x="257" y="14"/>
                  <a:pt x="243" y="0"/>
                  <a:pt x="225" y="0"/>
                </a:cubicBezTo>
                <a:cubicBezTo>
                  <a:pt x="208" y="0"/>
                  <a:pt x="192" y="14"/>
                  <a:pt x="192" y="32"/>
                </a:cubicBezTo>
                <a:cubicBezTo>
                  <a:pt x="192" y="14"/>
                  <a:pt x="178" y="0"/>
                  <a:pt x="160" y="0"/>
                </a:cubicBezTo>
                <a:cubicBezTo>
                  <a:pt x="143" y="0"/>
                  <a:pt x="128" y="14"/>
                  <a:pt x="128" y="32"/>
                </a:cubicBezTo>
                <a:cubicBezTo>
                  <a:pt x="128" y="14"/>
                  <a:pt x="114" y="0"/>
                  <a:pt x="96" y="0"/>
                </a:cubicBezTo>
                <a:cubicBezTo>
                  <a:pt x="79" y="0"/>
                  <a:pt x="64" y="14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lnTo>
                  <a:pt x="0" y="76"/>
                </a:lnTo>
                <a:cubicBezTo>
                  <a:pt x="0" y="93"/>
                  <a:pt x="15" y="107"/>
                  <a:pt x="32" y="107"/>
                </a:cubicBezTo>
                <a:cubicBezTo>
                  <a:pt x="50" y="107"/>
                  <a:pt x="64" y="93"/>
                  <a:pt x="64" y="76"/>
                </a:cubicBezTo>
                <a:cubicBezTo>
                  <a:pt x="64" y="93"/>
                  <a:pt x="79" y="107"/>
                  <a:pt x="96" y="107"/>
                </a:cubicBezTo>
                <a:cubicBezTo>
                  <a:pt x="114" y="107"/>
                  <a:pt x="128" y="93"/>
                  <a:pt x="128" y="76"/>
                </a:cubicBezTo>
                <a:cubicBezTo>
                  <a:pt x="128" y="93"/>
                  <a:pt x="143" y="107"/>
                  <a:pt x="160" y="107"/>
                </a:cubicBezTo>
                <a:cubicBezTo>
                  <a:pt x="178" y="107"/>
                  <a:pt x="192" y="93"/>
                  <a:pt x="192" y="76"/>
                </a:cubicBezTo>
                <a:cubicBezTo>
                  <a:pt x="192" y="93"/>
                  <a:pt x="208" y="107"/>
                  <a:pt x="225" y="107"/>
                </a:cubicBezTo>
                <a:cubicBezTo>
                  <a:pt x="243" y="107"/>
                  <a:pt x="257" y="93"/>
                  <a:pt x="257" y="76"/>
                </a:cubicBezTo>
                <a:cubicBezTo>
                  <a:pt x="257" y="93"/>
                  <a:pt x="271" y="107"/>
                  <a:pt x="289" y="107"/>
                </a:cubicBezTo>
                <a:cubicBezTo>
                  <a:pt x="307" y="107"/>
                  <a:pt x="321" y="93"/>
                  <a:pt x="321" y="76"/>
                </a:cubicBezTo>
                <a:lnTo>
                  <a:pt x="321" y="32"/>
                </a:lnTo>
                <a:cubicBezTo>
                  <a:pt x="321" y="14"/>
                  <a:pt x="307" y="0"/>
                  <a:pt x="289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365840" y="1965240"/>
            <a:ext cx="115560" cy="38880"/>
          </a:xfrm>
          <a:custGeom>
            <a:avLst/>
            <a:gdLst/>
            <a:ahLst/>
            <a:rect l="0" t="0" r="r" b="b"/>
            <a:pathLst>
              <a:path w="321" h="108">
                <a:moveTo>
                  <a:pt x="289" y="0"/>
                </a:moveTo>
                <a:cubicBezTo>
                  <a:pt x="271" y="0"/>
                  <a:pt x="257" y="14"/>
                  <a:pt x="257" y="32"/>
                </a:cubicBezTo>
                <a:cubicBezTo>
                  <a:pt x="257" y="14"/>
                  <a:pt x="243" y="0"/>
                  <a:pt x="225" y="0"/>
                </a:cubicBezTo>
                <a:cubicBezTo>
                  <a:pt x="208" y="0"/>
                  <a:pt x="192" y="14"/>
                  <a:pt x="192" y="32"/>
                </a:cubicBezTo>
                <a:cubicBezTo>
                  <a:pt x="192" y="14"/>
                  <a:pt x="178" y="0"/>
                  <a:pt x="160" y="0"/>
                </a:cubicBezTo>
                <a:cubicBezTo>
                  <a:pt x="143" y="0"/>
                  <a:pt x="128" y="14"/>
                  <a:pt x="128" y="32"/>
                </a:cubicBezTo>
                <a:cubicBezTo>
                  <a:pt x="128" y="14"/>
                  <a:pt x="114" y="0"/>
                  <a:pt x="96" y="0"/>
                </a:cubicBezTo>
                <a:cubicBezTo>
                  <a:pt x="79" y="0"/>
                  <a:pt x="64" y="14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15" y="0"/>
                  <a:pt x="0" y="14"/>
                  <a:pt x="0" y="32"/>
                </a:cubicBezTo>
                <a:lnTo>
                  <a:pt x="0" y="75"/>
                </a:lnTo>
                <a:cubicBezTo>
                  <a:pt x="0" y="92"/>
                  <a:pt x="15" y="108"/>
                  <a:pt x="32" y="108"/>
                </a:cubicBezTo>
                <a:cubicBezTo>
                  <a:pt x="50" y="108"/>
                  <a:pt x="64" y="92"/>
                  <a:pt x="64" y="75"/>
                </a:cubicBezTo>
                <a:cubicBezTo>
                  <a:pt x="64" y="92"/>
                  <a:pt x="79" y="108"/>
                  <a:pt x="96" y="108"/>
                </a:cubicBezTo>
                <a:cubicBezTo>
                  <a:pt x="114" y="108"/>
                  <a:pt x="128" y="92"/>
                  <a:pt x="128" y="75"/>
                </a:cubicBezTo>
                <a:cubicBezTo>
                  <a:pt x="128" y="92"/>
                  <a:pt x="143" y="108"/>
                  <a:pt x="160" y="108"/>
                </a:cubicBezTo>
                <a:cubicBezTo>
                  <a:pt x="178" y="108"/>
                  <a:pt x="192" y="92"/>
                  <a:pt x="192" y="75"/>
                </a:cubicBezTo>
                <a:cubicBezTo>
                  <a:pt x="192" y="92"/>
                  <a:pt x="208" y="108"/>
                  <a:pt x="225" y="108"/>
                </a:cubicBezTo>
                <a:cubicBezTo>
                  <a:pt x="243" y="108"/>
                  <a:pt x="257" y="92"/>
                  <a:pt x="257" y="75"/>
                </a:cubicBezTo>
                <a:cubicBezTo>
                  <a:pt x="257" y="92"/>
                  <a:pt x="271" y="108"/>
                  <a:pt x="289" y="108"/>
                </a:cubicBezTo>
                <a:cubicBezTo>
                  <a:pt x="307" y="108"/>
                  <a:pt x="321" y="92"/>
                  <a:pt x="321" y="75"/>
                </a:cubicBezTo>
                <a:lnTo>
                  <a:pt x="321" y="32"/>
                </a:lnTo>
                <a:cubicBezTo>
                  <a:pt x="321" y="14"/>
                  <a:pt x="307" y="0"/>
                  <a:pt x="289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534680" y="1804320"/>
            <a:ext cx="23400" cy="38520"/>
          </a:xfrm>
          <a:custGeom>
            <a:avLst/>
            <a:gdLst/>
            <a:ahLst/>
            <a:rect l="0" t="0" r="r" b="b"/>
            <a:pathLst>
              <a:path w="65" h="107">
                <a:moveTo>
                  <a:pt x="32" y="107"/>
                </a:moveTo>
                <a:cubicBezTo>
                  <a:pt x="15" y="107"/>
                  <a:pt x="0" y="93"/>
                  <a:pt x="0" y="75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cubicBezTo>
                  <a:pt x="50" y="0"/>
                  <a:pt x="65" y="14"/>
                  <a:pt x="65" y="32"/>
                </a:cubicBezTo>
                <a:lnTo>
                  <a:pt x="65" y="75"/>
                </a:lnTo>
                <a:cubicBezTo>
                  <a:pt x="65" y="93"/>
                  <a:pt x="50" y="107"/>
                  <a:pt x="32" y="107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534680" y="1857960"/>
            <a:ext cx="23400" cy="38520"/>
          </a:xfrm>
          <a:custGeom>
            <a:avLst/>
            <a:gdLst/>
            <a:ahLst/>
            <a:rect l="0" t="0" r="r" b="b"/>
            <a:pathLst>
              <a:path w="65" h="107">
                <a:moveTo>
                  <a:pt x="32" y="107"/>
                </a:moveTo>
                <a:cubicBezTo>
                  <a:pt x="15" y="107"/>
                  <a:pt x="0" y="93"/>
                  <a:pt x="0" y="74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cubicBezTo>
                  <a:pt x="50" y="0"/>
                  <a:pt x="65" y="14"/>
                  <a:pt x="65" y="32"/>
                </a:cubicBezTo>
                <a:lnTo>
                  <a:pt x="65" y="74"/>
                </a:lnTo>
                <a:cubicBezTo>
                  <a:pt x="65" y="93"/>
                  <a:pt x="50" y="107"/>
                  <a:pt x="32" y="107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534680" y="1911600"/>
            <a:ext cx="23400" cy="38520"/>
          </a:xfrm>
          <a:custGeom>
            <a:avLst/>
            <a:gdLst/>
            <a:ahLst/>
            <a:rect l="0" t="0" r="r" b="b"/>
            <a:pathLst>
              <a:path w="65" h="107">
                <a:moveTo>
                  <a:pt x="32" y="107"/>
                </a:moveTo>
                <a:cubicBezTo>
                  <a:pt x="15" y="107"/>
                  <a:pt x="0" y="93"/>
                  <a:pt x="0" y="76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cubicBezTo>
                  <a:pt x="50" y="0"/>
                  <a:pt x="65" y="14"/>
                  <a:pt x="65" y="32"/>
                </a:cubicBezTo>
                <a:lnTo>
                  <a:pt x="65" y="76"/>
                </a:lnTo>
                <a:cubicBezTo>
                  <a:pt x="65" y="93"/>
                  <a:pt x="50" y="107"/>
                  <a:pt x="32" y="107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534680" y="1965240"/>
            <a:ext cx="23400" cy="38880"/>
          </a:xfrm>
          <a:custGeom>
            <a:avLst/>
            <a:gdLst/>
            <a:ahLst/>
            <a:rect l="0" t="0" r="r" b="b"/>
            <a:pathLst>
              <a:path w="65" h="108">
                <a:moveTo>
                  <a:pt x="32" y="108"/>
                </a:moveTo>
                <a:cubicBezTo>
                  <a:pt x="15" y="108"/>
                  <a:pt x="0" y="92"/>
                  <a:pt x="0" y="75"/>
                </a:cubicBezTo>
                <a:lnTo>
                  <a:pt x="0" y="32"/>
                </a:lnTo>
                <a:cubicBezTo>
                  <a:pt x="0" y="14"/>
                  <a:pt x="15" y="0"/>
                  <a:pt x="32" y="0"/>
                </a:cubicBezTo>
                <a:cubicBezTo>
                  <a:pt x="50" y="0"/>
                  <a:pt x="65" y="14"/>
                  <a:pt x="65" y="32"/>
                </a:cubicBezTo>
                <a:lnTo>
                  <a:pt x="65" y="75"/>
                </a:lnTo>
                <a:cubicBezTo>
                  <a:pt x="65" y="92"/>
                  <a:pt x="50" y="108"/>
                  <a:pt x="32" y="108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1323720" y="2015280"/>
            <a:ext cx="276480" cy="23400"/>
          </a:xfrm>
          <a:custGeom>
            <a:avLst/>
            <a:gdLst/>
            <a:ahLst/>
            <a:rect l="0" t="0" r="r" b="b"/>
            <a:pathLst>
              <a:path w="768" h="65">
                <a:moveTo>
                  <a:pt x="747" y="0"/>
                </a:moveTo>
                <a:lnTo>
                  <a:pt x="22" y="0"/>
                </a:lnTo>
                <a:cubicBezTo>
                  <a:pt x="10" y="0"/>
                  <a:pt x="0" y="9"/>
                  <a:pt x="0" y="21"/>
                </a:cubicBezTo>
                <a:lnTo>
                  <a:pt x="0" y="43"/>
                </a:lnTo>
                <a:cubicBezTo>
                  <a:pt x="0" y="55"/>
                  <a:pt x="10" y="65"/>
                  <a:pt x="22" y="65"/>
                </a:cubicBezTo>
                <a:lnTo>
                  <a:pt x="747" y="65"/>
                </a:lnTo>
                <a:cubicBezTo>
                  <a:pt x="759" y="65"/>
                  <a:pt x="768" y="55"/>
                  <a:pt x="768" y="43"/>
                </a:cubicBezTo>
                <a:lnTo>
                  <a:pt x="768" y="21"/>
                </a:lnTo>
                <a:cubicBezTo>
                  <a:pt x="768" y="9"/>
                  <a:pt x="759" y="0"/>
                  <a:pt x="747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015560" y="171180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599840" y="24382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617480" y="1711800"/>
            <a:ext cx="339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Cálculo del bit de paridad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599840" y="29239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852560" y="2283120"/>
            <a:ext cx="283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Entrada: cadena binaria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2152440" y="333360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0" y="0"/>
                </a:moveTo>
                <a:lnTo>
                  <a:pt x="266" y="0"/>
                </a:lnTo>
                <a:lnTo>
                  <a:pt x="266" y="265"/>
                </a:lnTo>
                <a:lnTo>
                  <a:pt x="0" y="265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2409480" y="3209760"/>
            <a:ext cx="315000" cy="371880"/>
          </a:xfrm>
          <a:custGeom>
            <a:avLst/>
            <a:gdLst/>
            <a:ahLst/>
            <a:rect l="0" t="0" r="r" b="b"/>
            <a:pathLst>
              <a:path w="875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15" y="0"/>
                </a:lnTo>
                <a:cubicBezTo>
                  <a:pt x="725" y="0"/>
                  <a:pt x="737" y="1"/>
                  <a:pt x="747" y="3"/>
                </a:cubicBezTo>
                <a:cubicBezTo>
                  <a:pt x="757" y="5"/>
                  <a:pt x="767" y="8"/>
                  <a:pt x="777" y="12"/>
                </a:cubicBezTo>
                <a:cubicBezTo>
                  <a:pt x="786" y="16"/>
                  <a:pt x="795" y="21"/>
                  <a:pt x="804" y="27"/>
                </a:cubicBezTo>
                <a:cubicBezTo>
                  <a:pt x="813" y="33"/>
                  <a:pt x="821" y="39"/>
                  <a:pt x="828" y="46"/>
                </a:cubicBezTo>
                <a:cubicBezTo>
                  <a:pt x="835" y="54"/>
                  <a:pt x="842" y="62"/>
                  <a:pt x="848" y="71"/>
                </a:cubicBezTo>
                <a:cubicBezTo>
                  <a:pt x="854" y="79"/>
                  <a:pt x="859" y="88"/>
                  <a:pt x="862" y="98"/>
                </a:cubicBezTo>
                <a:cubicBezTo>
                  <a:pt x="866" y="108"/>
                  <a:pt x="869" y="118"/>
                  <a:pt x="872" y="128"/>
                </a:cubicBezTo>
                <a:cubicBezTo>
                  <a:pt x="874" y="138"/>
                  <a:pt x="875" y="148"/>
                  <a:pt x="875" y="159"/>
                </a:cubicBezTo>
                <a:lnTo>
                  <a:pt x="875" y="873"/>
                </a:lnTo>
                <a:cubicBezTo>
                  <a:pt x="875" y="885"/>
                  <a:pt x="874" y="895"/>
                  <a:pt x="872" y="905"/>
                </a:cubicBezTo>
                <a:cubicBezTo>
                  <a:pt x="869" y="915"/>
                  <a:pt x="866" y="925"/>
                  <a:pt x="862" y="935"/>
                </a:cubicBezTo>
                <a:cubicBezTo>
                  <a:pt x="859" y="944"/>
                  <a:pt x="854" y="954"/>
                  <a:pt x="848" y="962"/>
                </a:cubicBezTo>
                <a:cubicBezTo>
                  <a:pt x="842" y="971"/>
                  <a:pt x="835" y="979"/>
                  <a:pt x="828" y="986"/>
                </a:cubicBezTo>
                <a:cubicBezTo>
                  <a:pt x="821" y="994"/>
                  <a:pt x="813" y="1000"/>
                  <a:pt x="804" y="1006"/>
                </a:cubicBezTo>
                <a:cubicBezTo>
                  <a:pt x="795" y="1012"/>
                  <a:pt x="786" y="1017"/>
                  <a:pt x="777" y="1021"/>
                </a:cubicBezTo>
                <a:cubicBezTo>
                  <a:pt x="767" y="1025"/>
                  <a:pt x="757" y="1028"/>
                  <a:pt x="747" y="1030"/>
                </a:cubicBezTo>
                <a:cubicBezTo>
                  <a:pt x="737" y="1032"/>
                  <a:pt x="725" y="1033"/>
                  <a:pt x="7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5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852560" y="2769120"/>
            <a:ext cx="78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2499120" y="330156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0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152440" y="381924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0" y="0"/>
                </a:moveTo>
                <a:lnTo>
                  <a:pt x="266" y="0"/>
                </a:lnTo>
                <a:lnTo>
                  <a:pt x="266" y="266"/>
                </a:lnTo>
                <a:lnTo>
                  <a:pt x="0" y="266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2409480" y="3695400"/>
            <a:ext cx="315000" cy="371880"/>
          </a:xfrm>
          <a:custGeom>
            <a:avLst/>
            <a:gdLst/>
            <a:ahLst/>
            <a:rect l="0" t="0" r="r" b="b"/>
            <a:pathLst>
              <a:path w="875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15" y="0"/>
                </a:lnTo>
                <a:cubicBezTo>
                  <a:pt x="725" y="0"/>
                  <a:pt x="737" y="1"/>
                  <a:pt x="747" y="3"/>
                </a:cubicBezTo>
                <a:cubicBezTo>
                  <a:pt x="757" y="5"/>
                  <a:pt x="767" y="8"/>
                  <a:pt x="777" y="12"/>
                </a:cubicBezTo>
                <a:cubicBezTo>
                  <a:pt x="786" y="16"/>
                  <a:pt x="795" y="21"/>
                  <a:pt x="804" y="27"/>
                </a:cubicBezTo>
                <a:cubicBezTo>
                  <a:pt x="813" y="33"/>
                  <a:pt x="821" y="39"/>
                  <a:pt x="828" y="47"/>
                </a:cubicBezTo>
                <a:cubicBezTo>
                  <a:pt x="835" y="54"/>
                  <a:pt x="842" y="62"/>
                  <a:pt x="848" y="71"/>
                </a:cubicBezTo>
                <a:cubicBezTo>
                  <a:pt x="854" y="80"/>
                  <a:pt x="859" y="89"/>
                  <a:pt x="862" y="98"/>
                </a:cubicBezTo>
                <a:cubicBezTo>
                  <a:pt x="866" y="108"/>
                  <a:pt x="869" y="118"/>
                  <a:pt x="872" y="128"/>
                </a:cubicBezTo>
                <a:cubicBezTo>
                  <a:pt x="874" y="138"/>
                  <a:pt x="875" y="149"/>
                  <a:pt x="875" y="159"/>
                </a:cubicBezTo>
                <a:lnTo>
                  <a:pt x="875" y="874"/>
                </a:lnTo>
                <a:cubicBezTo>
                  <a:pt x="875" y="885"/>
                  <a:pt x="874" y="895"/>
                  <a:pt x="872" y="905"/>
                </a:cubicBezTo>
                <a:cubicBezTo>
                  <a:pt x="869" y="916"/>
                  <a:pt x="866" y="926"/>
                  <a:pt x="862" y="935"/>
                </a:cubicBezTo>
                <a:cubicBezTo>
                  <a:pt x="859" y="945"/>
                  <a:pt x="854" y="954"/>
                  <a:pt x="848" y="963"/>
                </a:cubicBezTo>
                <a:cubicBezTo>
                  <a:pt x="842" y="971"/>
                  <a:pt x="835" y="979"/>
                  <a:pt x="828" y="987"/>
                </a:cubicBezTo>
                <a:cubicBezTo>
                  <a:pt x="821" y="994"/>
                  <a:pt x="813" y="1001"/>
                  <a:pt x="804" y="1006"/>
                </a:cubicBezTo>
                <a:cubicBezTo>
                  <a:pt x="795" y="1012"/>
                  <a:pt x="786" y="1017"/>
                  <a:pt x="777" y="1021"/>
                </a:cubicBezTo>
                <a:cubicBezTo>
                  <a:pt x="767" y="1025"/>
                  <a:pt x="757" y="1028"/>
                  <a:pt x="747" y="1030"/>
                </a:cubicBezTo>
                <a:cubicBezTo>
                  <a:pt x="737" y="1032"/>
                  <a:pt x="725" y="1033"/>
                  <a:pt x="7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7" y="945"/>
                  <a:pt x="13" y="935"/>
                </a:cubicBezTo>
                <a:cubicBezTo>
                  <a:pt x="9" y="926"/>
                  <a:pt x="6" y="916"/>
                  <a:pt x="4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721960" y="3178440"/>
            <a:ext cx="246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 nº de unos es par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2499120" y="378720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1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2721960" y="3664440"/>
            <a:ext cx="27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 nº de unos es impar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354320" y="428616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214" y="0"/>
                </a:moveTo>
                <a:cubicBezTo>
                  <a:pt x="96" y="0"/>
                  <a:pt x="0" y="95"/>
                  <a:pt x="0" y="213"/>
                </a:cubicBezTo>
                <a:lnTo>
                  <a:pt x="0" y="427"/>
                </a:lnTo>
                <a:lnTo>
                  <a:pt x="86" y="427"/>
                </a:lnTo>
                <a:lnTo>
                  <a:pt x="86" y="213"/>
                </a:lnTo>
                <a:cubicBezTo>
                  <a:pt x="86" y="196"/>
                  <a:pt x="89" y="180"/>
                  <a:pt x="95" y="164"/>
                </a:cubicBezTo>
                <a:cubicBezTo>
                  <a:pt x="102" y="148"/>
                  <a:pt x="111" y="134"/>
                  <a:pt x="123" y="122"/>
                </a:cubicBezTo>
                <a:cubicBezTo>
                  <a:pt x="135" y="110"/>
                  <a:pt x="149" y="101"/>
                  <a:pt x="165" y="95"/>
                </a:cubicBezTo>
                <a:cubicBezTo>
                  <a:pt x="180" y="88"/>
                  <a:pt x="197" y="85"/>
                  <a:pt x="214" y="85"/>
                </a:cubicBezTo>
                <a:cubicBezTo>
                  <a:pt x="231" y="85"/>
                  <a:pt x="247" y="88"/>
                  <a:pt x="263" y="95"/>
                </a:cubicBezTo>
                <a:cubicBezTo>
                  <a:pt x="278" y="101"/>
                  <a:pt x="293" y="110"/>
                  <a:pt x="305" y="122"/>
                </a:cubicBezTo>
                <a:cubicBezTo>
                  <a:pt x="317" y="134"/>
                  <a:pt x="326" y="148"/>
                  <a:pt x="333" y="164"/>
                </a:cubicBezTo>
                <a:cubicBezTo>
                  <a:pt x="339" y="180"/>
                  <a:pt x="342" y="196"/>
                  <a:pt x="342" y="213"/>
                </a:cubicBezTo>
                <a:lnTo>
                  <a:pt x="342" y="427"/>
                </a:lnTo>
                <a:lnTo>
                  <a:pt x="428" y="427"/>
                </a:lnTo>
                <a:lnTo>
                  <a:pt x="428" y="213"/>
                </a:lnTo>
                <a:cubicBezTo>
                  <a:pt x="428" y="95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323720" y="439344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5"/>
                </a:moveTo>
                <a:cubicBezTo>
                  <a:pt x="598" y="396"/>
                  <a:pt x="596" y="407"/>
                  <a:pt x="592" y="417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6" y="459"/>
                  <a:pt x="545" y="464"/>
                </a:cubicBezTo>
                <a:cubicBezTo>
                  <a:pt x="535" y="468"/>
                  <a:pt x="524" y="470"/>
                  <a:pt x="513" y="470"/>
                </a:cubicBezTo>
                <a:lnTo>
                  <a:pt x="85" y="470"/>
                </a:lnTo>
                <a:cubicBezTo>
                  <a:pt x="74" y="470"/>
                  <a:pt x="63" y="468"/>
                  <a:pt x="53" y="464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1" y="428"/>
                  <a:pt x="7" y="417"/>
                </a:cubicBezTo>
                <a:cubicBezTo>
                  <a:pt x="2" y="407"/>
                  <a:pt x="0" y="396"/>
                  <a:pt x="0" y="385"/>
                </a:cubicBezTo>
                <a:lnTo>
                  <a:pt x="0" y="85"/>
                </a:lnTo>
                <a:cubicBezTo>
                  <a:pt x="0" y="74"/>
                  <a:pt x="2" y="63"/>
                  <a:pt x="7" y="53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lnTo>
                  <a:pt x="513" y="0"/>
                </a:lnTo>
                <a:cubicBezTo>
                  <a:pt x="524" y="0"/>
                  <a:pt x="535" y="2"/>
                  <a:pt x="545" y="7"/>
                </a:cubicBezTo>
                <a:cubicBezTo>
                  <a:pt x="556" y="11"/>
                  <a:pt x="565" y="17"/>
                  <a:pt x="573" y="25"/>
                </a:cubicBezTo>
                <a:cubicBezTo>
                  <a:pt x="581" y="33"/>
                  <a:pt x="587" y="42"/>
                  <a:pt x="592" y="53"/>
                </a:cubicBezTo>
                <a:cubicBezTo>
                  <a:pt x="596" y="63"/>
                  <a:pt x="598" y="74"/>
                  <a:pt x="598" y="85"/>
                </a:cubicBezTo>
                <a:lnTo>
                  <a:pt x="598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454400" y="4286160"/>
            <a:ext cx="138240" cy="276480"/>
          </a:xfrm>
          <a:custGeom>
            <a:avLst/>
            <a:gdLst/>
            <a:ahLst/>
            <a:rect l="0" t="0" r="r" b="b"/>
            <a:pathLst>
              <a:path w="384" h="768">
                <a:moveTo>
                  <a:pt x="384" y="192"/>
                </a:moveTo>
                <a:cubicBezTo>
                  <a:pt x="384" y="179"/>
                  <a:pt x="383" y="167"/>
                  <a:pt x="381" y="154"/>
                </a:cubicBezTo>
                <a:cubicBezTo>
                  <a:pt x="378" y="142"/>
                  <a:pt x="374" y="130"/>
                  <a:pt x="370" y="118"/>
                </a:cubicBezTo>
                <a:cubicBezTo>
                  <a:pt x="364" y="107"/>
                  <a:pt x="358" y="95"/>
                  <a:pt x="351" y="85"/>
                </a:cubicBezTo>
                <a:cubicBezTo>
                  <a:pt x="344" y="75"/>
                  <a:pt x="336" y="65"/>
                  <a:pt x="327" y="56"/>
                </a:cubicBezTo>
                <a:cubicBezTo>
                  <a:pt x="318" y="47"/>
                  <a:pt x="308" y="39"/>
                  <a:pt x="298" y="32"/>
                </a:cubicBezTo>
                <a:cubicBezTo>
                  <a:pt x="287" y="25"/>
                  <a:pt x="276" y="19"/>
                  <a:pt x="265" y="14"/>
                </a:cubicBezTo>
                <a:cubicBezTo>
                  <a:pt x="253" y="10"/>
                  <a:pt x="241" y="6"/>
                  <a:pt x="229" y="3"/>
                </a:cubicBezTo>
                <a:cubicBezTo>
                  <a:pt x="216" y="1"/>
                  <a:pt x="204" y="0"/>
                  <a:pt x="191" y="0"/>
                </a:cubicBezTo>
                <a:cubicBezTo>
                  <a:pt x="179" y="0"/>
                  <a:pt x="166" y="1"/>
                  <a:pt x="154" y="3"/>
                </a:cubicBezTo>
                <a:cubicBezTo>
                  <a:pt x="142" y="6"/>
                  <a:pt x="130" y="10"/>
                  <a:pt x="118" y="14"/>
                </a:cubicBezTo>
                <a:cubicBezTo>
                  <a:pt x="106" y="19"/>
                  <a:pt x="95" y="25"/>
                  <a:pt x="85" y="32"/>
                </a:cubicBezTo>
                <a:cubicBezTo>
                  <a:pt x="74" y="39"/>
                  <a:pt x="65" y="47"/>
                  <a:pt x="56" y="56"/>
                </a:cubicBezTo>
                <a:cubicBezTo>
                  <a:pt x="47" y="65"/>
                  <a:pt x="39" y="75"/>
                  <a:pt x="32" y="85"/>
                </a:cubicBezTo>
                <a:cubicBezTo>
                  <a:pt x="25" y="95"/>
                  <a:pt x="19" y="107"/>
                  <a:pt x="14" y="118"/>
                </a:cubicBezTo>
                <a:cubicBezTo>
                  <a:pt x="9" y="130"/>
                  <a:pt x="6" y="142"/>
                  <a:pt x="3" y="154"/>
                </a:cubicBezTo>
                <a:cubicBezTo>
                  <a:pt x="1" y="167"/>
                  <a:pt x="0" y="179"/>
                  <a:pt x="0" y="192"/>
                </a:cubicBezTo>
                <a:cubicBezTo>
                  <a:pt x="0" y="275"/>
                  <a:pt x="53" y="346"/>
                  <a:pt x="127" y="372"/>
                </a:cubicBezTo>
                <a:lnTo>
                  <a:pt x="127" y="714"/>
                </a:lnTo>
                <a:cubicBezTo>
                  <a:pt x="127" y="720"/>
                  <a:pt x="129" y="727"/>
                  <a:pt x="131" y="733"/>
                </a:cubicBezTo>
                <a:cubicBezTo>
                  <a:pt x="133" y="739"/>
                  <a:pt x="137" y="745"/>
                  <a:pt x="141" y="749"/>
                </a:cubicBezTo>
                <a:cubicBezTo>
                  <a:pt x="146" y="755"/>
                  <a:pt x="151" y="759"/>
                  <a:pt x="157" y="762"/>
                </a:cubicBezTo>
                <a:cubicBezTo>
                  <a:pt x="163" y="765"/>
                  <a:pt x="169" y="767"/>
                  <a:pt x="175" y="768"/>
                </a:cubicBezTo>
                <a:cubicBezTo>
                  <a:pt x="182" y="768"/>
                  <a:pt x="188" y="768"/>
                  <a:pt x="195" y="766"/>
                </a:cubicBezTo>
                <a:cubicBezTo>
                  <a:pt x="201" y="764"/>
                  <a:pt x="207" y="761"/>
                  <a:pt x="212" y="757"/>
                </a:cubicBezTo>
                <a:cubicBezTo>
                  <a:pt x="218" y="754"/>
                  <a:pt x="222" y="748"/>
                  <a:pt x="226" y="742"/>
                </a:cubicBezTo>
                <a:cubicBezTo>
                  <a:pt x="229" y="737"/>
                  <a:pt x="232" y="731"/>
                  <a:pt x="233" y="724"/>
                </a:cubicBezTo>
                <a:lnTo>
                  <a:pt x="234" y="724"/>
                </a:lnTo>
                <a:cubicBezTo>
                  <a:pt x="240" y="724"/>
                  <a:pt x="245" y="722"/>
                  <a:pt x="249" y="718"/>
                </a:cubicBezTo>
                <a:cubicBezTo>
                  <a:pt x="253" y="714"/>
                  <a:pt x="255" y="709"/>
                  <a:pt x="255" y="703"/>
                </a:cubicBezTo>
                <a:lnTo>
                  <a:pt x="255" y="682"/>
                </a:lnTo>
                <a:cubicBezTo>
                  <a:pt x="255" y="676"/>
                  <a:pt x="253" y="671"/>
                  <a:pt x="249" y="667"/>
                </a:cubicBezTo>
                <a:cubicBezTo>
                  <a:pt x="245" y="663"/>
                  <a:pt x="240" y="660"/>
                  <a:pt x="234" y="660"/>
                </a:cubicBezTo>
                <a:lnTo>
                  <a:pt x="234" y="639"/>
                </a:lnTo>
                <a:cubicBezTo>
                  <a:pt x="240" y="639"/>
                  <a:pt x="245" y="637"/>
                  <a:pt x="249" y="633"/>
                </a:cubicBezTo>
                <a:cubicBezTo>
                  <a:pt x="253" y="629"/>
                  <a:pt x="255" y="624"/>
                  <a:pt x="255" y="618"/>
                </a:cubicBezTo>
                <a:lnTo>
                  <a:pt x="255" y="575"/>
                </a:lnTo>
                <a:cubicBezTo>
                  <a:pt x="255" y="569"/>
                  <a:pt x="253" y="564"/>
                  <a:pt x="249" y="560"/>
                </a:cubicBezTo>
                <a:cubicBezTo>
                  <a:pt x="245" y="556"/>
                  <a:pt x="240" y="554"/>
                  <a:pt x="234" y="554"/>
                </a:cubicBezTo>
                <a:lnTo>
                  <a:pt x="234" y="505"/>
                </a:lnTo>
                <a:cubicBezTo>
                  <a:pt x="248" y="497"/>
                  <a:pt x="255" y="485"/>
                  <a:pt x="255" y="469"/>
                </a:cubicBezTo>
                <a:lnTo>
                  <a:pt x="255" y="372"/>
                </a:lnTo>
                <a:cubicBezTo>
                  <a:pt x="330" y="346"/>
                  <a:pt x="384" y="275"/>
                  <a:pt x="384" y="192"/>
                </a:cubicBezTo>
                <a:moveTo>
                  <a:pt x="191" y="42"/>
                </a:moveTo>
                <a:cubicBezTo>
                  <a:pt x="197" y="42"/>
                  <a:pt x="202" y="43"/>
                  <a:pt x="208" y="46"/>
                </a:cubicBezTo>
                <a:cubicBezTo>
                  <a:pt x="213" y="48"/>
                  <a:pt x="218" y="51"/>
                  <a:pt x="222" y="55"/>
                </a:cubicBezTo>
                <a:cubicBezTo>
                  <a:pt x="226" y="59"/>
                  <a:pt x="229" y="63"/>
                  <a:pt x="231" y="69"/>
                </a:cubicBezTo>
                <a:cubicBezTo>
                  <a:pt x="233" y="74"/>
                  <a:pt x="234" y="79"/>
                  <a:pt x="234" y="85"/>
                </a:cubicBezTo>
                <a:cubicBezTo>
                  <a:pt x="234" y="91"/>
                  <a:pt x="233" y="96"/>
                  <a:pt x="231" y="101"/>
                </a:cubicBezTo>
                <a:cubicBezTo>
                  <a:pt x="229" y="107"/>
                  <a:pt x="226" y="111"/>
                  <a:pt x="222" y="115"/>
                </a:cubicBezTo>
                <a:cubicBezTo>
                  <a:pt x="218" y="119"/>
                  <a:pt x="213" y="122"/>
                  <a:pt x="208" y="124"/>
                </a:cubicBezTo>
                <a:cubicBezTo>
                  <a:pt x="202" y="127"/>
                  <a:pt x="197" y="128"/>
                  <a:pt x="191" y="128"/>
                </a:cubicBezTo>
                <a:cubicBezTo>
                  <a:pt x="186" y="128"/>
                  <a:pt x="180" y="127"/>
                  <a:pt x="175" y="124"/>
                </a:cubicBezTo>
                <a:cubicBezTo>
                  <a:pt x="170" y="122"/>
                  <a:pt x="165" y="119"/>
                  <a:pt x="161" y="115"/>
                </a:cubicBezTo>
                <a:cubicBezTo>
                  <a:pt x="157" y="111"/>
                  <a:pt x="154" y="107"/>
                  <a:pt x="152" y="101"/>
                </a:cubicBezTo>
                <a:cubicBezTo>
                  <a:pt x="150" y="96"/>
                  <a:pt x="149" y="91"/>
                  <a:pt x="149" y="85"/>
                </a:cubicBezTo>
                <a:cubicBezTo>
                  <a:pt x="149" y="79"/>
                  <a:pt x="150" y="74"/>
                  <a:pt x="152" y="69"/>
                </a:cubicBezTo>
                <a:cubicBezTo>
                  <a:pt x="154" y="63"/>
                  <a:pt x="157" y="59"/>
                  <a:pt x="161" y="55"/>
                </a:cubicBezTo>
                <a:cubicBezTo>
                  <a:pt x="165" y="51"/>
                  <a:pt x="170" y="48"/>
                  <a:pt x="175" y="46"/>
                </a:cubicBezTo>
                <a:cubicBezTo>
                  <a:pt x="180" y="43"/>
                  <a:pt x="186" y="42"/>
                  <a:pt x="191" y="4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015560" y="423576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599840" y="49622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617480" y="4235760"/>
            <a:ext cx="487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Verificación con hash XOR secuencial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599840" y="54482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9"/>
                  <a:pt x="11" y="82"/>
                </a:cubicBezTo>
                <a:cubicBezTo>
                  <a:pt x="17" y="66"/>
                  <a:pt x="27" y="52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9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852560" y="4807440"/>
            <a:ext cx="246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XOR bit a bit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4495680" y="5324400"/>
            <a:ext cx="314640" cy="362160"/>
          </a:xfrm>
          <a:custGeom>
            <a:avLst/>
            <a:gdLst/>
            <a:ahLst/>
            <a:rect l="0" t="0" r="r" b="b"/>
            <a:pathLst>
              <a:path w="874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15" y="0"/>
                </a:lnTo>
                <a:cubicBezTo>
                  <a:pt x="726" y="0"/>
                  <a:pt x="736" y="1"/>
                  <a:pt x="746" y="3"/>
                </a:cubicBezTo>
                <a:cubicBezTo>
                  <a:pt x="756" y="5"/>
                  <a:pt x="766" y="8"/>
                  <a:pt x="776" y="12"/>
                </a:cubicBezTo>
                <a:cubicBezTo>
                  <a:pt x="786" y="16"/>
                  <a:pt x="795" y="21"/>
                  <a:pt x="803" y="26"/>
                </a:cubicBezTo>
                <a:cubicBezTo>
                  <a:pt x="812" y="32"/>
                  <a:pt x="820" y="39"/>
                  <a:pt x="827" y="46"/>
                </a:cubicBezTo>
                <a:cubicBezTo>
                  <a:pt x="835" y="54"/>
                  <a:pt x="841" y="62"/>
                  <a:pt x="847" y="70"/>
                </a:cubicBezTo>
                <a:cubicBezTo>
                  <a:pt x="853" y="79"/>
                  <a:pt x="858" y="88"/>
                  <a:pt x="862" y="98"/>
                </a:cubicBezTo>
                <a:cubicBezTo>
                  <a:pt x="866" y="107"/>
                  <a:pt x="869" y="117"/>
                  <a:pt x="871" y="127"/>
                </a:cubicBezTo>
                <a:cubicBezTo>
                  <a:pt x="873" y="138"/>
                  <a:pt x="874" y="148"/>
                  <a:pt x="874" y="158"/>
                </a:cubicBezTo>
                <a:lnTo>
                  <a:pt x="874" y="847"/>
                </a:lnTo>
                <a:cubicBezTo>
                  <a:pt x="874" y="858"/>
                  <a:pt x="873" y="868"/>
                  <a:pt x="871" y="878"/>
                </a:cubicBezTo>
                <a:cubicBezTo>
                  <a:pt x="869" y="889"/>
                  <a:pt x="866" y="898"/>
                  <a:pt x="862" y="908"/>
                </a:cubicBezTo>
                <a:cubicBezTo>
                  <a:pt x="858" y="918"/>
                  <a:pt x="853" y="927"/>
                  <a:pt x="847" y="936"/>
                </a:cubicBezTo>
                <a:cubicBezTo>
                  <a:pt x="841" y="944"/>
                  <a:pt x="835" y="952"/>
                  <a:pt x="827" y="960"/>
                </a:cubicBezTo>
                <a:cubicBezTo>
                  <a:pt x="820" y="967"/>
                  <a:pt x="812" y="974"/>
                  <a:pt x="803" y="979"/>
                </a:cubicBezTo>
                <a:cubicBezTo>
                  <a:pt x="795" y="985"/>
                  <a:pt x="786" y="990"/>
                  <a:pt x="776" y="994"/>
                </a:cubicBezTo>
                <a:cubicBezTo>
                  <a:pt x="766" y="998"/>
                  <a:pt x="756" y="1001"/>
                  <a:pt x="746" y="1003"/>
                </a:cubicBezTo>
                <a:cubicBezTo>
                  <a:pt x="736" y="1005"/>
                  <a:pt x="726" y="1006"/>
                  <a:pt x="715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852560" y="5293080"/>
            <a:ext cx="264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un único bit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4590360" y="541584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0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5124240" y="5324400"/>
            <a:ext cx="324360" cy="362160"/>
          </a:xfrm>
          <a:custGeom>
            <a:avLst/>
            <a:gdLst/>
            <a:ahLst/>
            <a:rect l="0" t="0" r="r" b="b"/>
            <a:pathLst>
              <a:path w="901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42" y="0"/>
                </a:lnTo>
                <a:cubicBezTo>
                  <a:pt x="752" y="0"/>
                  <a:pt x="763" y="1"/>
                  <a:pt x="773" y="3"/>
                </a:cubicBezTo>
                <a:cubicBezTo>
                  <a:pt x="783" y="5"/>
                  <a:pt x="793" y="8"/>
                  <a:pt x="803" y="12"/>
                </a:cubicBezTo>
                <a:cubicBezTo>
                  <a:pt x="812" y="16"/>
                  <a:pt x="821" y="21"/>
                  <a:pt x="830" y="26"/>
                </a:cubicBezTo>
                <a:cubicBezTo>
                  <a:pt x="839" y="32"/>
                  <a:pt x="847" y="39"/>
                  <a:pt x="854" y="46"/>
                </a:cubicBezTo>
                <a:cubicBezTo>
                  <a:pt x="862" y="54"/>
                  <a:pt x="868" y="62"/>
                  <a:pt x="874" y="70"/>
                </a:cubicBezTo>
                <a:cubicBezTo>
                  <a:pt x="880" y="79"/>
                  <a:pt x="885" y="88"/>
                  <a:pt x="889" y="98"/>
                </a:cubicBezTo>
                <a:cubicBezTo>
                  <a:pt x="893" y="107"/>
                  <a:pt x="896" y="117"/>
                  <a:pt x="898" y="127"/>
                </a:cubicBezTo>
                <a:cubicBezTo>
                  <a:pt x="900" y="138"/>
                  <a:pt x="901" y="148"/>
                  <a:pt x="901" y="158"/>
                </a:cubicBezTo>
                <a:lnTo>
                  <a:pt x="901" y="847"/>
                </a:lnTo>
                <a:cubicBezTo>
                  <a:pt x="901" y="858"/>
                  <a:pt x="900" y="868"/>
                  <a:pt x="898" y="878"/>
                </a:cubicBezTo>
                <a:cubicBezTo>
                  <a:pt x="896" y="889"/>
                  <a:pt x="893" y="898"/>
                  <a:pt x="889" y="908"/>
                </a:cubicBezTo>
                <a:cubicBezTo>
                  <a:pt x="885" y="918"/>
                  <a:pt x="880" y="927"/>
                  <a:pt x="874" y="936"/>
                </a:cubicBezTo>
                <a:cubicBezTo>
                  <a:pt x="868" y="944"/>
                  <a:pt x="862" y="952"/>
                  <a:pt x="854" y="960"/>
                </a:cubicBezTo>
                <a:cubicBezTo>
                  <a:pt x="847" y="967"/>
                  <a:pt x="839" y="974"/>
                  <a:pt x="830" y="979"/>
                </a:cubicBezTo>
                <a:cubicBezTo>
                  <a:pt x="821" y="985"/>
                  <a:pt x="812" y="990"/>
                  <a:pt x="803" y="994"/>
                </a:cubicBezTo>
                <a:cubicBezTo>
                  <a:pt x="793" y="998"/>
                  <a:pt x="783" y="1001"/>
                  <a:pt x="773" y="1003"/>
                </a:cubicBezTo>
                <a:cubicBezTo>
                  <a:pt x="763" y="1005"/>
                  <a:pt x="752" y="1006"/>
                  <a:pt x="742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4813560" y="5293080"/>
            <a:ext cx="31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5220720" y="541584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1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5443920" y="5293080"/>
            <a:ext cx="220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 como verificador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21160" y="2136240"/>
            <a:ext cx="281880" cy="311760"/>
          </a:xfrm>
          <a:custGeom>
            <a:avLst/>
            <a:gdLst/>
            <a:ahLst/>
            <a:rect l="0" t="0" r="r" b="b"/>
            <a:pathLst>
              <a:path w="783" h="866">
                <a:moveTo>
                  <a:pt x="783" y="810"/>
                </a:moveTo>
                <a:cubicBezTo>
                  <a:pt x="783" y="841"/>
                  <a:pt x="758" y="866"/>
                  <a:pt x="727" y="866"/>
                </a:cubicBezTo>
                <a:lnTo>
                  <a:pt x="56" y="866"/>
                </a:lnTo>
                <a:cubicBezTo>
                  <a:pt x="25" y="866"/>
                  <a:pt x="0" y="841"/>
                  <a:pt x="0" y="81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5"/>
                  <a:pt x="783" y="55"/>
                </a:cubicBezTo>
                <a:lnTo>
                  <a:pt x="783" y="81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51400" y="2166120"/>
            <a:ext cx="221400" cy="252000"/>
          </a:xfrm>
          <a:custGeom>
            <a:avLst/>
            <a:gdLst/>
            <a:ahLst/>
            <a:rect l="0" t="0" r="r" b="b"/>
            <a:pathLst>
              <a:path w="615" h="700">
                <a:moveTo>
                  <a:pt x="615" y="672"/>
                </a:moveTo>
                <a:cubicBezTo>
                  <a:pt x="615" y="687"/>
                  <a:pt x="603" y="700"/>
                  <a:pt x="587" y="700"/>
                </a:cubicBezTo>
                <a:lnTo>
                  <a:pt x="28" y="700"/>
                </a:lnTo>
                <a:cubicBezTo>
                  <a:pt x="12" y="700"/>
                  <a:pt x="0" y="687"/>
                  <a:pt x="0" y="672"/>
                </a:cubicBez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3"/>
                  <a:pt x="615" y="28"/>
                </a:cubicBezTo>
                <a:lnTo>
                  <a:pt x="615" y="67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871200" y="2085840"/>
            <a:ext cx="181440" cy="100800"/>
          </a:xfrm>
          <a:custGeom>
            <a:avLst/>
            <a:gdLst/>
            <a:ahLst/>
            <a:rect l="0" t="0" r="r" b="b"/>
            <a:pathLst>
              <a:path w="504" h="280">
                <a:moveTo>
                  <a:pt x="448" y="84"/>
                </a:moveTo>
                <a:lnTo>
                  <a:pt x="336" y="84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4"/>
                </a:cubicBezTo>
                <a:lnTo>
                  <a:pt x="56" y="84"/>
                </a:lnTo>
                <a:cubicBezTo>
                  <a:pt x="25" y="84"/>
                  <a:pt x="0" y="109"/>
                  <a:pt x="0" y="140"/>
                </a:cubicBezTo>
                <a:lnTo>
                  <a:pt x="0" y="280"/>
                </a:lnTo>
                <a:lnTo>
                  <a:pt x="504" y="280"/>
                </a:lnTo>
                <a:lnTo>
                  <a:pt x="504" y="140"/>
                </a:lnTo>
                <a:cubicBezTo>
                  <a:pt x="504" y="109"/>
                  <a:pt x="479" y="84"/>
                  <a:pt x="448" y="8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941760" y="209592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113" y="57"/>
                </a:moveTo>
                <a:cubicBezTo>
                  <a:pt x="113" y="64"/>
                  <a:pt x="111" y="71"/>
                  <a:pt x="108" y="78"/>
                </a:cubicBezTo>
                <a:cubicBezTo>
                  <a:pt x="106" y="85"/>
                  <a:pt x="101" y="91"/>
                  <a:pt x="95" y="96"/>
                </a:cubicBezTo>
                <a:cubicBezTo>
                  <a:pt x="90" y="101"/>
                  <a:pt x="84" y="105"/>
                  <a:pt x="77" y="108"/>
                </a:cubicBezTo>
                <a:cubicBezTo>
                  <a:pt x="70" y="111"/>
                  <a:pt x="63" y="113"/>
                  <a:pt x="56" y="113"/>
                </a:cubicBezTo>
                <a:cubicBezTo>
                  <a:pt x="48" y="113"/>
                  <a:pt x="41" y="111"/>
                  <a:pt x="34" y="108"/>
                </a:cubicBezTo>
                <a:cubicBezTo>
                  <a:pt x="28" y="105"/>
                  <a:pt x="22" y="101"/>
                  <a:pt x="16" y="96"/>
                </a:cubicBezTo>
                <a:cubicBezTo>
                  <a:pt x="11" y="91"/>
                  <a:pt x="7" y="85"/>
                  <a:pt x="4" y="78"/>
                </a:cubicBezTo>
                <a:cubicBezTo>
                  <a:pt x="1" y="71"/>
                  <a:pt x="0" y="64"/>
                  <a:pt x="0" y="57"/>
                </a:cubicBezTo>
                <a:cubicBezTo>
                  <a:pt x="0" y="49"/>
                  <a:pt x="1" y="42"/>
                  <a:pt x="4" y="35"/>
                </a:cubicBezTo>
                <a:cubicBezTo>
                  <a:pt x="7" y="28"/>
                  <a:pt x="11" y="22"/>
                  <a:pt x="16" y="17"/>
                </a:cubicBezTo>
                <a:cubicBezTo>
                  <a:pt x="22" y="12"/>
                  <a:pt x="28" y="8"/>
                  <a:pt x="34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4"/>
                </a:cubicBezTo>
                <a:cubicBezTo>
                  <a:pt x="84" y="8"/>
                  <a:pt x="90" y="12"/>
                  <a:pt x="95" y="17"/>
                </a:cubicBezTo>
                <a:cubicBezTo>
                  <a:pt x="101" y="22"/>
                  <a:pt x="106" y="28"/>
                  <a:pt x="108" y="35"/>
                </a:cubicBezTo>
                <a:cubicBezTo>
                  <a:pt x="111" y="42"/>
                  <a:pt x="113" y="49"/>
                  <a:pt x="113" y="57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871200" y="2216520"/>
            <a:ext cx="181440" cy="181440"/>
          </a:xfrm>
          <a:custGeom>
            <a:avLst/>
            <a:gdLst/>
            <a:ahLst/>
            <a:rect l="0" t="0" r="r" b="b"/>
            <a:pathLst>
              <a:path w="504" h="504">
                <a:moveTo>
                  <a:pt x="308" y="28"/>
                </a:moveTo>
                <a:cubicBezTo>
                  <a:pt x="308" y="43"/>
                  <a:pt x="295" y="56"/>
                  <a:pt x="280" y="56"/>
                </a:cubicBezTo>
                <a:lnTo>
                  <a:pt x="28" y="56"/>
                </a:lnTo>
                <a:cubicBezTo>
                  <a:pt x="13" y="56"/>
                  <a:pt x="0" y="43"/>
                  <a:pt x="0" y="28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8"/>
                </a:cubicBezTo>
                <a:moveTo>
                  <a:pt x="504" y="141"/>
                </a:moveTo>
                <a:cubicBezTo>
                  <a:pt x="504" y="156"/>
                  <a:pt x="492" y="169"/>
                  <a:pt x="476" y="169"/>
                </a:cubicBezTo>
                <a:lnTo>
                  <a:pt x="28" y="169"/>
                </a:lnTo>
                <a:cubicBezTo>
                  <a:pt x="13" y="169"/>
                  <a:pt x="0" y="156"/>
                  <a:pt x="0" y="141"/>
                </a:cubicBezTo>
                <a:cubicBezTo>
                  <a:pt x="0" y="125"/>
                  <a:pt x="13" y="112"/>
                  <a:pt x="28" y="112"/>
                </a:cubicBezTo>
                <a:lnTo>
                  <a:pt x="476" y="112"/>
                </a:lnTo>
                <a:cubicBezTo>
                  <a:pt x="492" y="112"/>
                  <a:pt x="504" y="125"/>
                  <a:pt x="504" y="141"/>
                </a:cubicBezTo>
                <a:moveTo>
                  <a:pt x="504" y="252"/>
                </a:moveTo>
                <a:cubicBezTo>
                  <a:pt x="504" y="268"/>
                  <a:pt x="492" y="280"/>
                  <a:pt x="476" y="280"/>
                </a:cubicBezTo>
                <a:lnTo>
                  <a:pt x="28" y="280"/>
                </a:lnTo>
                <a:cubicBezTo>
                  <a:pt x="13" y="280"/>
                  <a:pt x="0" y="268"/>
                  <a:pt x="0" y="252"/>
                </a:cubicBezTo>
                <a:cubicBezTo>
                  <a:pt x="0" y="237"/>
                  <a:pt x="13" y="224"/>
                  <a:pt x="28" y="224"/>
                </a:cubicBezTo>
                <a:lnTo>
                  <a:pt x="476" y="224"/>
                </a:lnTo>
                <a:cubicBezTo>
                  <a:pt x="492" y="224"/>
                  <a:pt x="504" y="237"/>
                  <a:pt x="504" y="252"/>
                </a:cubicBezTo>
                <a:moveTo>
                  <a:pt x="504" y="364"/>
                </a:moveTo>
                <a:cubicBezTo>
                  <a:pt x="504" y="379"/>
                  <a:pt x="492" y="392"/>
                  <a:pt x="476" y="392"/>
                </a:cubicBezTo>
                <a:lnTo>
                  <a:pt x="28" y="392"/>
                </a:lnTo>
                <a:cubicBezTo>
                  <a:pt x="13" y="392"/>
                  <a:pt x="0" y="379"/>
                  <a:pt x="0" y="364"/>
                </a:cubicBezTo>
                <a:cubicBezTo>
                  <a:pt x="0" y="349"/>
                  <a:pt x="13" y="336"/>
                  <a:pt x="28" y="336"/>
                </a:cubicBezTo>
                <a:lnTo>
                  <a:pt x="476" y="336"/>
                </a:lnTo>
                <a:cubicBezTo>
                  <a:pt x="492" y="336"/>
                  <a:pt x="504" y="349"/>
                  <a:pt x="504" y="364"/>
                </a:cubicBezTo>
                <a:moveTo>
                  <a:pt x="504" y="476"/>
                </a:moveTo>
                <a:cubicBezTo>
                  <a:pt x="504" y="491"/>
                  <a:pt x="492" y="504"/>
                  <a:pt x="476" y="504"/>
                </a:cubicBezTo>
                <a:lnTo>
                  <a:pt x="224" y="504"/>
                </a:lnTo>
                <a:cubicBezTo>
                  <a:pt x="208" y="504"/>
                  <a:pt x="196" y="491"/>
                  <a:pt x="196" y="476"/>
                </a:cubicBezTo>
                <a:cubicBezTo>
                  <a:pt x="196" y="460"/>
                  <a:pt x="208" y="448"/>
                  <a:pt x="224" y="448"/>
                </a:cubicBezTo>
                <a:lnTo>
                  <a:pt x="476" y="448"/>
                </a:lnTo>
                <a:cubicBezTo>
                  <a:pt x="492" y="448"/>
                  <a:pt x="504" y="460"/>
                  <a:pt x="504" y="47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773280" y="28166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4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60280" y="2022480"/>
            <a:ext cx="3327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Requisitos técnicos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773280" y="32356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065240" y="2759400"/>
            <a:ext cx="1881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Lenguaje: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773280" y="36453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065240" y="3178440"/>
            <a:ext cx="323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de bucles y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773280" y="4064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065240" y="3588120"/>
            <a:ext cx="6351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Prohibido usar métodos automáticos de conversión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773280" y="447372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065240" y="4007160"/>
            <a:ext cx="309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Salida clara y comentada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065240" y="4416840"/>
            <a:ext cx="555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Código organizado en funciones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90920" y="2190600"/>
            <a:ext cx="302040" cy="352800"/>
          </a:xfrm>
          <a:custGeom>
            <a:avLst/>
            <a:gdLst/>
            <a:ahLst/>
            <a:rect l="0" t="0" r="r" b="b"/>
            <a:pathLst>
              <a:path w="839" h="980">
                <a:moveTo>
                  <a:pt x="839" y="871"/>
                </a:moveTo>
                <a:cubicBezTo>
                  <a:pt x="839" y="931"/>
                  <a:pt x="789" y="980"/>
                  <a:pt x="726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726" y="0"/>
                </a:lnTo>
                <a:cubicBezTo>
                  <a:pt x="789" y="0"/>
                  <a:pt x="839" y="49"/>
                  <a:pt x="839" y="109"/>
                </a:cubicBezTo>
                <a:lnTo>
                  <a:pt x="839" y="871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831240" y="2259000"/>
            <a:ext cx="221400" cy="216000"/>
          </a:xfrm>
          <a:custGeom>
            <a:avLst/>
            <a:gdLst/>
            <a:ahLst/>
            <a:rect l="0" t="0" r="r" b="b"/>
            <a:pathLst>
              <a:path w="615" h="600">
                <a:moveTo>
                  <a:pt x="615" y="464"/>
                </a:moveTo>
                <a:cubicBezTo>
                  <a:pt x="615" y="479"/>
                  <a:pt x="603" y="491"/>
                  <a:pt x="587" y="491"/>
                </a:cubicBezTo>
                <a:lnTo>
                  <a:pt x="28" y="491"/>
                </a:lnTo>
                <a:cubicBezTo>
                  <a:pt x="12" y="491"/>
                  <a:pt x="0" y="479"/>
                  <a:pt x="0" y="464"/>
                </a:cubicBezTo>
                <a:cubicBezTo>
                  <a:pt x="0" y="449"/>
                  <a:pt x="12" y="436"/>
                  <a:pt x="28" y="436"/>
                </a:cubicBezTo>
                <a:lnTo>
                  <a:pt x="587" y="436"/>
                </a:lnTo>
                <a:cubicBezTo>
                  <a:pt x="603" y="436"/>
                  <a:pt x="615" y="449"/>
                  <a:pt x="615" y="464"/>
                </a:cubicBezTo>
                <a:moveTo>
                  <a:pt x="167" y="572"/>
                </a:moveTo>
                <a:cubicBezTo>
                  <a:pt x="167" y="587"/>
                  <a:pt x="155" y="600"/>
                  <a:pt x="139" y="600"/>
                </a:cubicBezTo>
                <a:lnTo>
                  <a:pt x="28" y="600"/>
                </a:lnTo>
                <a:cubicBezTo>
                  <a:pt x="12" y="600"/>
                  <a:pt x="0" y="587"/>
                  <a:pt x="0" y="572"/>
                </a:cubicBezTo>
                <a:cubicBezTo>
                  <a:pt x="0" y="557"/>
                  <a:pt x="12" y="545"/>
                  <a:pt x="28" y="545"/>
                </a:cubicBezTo>
                <a:lnTo>
                  <a:pt x="139" y="545"/>
                </a:lnTo>
                <a:cubicBezTo>
                  <a:pt x="155" y="545"/>
                  <a:pt x="167" y="557"/>
                  <a:pt x="167" y="572"/>
                </a:cubicBezTo>
                <a:moveTo>
                  <a:pt x="615" y="28"/>
                </a:moveTo>
                <a:cubicBezTo>
                  <a:pt x="615" y="43"/>
                  <a:pt x="603" y="56"/>
                  <a:pt x="587" y="56"/>
                </a:cubicBezTo>
                <a:lnTo>
                  <a:pt x="28" y="56"/>
                </a:lnTo>
                <a:cubicBezTo>
                  <a:pt x="12" y="56"/>
                  <a:pt x="0" y="43"/>
                  <a:pt x="0" y="28"/>
                </a:cubicBezTo>
                <a:cubicBezTo>
                  <a:pt x="0" y="13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3"/>
                  <a:pt x="615" y="28"/>
                </a:cubicBezTo>
                <a:moveTo>
                  <a:pt x="615" y="137"/>
                </a:moveTo>
                <a:cubicBezTo>
                  <a:pt x="615" y="152"/>
                  <a:pt x="603" y="164"/>
                  <a:pt x="587" y="164"/>
                </a:cubicBezTo>
                <a:lnTo>
                  <a:pt x="28" y="164"/>
                </a:lnTo>
                <a:cubicBezTo>
                  <a:pt x="12" y="164"/>
                  <a:pt x="0" y="152"/>
                  <a:pt x="0" y="137"/>
                </a:cubicBezTo>
                <a:cubicBezTo>
                  <a:pt x="0" y="122"/>
                  <a:pt x="12" y="110"/>
                  <a:pt x="28" y="110"/>
                </a:cubicBezTo>
                <a:lnTo>
                  <a:pt x="587" y="110"/>
                </a:lnTo>
                <a:cubicBezTo>
                  <a:pt x="603" y="110"/>
                  <a:pt x="615" y="122"/>
                  <a:pt x="615" y="137"/>
                </a:cubicBezTo>
                <a:moveTo>
                  <a:pt x="615" y="246"/>
                </a:moveTo>
                <a:cubicBezTo>
                  <a:pt x="615" y="261"/>
                  <a:pt x="603" y="273"/>
                  <a:pt x="587" y="273"/>
                </a:cubicBezTo>
                <a:lnTo>
                  <a:pt x="28" y="273"/>
                </a:lnTo>
                <a:cubicBezTo>
                  <a:pt x="12" y="273"/>
                  <a:pt x="0" y="261"/>
                  <a:pt x="0" y="246"/>
                </a:cubicBezTo>
                <a:cubicBezTo>
                  <a:pt x="0" y="231"/>
                  <a:pt x="12" y="219"/>
                  <a:pt x="28" y="219"/>
                </a:cubicBezTo>
                <a:lnTo>
                  <a:pt x="587" y="219"/>
                </a:lnTo>
                <a:cubicBezTo>
                  <a:pt x="603" y="219"/>
                  <a:pt x="615" y="231"/>
                  <a:pt x="615" y="246"/>
                </a:cubicBezTo>
                <a:moveTo>
                  <a:pt x="615" y="355"/>
                </a:moveTo>
                <a:cubicBezTo>
                  <a:pt x="615" y="370"/>
                  <a:pt x="603" y="382"/>
                  <a:pt x="587" y="382"/>
                </a:cubicBezTo>
                <a:lnTo>
                  <a:pt x="28" y="382"/>
                </a:lnTo>
                <a:cubicBezTo>
                  <a:pt x="12" y="382"/>
                  <a:pt x="0" y="370"/>
                  <a:pt x="0" y="355"/>
                </a:cubicBezTo>
                <a:cubicBezTo>
                  <a:pt x="0" y="340"/>
                  <a:pt x="12" y="328"/>
                  <a:pt x="28" y="328"/>
                </a:cubicBezTo>
                <a:lnTo>
                  <a:pt x="587" y="328"/>
                </a:lnTo>
                <a:cubicBezTo>
                  <a:pt x="603" y="328"/>
                  <a:pt x="615" y="340"/>
                  <a:pt x="615" y="3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866520" y="2247840"/>
            <a:ext cx="226440" cy="226800"/>
          </a:xfrm>
          <a:custGeom>
            <a:avLst/>
            <a:gdLst/>
            <a:ahLst/>
            <a:rect l="0" t="0" r="r" b="b"/>
            <a:pathLst>
              <a:path w="629" h="630">
                <a:moveTo>
                  <a:pt x="629" y="11"/>
                </a:moveTo>
                <a:cubicBezTo>
                  <a:pt x="606" y="-3"/>
                  <a:pt x="578" y="-4"/>
                  <a:pt x="558" y="11"/>
                </a:cubicBezTo>
                <a:lnTo>
                  <a:pt x="536" y="28"/>
                </a:lnTo>
                <a:lnTo>
                  <a:pt x="495" y="61"/>
                </a:lnTo>
                <a:lnTo>
                  <a:pt x="492" y="64"/>
                </a:lnTo>
                <a:lnTo>
                  <a:pt x="426" y="116"/>
                </a:lnTo>
                <a:lnTo>
                  <a:pt x="93" y="381"/>
                </a:lnTo>
                <a:cubicBezTo>
                  <a:pt x="81" y="390"/>
                  <a:pt x="71" y="414"/>
                  <a:pt x="60" y="437"/>
                </a:cubicBezTo>
                <a:cubicBezTo>
                  <a:pt x="50" y="460"/>
                  <a:pt x="33" y="515"/>
                  <a:pt x="20" y="556"/>
                </a:cubicBezTo>
                <a:cubicBezTo>
                  <a:pt x="16" y="563"/>
                  <a:pt x="-10" y="607"/>
                  <a:pt x="5" y="623"/>
                </a:cubicBezTo>
                <a:cubicBezTo>
                  <a:pt x="19" y="640"/>
                  <a:pt x="70" y="623"/>
                  <a:pt x="76" y="621"/>
                </a:cubicBezTo>
                <a:cubicBezTo>
                  <a:pt x="122" y="616"/>
                  <a:pt x="180" y="611"/>
                  <a:pt x="206" y="605"/>
                </a:cubicBezTo>
                <a:cubicBezTo>
                  <a:pt x="232" y="600"/>
                  <a:pt x="258" y="595"/>
                  <a:pt x="270" y="585"/>
                </a:cubicBezTo>
                <a:cubicBezTo>
                  <a:pt x="270" y="585"/>
                  <a:pt x="270" y="584"/>
                  <a:pt x="271" y="584"/>
                </a:cubicBezTo>
                <a:lnTo>
                  <a:pt x="603" y="320"/>
                </a:lnTo>
                <a:lnTo>
                  <a:pt x="625" y="303"/>
                </a:lnTo>
                <a:lnTo>
                  <a:pt x="629" y="300"/>
                </a:lnTo>
                <a:lnTo>
                  <a:pt x="629" y="11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870480" y="2361960"/>
            <a:ext cx="96840" cy="94680"/>
          </a:xfrm>
          <a:custGeom>
            <a:avLst/>
            <a:gdLst/>
            <a:ahLst/>
            <a:rect l="0" t="0" r="r" b="b"/>
            <a:pathLst>
              <a:path w="269" h="263">
                <a:moveTo>
                  <a:pt x="259" y="137"/>
                </a:moveTo>
                <a:cubicBezTo>
                  <a:pt x="259" y="137"/>
                  <a:pt x="223" y="85"/>
                  <a:pt x="200" y="67"/>
                </a:cubicBezTo>
                <a:cubicBezTo>
                  <a:pt x="181" y="44"/>
                  <a:pt x="129" y="10"/>
                  <a:pt x="129" y="10"/>
                </a:cubicBezTo>
                <a:cubicBezTo>
                  <a:pt x="115" y="-3"/>
                  <a:pt x="94" y="-4"/>
                  <a:pt x="82" y="8"/>
                </a:cubicBezTo>
                <a:cubicBezTo>
                  <a:pt x="70" y="20"/>
                  <a:pt x="60" y="45"/>
                  <a:pt x="49" y="71"/>
                </a:cubicBezTo>
                <a:cubicBezTo>
                  <a:pt x="36" y="103"/>
                  <a:pt x="14" y="185"/>
                  <a:pt x="0" y="228"/>
                </a:cubicBezTo>
                <a:cubicBezTo>
                  <a:pt x="-2" y="235"/>
                  <a:pt x="14" y="216"/>
                  <a:pt x="14" y="222"/>
                </a:cubicBezTo>
                <a:cubicBezTo>
                  <a:pt x="14" y="227"/>
                  <a:pt x="15" y="233"/>
                  <a:pt x="16" y="238"/>
                </a:cubicBezTo>
                <a:lnTo>
                  <a:pt x="12" y="242"/>
                </a:lnTo>
                <a:lnTo>
                  <a:pt x="18" y="244"/>
                </a:lnTo>
                <a:cubicBezTo>
                  <a:pt x="18" y="247"/>
                  <a:pt x="19" y="248"/>
                  <a:pt x="20" y="250"/>
                </a:cubicBezTo>
                <a:lnTo>
                  <a:pt x="24" y="246"/>
                </a:lnTo>
                <a:cubicBezTo>
                  <a:pt x="29" y="247"/>
                  <a:pt x="35" y="248"/>
                  <a:pt x="40" y="248"/>
                </a:cubicBezTo>
                <a:cubicBezTo>
                  <a:pt x="47" y="248"/>
                  <a:pt x="27" y="264"/>
                  <a:pt x="34" y="262"/>
                </a:cubicBezTo>
                <a:cubicBezTo>
                  <a:pt x="79" y="248"/>
                  <a:pt x="164" y="226"/>
                  <a:pt x="196" y="214"/>
                </a:cubicBezTo>
                <a:cubicBezTo>
                  <a:pt x="222" y="203"/>
                  <a:pt x="248" y="194"/>
                  <a:pt x="260" y="182"/>
                </a:cubicBezTo>
                <a:cubicBezTo>
                  <a:pt x="272" y="170"/>
                  <a:pt x="271" y="150"/>
                  <a:pt x="259" y="137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28880" y="2195640"/>
            <a:ext cx="109080" cy="106200"/>
          </a:xfrm>
          <a:custGeom>
            <a:avLst/>
            <a:gdLst/>
            <a:ahLst/>
            <a:rect l="0" t="0" r="r" b="b"/>
            <a:pathLst>
              <a:path w="303" h="295">
                <a:moveTo>
                  <a:pt x="19" y="104"/>
                </a:moveTo>
                <a:cubicBezTo>
                  <a:pt x="-6" y="128"/>
                  <a:pt x="-6" y="167"/>
                  <a:pt x="19" y="190"/>
                </a:cubicBezTo>
                <a:lnTo>
                  <a:pt x="107" y="278"/>
                </a:lnTo>
                <a:cubicBezTo>
                  <a:pt x="132" y="301"/>
                  <a:pt x="172" y="301"/>
                  <a:pt x="196" y="278"/>
                </a:cubicBezTo>
                <a:lnTo>
                  <a:pt x="284" y="190"/>
                </a:lnTo>
                <a:cubicBezTo>
                  <a:pt x="309" y="167"/>
                  <a:pt x="309" y="128"/>
                  <a:pt x="284" y="104"/>
                </a:cubicBezTo>
                <a:lnTo>
                  <a:pt x="196" y="18"/>
                </a:lnTo>
                <a:cubicBezTo>
                  <a:pt x="172" y="-6"/>
                  <a:pt x="132" y="-6"/>
                  <a:pt x="107" y="18"/>
                </a:cubicBezTo>
                <a:lnTo>
                  <a:pt x="19" y="104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00000" y="2248560"/>
            <a:ext cx="183600" cy="178920"/>
          </a:xfrm>
          <a:custGeom>
            <a:avLst/>
            <a:gdLst/>
            <a:ahLst/>
            <a:rect l="0" t="0" r="r" b="b"/>
            <a:pathLst>
              <a:path w="510" h="497">
                <a:moveTo>
                  <a:pt x="0" y="323"/>
                </a:moveTo>
                <a:lnTo>
                  <a:pt x="89" y="410"/>
                </a:lnTo>
                <a:lnTo>
                  <a:pt x="177" y="497"/>
                </a:lnTo>
                <a:lnTo>
                  <a:pt x="510" y="173"/>
                </a:lnTo>
                <a:lnTo>
                  <a:pt x="333" y="0"/>
                </a:lnTo>
                <a:lnTo>
                  <a:pt x="0" y="323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866520" y="2432520"/>
            <a:ext cx="28080" cy="27360"/>
          </a:xfrm>
          <a:custGeom>
            <a:avLst/>
            <a:gdLst/>
            <a:ahLst/>
            <a:rect l="0" t="0" r="r" b="b"/>
            <a:pathLst>
              <a:path w="78" h="76">
                <a:moveTo>
                  <a:pt x="78" y="56"/>
                </a:moveTo>
                <a:cubicBezTo>
                  <a:pt x="78" y="56"/>
                  <a:pt x="20" y="87"/>
                  <a:pt x="4" y="72"/>
                </a:cubicBezTo>
                <a:cubicBezTo>
                  <a:pt x="-12" y="57"/>
                  <a:pt x="21" y="0"/>
                  <a:pt x="21" y="0"/>
                </a:cubicBezTo>
                <a:cubicBezTo>
                  <a:pt x="21" y="0"/>
                  <a:pt x="75" y="1"/>
                  <a:pt x="78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19520" y="2210040"/>
            <a:ext cx="103680" cy="101160"/>
          </a:xfrm>
          <a:custGeom>
            <a:avLst/>
            <a:gdLst/>
            <a:ahLst/>
            <a:rect l="0" t="0" r="r" b="b"/>
            <a:pathLst>
              <a:path w="288" h="281">
                <a:moveTo>
                  <a:pt x="0" y="107"/>
                </a:moveTo>
                <a:lnTo>
                  <a:pt x="110" y="0"/>
                </a:lnTo>
                <a:lnTo>
                  <a:pt x="288" y="173"/>
                </a:lnTo>
                <a:lnTo>
                  <a:pt x="177" y="281"/>
                </a:lnTo>
                <a:lnTo>
                  <a:pt x="0" y="10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27440" y="2217600"/>
            <a:ext cx="87840" cy="85680"/>
          </a:xfrm>
          <a:custGeom>
            <a:avLst/>
            <a:gdLst/>
            <a:ahLst/>
            <a:rect l="0" t="0" r="r" b="b"/>
            <a:pathLst>
              <a:path w="244" h="238">
                <a:moveTo>
                  <a:pt x="44" y="22"/>
                </a:moveTo>
                <a:lnTo>
                  <a:pt x="66" y="0"/>
                </a:lnTo>
                <a:lnTo>
                  <a:pt x="244" y="173"/>
                </a:lnTo>
                <a:lnTo>
                  <a:pt x="222" y="195"/>
                </a:lnTo>
                <a:lnTo>
                  <a:pt x="44" y="22"/>
                </a:lnTo>
                <a:moveTo>
                  <a:pt x="0" y="65"/>
                </a:moveTo>
                <a:lnTo>
                  <a:pt x="22" y="43"/>
                </a:lnTo>
                <a:lnTo>
                  <a:pt x="200" y="217"/>
                </a:lnTo>
                <a:lnTo>
                  <a:pt x="177" y="238"/>
                </a:lnTo>
                <a:lnTo>
                  <a:pt x="0" y="65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60280" y="212724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2295360" y="289548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4" y="21"/>
                  <a:pt x="2232" y="27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74"/>
                </a:lnTo>
                <a:cubicBezTo>
                  <a:pt x="2303" y="884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4" y="979"/>
                  <a:pt x="2256" y="986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4" y="1012"/>
                  <a:pt x="2214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00320" y="2864160"/>
            <a:ext cx="99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2388960" y="29872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.java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3128400" y="2864160"/>
            <a:ext cx="357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 todo el código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300320" y="3350160"/>
            <a:ext cx="5035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explicativos en cada función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300320" y="3835800"/>
            <a:ext cx="443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Mínimo 2 pruebas por funcionalidad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300320" y="4321440"/>
            <a:ext cx="652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(Opcional) Versión ampliada con menú o validaciones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803160" y="161892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3"/>
                </a:moveTo>
                <a:cubicBezTo>
                  <a:pt x="716" y="522"/>
                  <a:pt x="698" y="579"/>
                  <a:pt x="703" y="618"/>
                </a:cubicBezTo>
                <a:lnTo>
                  <a:pt x="728" y="798"/>
                </a:lnTo>
                <a:cubicBezTo>
                  <a:pt x="734" y="838"/>
                  <a:pt x="709" y="857"/>
                  <a:pt x="673" y="839"/>
                </a:cubicBezTo>
                <a:lnTo>
                  <a:pt x="509" y="761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0"/>
                  <a:pt x="159" y="801"/>
                </a:cubicBezTo>
                <a:lnTo>
                  <a:pt x="183" y="621"/>
                </a:lnTo>
                <a:cubicBezTo>
                  <a:pt x="188" y="581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6"/>
                  <a:pt x="37" y="298"/>
                </a:cubicBezTo>
                <a:lnTo>
                  <a:pt x="215" y="265"/>
                </a:lnTo>
                <a:cubicBezTo>
                  <a:pt x="254" y="258"/>
                  <a:pt x="302" y="223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2"/>
                  <a:pt x="629" y="256"/>
                  <a:pt x="668" y="263"/>
                </a:cubicBezTo>
                <a:lnTo>
                  <a:pt x="846" y="295"/>
                </a:lnTo>
                <a:cubicBezTo>
                  <a:pt x="887" y="302"/>
                  <a:pt x="897" y="332"/>
                  <a:pt x="869" y="361"/>
                </a:cubicBezTo>
                <a:lnTo>
                  <a:pt x="744" y="49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780840" y="162684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39"/>
                </a:moveTo>
                <a:cubicBezTo>
                  <a:pt x="302" y="79"/>
                  <a:pt x="342" y="177"/>
                  <a:pt x="321" y="191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9"/>
                  <a:pt x="245" y="0"/>
                  <a:pt x="273" y="39"/>
                </a:cubicBezTo>
                <a:moveTo>
                  <a:pt x="815" y="99"/>
                </a:moveTo>
                <a:cubicBezTo>
                  <a:pt x="786" y="138"/>
                  <a:pt x="706" y="206"/>
                  <a:pt x="685" y="191"/>
                </a:cubicBezTo>
                <a:cubicBezTo>
                  <a:pt x="665" y="177"/>
                  <a:pt x="705" y="79"/>
                  <a:pt x="733" y="39"/>
                </a:cubicBezTo>
                <a:cubicBezTo>
                  <a:pt x="762" y="0"/>
                  <a:pt x="796" y="-9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59"/>
                  <a:pt x="490" y="757"/>
                  <a:pt x="516" y="757"/>
                </a:cubicBezTo>
                <a:cubicBezTo>
                  <a:pt x="541" y="757"/>
                  <a:pt x="566" y="859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4"/>
                  <a:pt x="782" y="579"/>
                  <a:pt x="789" y="555"/>
                </a:cubicBezTo>
                <a:cubicBezTo>
                  <a:pt x="797" y="531"/>
                  <a:pt x="902" y="538"/>
                  <a:pt x="948" y="554"/>
                </a:cubicBezTo>
                <a:cubicBezTo>
                  <a:pt x="986" y="566"/>
                  <a:pt x="1006" y="588"/>
                  <a:pt x="1006" y="611"/>
                </a:cubicBezTo>
                <a:lnTo>
                  <a:pt x="1006" y="614"/>
                </a:lnTo>
                <a:cubicBezTo>
                  <a:pt x="1006" y="617"/>
                  <a:pt x="1006" y="621"/>
                  <a:pt x="1004" y="625"/>
                </a:cubicBezTo>
                <a:cubicBezTo>
                  <a:pt x="996" y="651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8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1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6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771480" y="2352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7" y="425"/>
                </a:moveTo>
                <a:cubicBezTo>
                  <a:pt x="584" y="425"/>
                  <a:pt x="571" y="427"/>
                  <a:pt x="559" y="430"/>
                </a:cubicBezTo>
                <a:lnTo>
                  <a:pt x="337" y="209"/>
                </a:lnTo>
                <a:cubicBezTo>
                  <a:pt x="339" y="197"/>
                  <a:pt x="341" y="184"/>
                  <a:pt x="341" y="170"/>
                </a:cubicBezTo>
                <a:cubicBezTo>
                  <a:pt x="341" y="76"/>
                  <a:pt x="265" y="0"/>
                  <a:pt x="170" y="0"/>
                </a:cubicBezTo>
                <a:cubicBezTo>
                  <a:pt x="151" y="0"/>
                  <a:pt x="126" y="19"/>
                  <a:pt x="147" y="41"/>
                </a:cubicBezTo>
                <a:lnTo>
                  <a:pt x="211" y="104"/>
                </a:lnTo>
                <a:cubicBezTo>
                  <a:pt x="211" y="104"/>
                  <a:pt x="232" y="147"/>
                  <a:pt x="189" y="190"/>
                </a:cubicBezTo>
                <a:cubicBezTo>
                  <a:pt x="147" y="232"/>
                  <a:pt x="104" y="211"/>
                  <a:pt x="104" y="211"/>
                </a:cubicBezTo>
                <a:lnTo>
                  <a:pt x="40" y="147"/>
                </a:lnTo>
                <a:cubicBezTo>
                  <a:pt x="19" y="126"/>
                  <a:pt x="0" y="151"/>
                  <a:pt x="0" y="170"/>
                </a:cubicBezTo>
                <a:cubicBezTo>
                  <a:pt x="0" y="265"/>
                  <a:pt x="76" y="341"/>
                  <a:pt x="170" y="341"/>
                </a:cubicBezTo>
                <a:cubicBezTo>
                  <a:pt x="184" y="341"/>
                  <a:pt x="196" y="340"/>
                  <a:pt x="209" y="337"/>
                </a:cubicBezTo>
                <a:lnTo>
                  <a:pt x="430" y="558"/>
                </a:lnTo>
                <a:cubicBezTo>
                  <a:pt x="427" y="570"/>
                  <a:pt x="425" y="583"/>
                  <a:pt x="425" y="596"/>
                </a:cubicBezTo>
                <a:cubicBezTo>
                  <a:pt x="425" y="691"/>
                  <a:pt x="502" y="768"/>
                  <a:pt x="597" y="768"/>
                </a:cubicBezTo>
                <a:cubicBezTo>
                  <a:pt x="616" y="768"/>
                  <a:pt x="642" y="747"/>
                  <a:pt x="621" y="726"/>
                </a:cubicBezTo>
                <a:lnTo>
                  <a:pt x="557" y="662"/>
                </a:lnTo>
                <a:cubicBezTo>
                  <a:pt x="557" y="662"/>
                  <a:pt x="534" y="620"/>
                  <a:pt x="578" y="577"/>
                </a:cubicBezTo>
                <a:cubicBezTo>
                  <a:pt x="621" y="535"/>
                  <a:pt x="663" y="556"/>
                  <a:pt x="663" y="556"/>
                </a:cubicBezTo>
                <a:lnTo>
                  <a:pt x="727" y="620"/>
                </a:lnTo>
                <a:cubicBezTo>
                  <a:pt x="748" y="641"/>
                  <a:pt x="768" y="616"/>
                  <a:pt x="768" y="596"/>
                </a:cubicBezTo>
                <a:cubicBezTo>
                  <a:pt x="768" y="502"/>
                  <a:pt x="691" y="425"/>
                  <a:pt x="597" y="425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60280" y="1555560"/>
            <a:ext cx="4350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Ampliaciones voluntarias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065240" y="2302200"/>
            <a:ext cx="300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 quieres subir de nivel: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300320" y="2864160"/>
            <a:ext cx="331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un menú interactivo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300320" y="3350160"/>
            <a:ext cx="537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Leer datos desde archivo o consola en bucle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3835800"/>
            <a:ext cx="480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inversa (de binario a texto)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771480" y="4933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806040" y="49683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832680" y="49950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863280" y="502596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886320" y="50490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06120" y="50742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903960" y="50598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54360" y="49338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910800" y="49579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30"/>
                </a:moveTo>
                <a:lnTo>
                  <a:pt x="64" y="309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30"/>
                  <a:pt x="313" y="30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300320" y="4321440"/>
            <a:ext cx="418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errores en cadenas binaria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065240" y="4883400"/>
            <a:ext cx="224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¡Desafía tu lógica!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3"/>
                </a:lnTo>
                <a:cubicBezTo>
                  <a:pt x="0" y="51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1"/>
                  <a:pt x="1006" y="113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838440" y="167904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160280" y="1555560"/>
            <a:ext cx="343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Resultado esperado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747720" y="2302200"/>
            <a:ext cx="462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programa en Java debería permitir: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300320" y="2864160"/>
            <a:ext cx="401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Convertir números manualmente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300320" y="3350160"/>
            <a:ext cx="307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Codificar texto en 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300320" y="3835800"/>
            <a:ext cx="275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Calcular bit de paridad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899640" y="4933800"/>
            <a:ext cx="125280" cy="125280"/>
          </a:xfrm>
          <a:custGeom>
            <a:avLst/>
            <a:gdLst/>
            <a:ahLst/>
            <a:rect l="0" t="0" r="r" b="b"/>
            <a:pathLst>
              <a:path w="348" h="348">
                <a:moveTo>
                  <a:pt x="336" y="204"/>
                </a:moveTo>
                <a:lnTo>
                  <a:pt x="144" y="12"/>
                </a:lnTo>
                <a:cubicBezTo>
                  <a:pt x="136" y="5"/>
                  <a:pt x="125" y="0"/>
                  <a:pt x="114" y="0"/>
                </a:cubicBezTo>
                <a:cubicBezTo>
                  <a:pt x="89" y="0"/>
                  <a:pt x="70" y="19"/>
                  <a:pt x="70" y="43"/>
                </a:cubicBezTo>
                <a:cubicBezTo>
                  <a:pt x="70" y="54"/>
                  <a:pt x="75" y="65"/>
                  <a:pt x="82" y="73"/>
                </a:cubicBezTo>
                <a:lnTo>
                  <a:pt x="0" y="155"/>
                </a:lnTo>
                <a:lnTo>
                  <a:pt x="193" y="348"/>
                </a:lnTo>
                <a:lnTo>
                  <a:pt x="275" y="265"/>
                </a:lnTo>
                <a:cubicBezTo>
                  <a:pt x="283" y="272"/>
                  <a:pt x="294" y="277"/>
                  <a:pt x="305" y="277"/>
                </a:cubicBezTo>
                <a:cubicBezTo>
                  <a:pt x="329" y="277"/>
                  <a:pt x="348" y="258"/>
                  <a:pt x="348" y="234"/>
                </a:cubicBezTo>
                <a:cubicBezTo>
                  <a:pt x="348" y="223"/>
                  <a:pt x="343" y="212"/>
                  <a:pt x="336" y="20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94520" y="4933800"/>
            <a:ext cx="230400" cy="276480"/>
          </a:xfrm>
          <a:custGeom>
            <a:avLst/>
            <a:gdLst/>
            <a:ahLst/>
            <a:rect l="0" t="0" r="r" b="b"/>
            <a:pathLst>
              <a:path w="640" h="768">
                <a:moveTo>
                  <a:pt x="86" y="0"/>
                </a:moveTo>
                <a:cubicBezTo>
                  <a:pt x="39" y="0"/>
                  <a:pt x="0" y="38"/>
                  <a:pt x="0" y="85"/>
                </a:cubicBezTo>
                <a:lnTo>
                  <a:pt x="0" y="683"/>
                </a:lnTo>
                <a:cubicBezTo>
                  <a:pt x="0" y="730"/>
                  <a:pt x="39" y="768"/>
                  <a:pt x="86" y="768"/>
                </a:cubicBezTo>
                <a:lnTo>
                  <a:pt x="555" y="768"/>
                </a:lnTo>
                <a:cubicBezTo>
                  <a:pt x="602" y="768"/>
                  <a:pt x="640" y="730"/>
                  <a:pt x="640" y="683"/>
                </a:cubicBezTo>
                <a:lnTo>
                  <a:pt x="640" y="234"/>
                </a:lnTo>
                <a:lnTo>
                  <a:pt x="448" y="234"/>
                </a:lnTo>
                <a:cubicBezTo>
                  <a:pt x="427" y="234"/>
                  <a:pt x="406" y="213"/>
                  <a:pt x="406" y="192"/>
                </a:cubicBezTo>
                <a:lnTo>
                  <a:pt x="406" y="0"/>
                </a:lnTo>
                <a:lnTo>
                  <a:pt x="86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825120" y="4933800"/>
            <a:ext cx="199800" cy="222840"/>
          </a:xfrm>
          <a:custGeom>
            <a:avLst/>
            <a:gdLst/>
            <a:ahLst/>
            <a:rect l="0" t="0" r="r" b="b"/>
            <a:pathLst>
              <a:path w="555" h="619">
                <a:moveTo>
                  <a:pt x="278" y="0"/>
                </a:moveTo>
                <a:lnTo>
                  <a:pt x="278" y="192"/>
                </a:lnTo>
                <a:cubicBezTo>
                  <a:pt x="278" y="240"/>
                  <a:pt x="316" y="278"/>
                  <a:pt x="363" y="278"/>
                </a:cubicBezTo>
                <a:lnTo>
                  <a:pt x="555" y="278"/>
                </a:lnTo>
                <a:lnTo>
                  <a:pt x="555" y="235"/>
                </a:lnTo>
                <a:lnTo>
                  <a:pt x="363" y="235"/>
                </a:lnTo>
                <a:cubicBezTo>
                  <a:pt x="342" y="235"/>
                  <a:pt x="321" y="214"/>
                  <a:pt x="321" y="192"/>
                </a:cubicBezTo>
                <a:lnTo>
                  <a:pt x="321" y="0"/>
                </a:lnTo>
                <a:lnTo>
                  <a:pt x="278" y="0"/>
                </a:lnTo>
                <a:moveTo>
                  <a:pt x="214" y="170"/>
                </a:moveTo>
                <a:cubicBezTo>
                  <a:pt x="214" y="182"/>
                  <a:pt x="204" y="192"/>
                  <a:pt x="192" y="192"/>
                </a:cubicBezTo>
                <a:lnTo>
                  <a:pt x="21" y="192"/>
                </a:lnTo>
                <a:cubicBezTo>
                  <a:pt x="9" y="192"/>
                  <a:pt x="0" y="182"/>
                  <a:pt x="0" y="170"/>
                </a:cubicBezTo>
                <a:cubicBezTo>
                  <a:pt x="0" y="159"/>
                  <a:pt x="9" y="149"/>
                  <a:pt x="21" y="149"/>
                </a:cubicBezTo>
                <a:lnTo>
                  <a:pt x="192" y="149"/>
                </a:lnTo>
                <a:cubicBezTo>
                  <a:pt x="204" y="149"/>
                  <a:pt x="214" y="159"/>
                  <a:pt x="214" y="170"/>
                </a:cubicBezTo>
                <a:moveTo>
                  <a:pt x="214" y="257"/>
                </a:moveTo>
                <a:cubicBezTo>
                  <a:pt x="214" y="268"/>
                  <a:pt x="204" y="278"/>
                  <a:pt x="192" y="278"/>
                </a:cubicBezTo>
                <a:lnTo>
                  <a:pt x="21" y="278"/>
                </a:lnTo>
                <a:cubicBezTo>
                  <a:pt x="9" y="278"/>
                  <a:pt x="0" y="268"/>
                  <a:pt x="0" y="257"/>
                </a:cubicBezTo>
                <a:cubicBezTo>
                  <a:pt x="0" y="245"/>
                  <a:pt x="9" y="235"/>
                  <a:pt x="21" y="235"/>
                </a:cubicBezTo>
                <a:lnTo>
                  <a:pt x="192" y="235"/>
                </a:lnTo>
                <a:cubicBezTo>
                  <a:pt x="204" y="235"/>
                  <a:pt x="214" y="245"/>
                  <a:pt x="214" y="257"/>
                </a:cubicBezTo>
                <a:moveTo>
                  <a:pt x="470" y="342"/>
                </a:moveTo>
                <a:cubicBezTo>
                  <a:pt x="470" y="354"/>
                  <a:pt x="460" y="363"/>
                  <a:pt x="448" y="363"/>
                </a:cubicBezTo>
                <a:lnTo>
                  <a:pt x="21" y="363"/>
                </a:lnTo>
                <a:cubicBezTo>
                  <a:pt x="9" y="363"/>
                  <a:pt x="0" y="354"/>
                  <a:pt x="0" y="342"/>
                </a:cubicBezTo>
                <a:cubicBezTo>
                  <a:pt x="0" y="330"/>
                  <a:pt x="9" y="321"/>
                  <a:pt x="21" y="321"/>
                </a:cubicBezTo>
                <a:lnTo>
                  <a:pt x="448" y="321"/>
                </a:lnTo>
                <a:cubicBezTo>
                  <a:pt x="460" y="321"/>
                  <a:pt x="470" y="330"/>
                  <a:pt x="470" y="342"/>
                </a:cubicBezTo>
                <a:moveTo>
                  <a:pt x="470" y="427"/>
                </a:moveTo>
                <a:cubicBezTo>
                  <a:pt x="470" y="439"/>
                  <a:pt x="460" y="449"/>
                  <a:pt x="448" y="449"/>
                </a:cubicBezTo>
                <a:lnTo>
                  <a:pt x="21" y="449"/>
                </a:lnTo>
                <a:cubicBezTo>
                  <a:pt x="9" y="449"/>
                  <a:pt x="0" y="439"/>
                  <a:pt x="0" y="427"/>
                </a:cubicBezTo>
                <a:cubicBezTo>
                  <a:pt x="0" y="415"/>
                  <a:pt x="9" y="406"/>
                  <a:pt x="21" y="406"/>
                </a:cubicBezTo>
                <a:lnTo>
                  <a:pt x="448" y="406"/>
                </a:lnTo>
                <a:cubicBezTo>
                  <a:pt x="460" y="406"/>
                  <a:pt x="470" y="415"/>
                  <a:pt x="470" y="427"/>
                </a:cubicBezTo>
                <a:moveTo>
                  <a:pt x="470" y="512"/>
                </a:moveTo>
                <a:cubicBezTo>
                  <a:pt x="470" y="524"/>
                  <a:pt x="460" y="534"/>
                  <a:pt x="448" y="534"/>
                </a:cubicBezTo>
                <a:lnTo>
                  <a:pt x="21" y="534"/>
                </a:lnTo>
                <a:cubicBezTo>
                  <a:pt x="9" y="534"/>
                  <a:pt x="0" y="524"/>
                  <a:pt x="0" y="512"/>
                </a:cubicBezTo>
                <a:cubicBezTo>
                  <a:pt x="0" y="501"/>
                  <a:pt x="9" y="491"/>
                  <a:pt x="21" y="491"/>
                </a:cubicBezTo>
                <a:lnTo>
                  <a:pt x="448" y="491"/>
                </a:lnTo>
                <a:cubicBezTo>
                  <a:pt x="460" y="491"/>
                  <a:pt x="470" y="501"/>
                  <a:pt x="470" y="512"/>
                </a:cubicBezTo>
                <a:moveTo>
                  <a:pt x="470" y="598"/>
                </a:moveTo>
                <a:cubicBezTo>
                  <a:pt x="470" y="609"/>
                  <a:pt x="460" y="619"/>
                  <a:pt x="448" y="619"/>
                </a:cubicBezTo>
                <a:lnTo>
                  <a:pt x="21" y="619"/>
                </a:lnTo>
                <a:cubicBezTo>
                  <a:pt x="9" y="619"/>
                  <a:pt x="0" y="609"/>
                  <a:pt x="0" y="598"/>
                </a:cubicBezTo>
                <a:cubicBezTo>
                  <a:pt x="0" y="586"/>
                  <a:pt x="9" y="576"/>
                  <a:pt x="21" y="576"/>
                </a:cubicBezTo>
                <a:lnTo>
                  <a:pt x="448" y="576"/>
                </a:lnTo>
                <a:cubicBezTo>
                  <a:pt x="460" y="576"/>
                  <a:pt x="470" y="586"/>
                  <a:pt x="470" y="59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300320" y="4321440"/>
            <a:ext cx="212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Verificar con XOR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065240" y="4883400"/>
            <a:ext cx="751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 funciones organizadas, entrada por teclado y salida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90920" y="1517040"/>
            <a:ext cx="251640" cy="245160"/>
          </a:xfrm>
          <a:custGeom>
            <a:avLst/>
            <a:gdLst/>
            <a:ahLst/>
            <a:rect l="0" t="0" r="r" b="b"/>
            <a:pathLst>
              <a:path w="699" h="681">
                <a:moveTo>
                  <a:pt x="0" y="190"/>
                </a:moveTo>
                <a:lnTo>
                  <a:pt x="223" y="0"/>
                </a:lnTo>
                <a:lnTo>
                  <a:pt x="671" y="27"/>
                </a:lnTo>
                <a:lnTo>
                  <a:pt x="699" y="463"/>
                </a:lnTo>
                <a:lnTo>
                  <a:pt x="504" y="681"/>
                </a:lnTo>
                <a:cubicBezTo>
                  <a:pt x="504" y="681"/>
                  <a:pt x="504" y="517"/>
                  <a:pt x="336" y="354"/>
                </a:cubicBezTo>
                <a:cubicBezTo>
                  <a:pt x="168" y="190"/>
                  <a:pt x="0" y="190"/>
                  <a:pt x="0" y="19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790560" y="1626480"/>
            <a:ext cx="141480" cy="135720"/>
          </a:xfrm>
          <a:custGeom>
            <a:avLst/>
            <a:gdLst/>
            <a:ahLst/>
            <a:rect l="0" t="0" r="r" b="b"/>
            <a:pathLst>
              <a:path w="393" h="377">
                <a:moveTo>
                  <a:pt x="0" y="377"/>
                </a:moveTo>
                <a:cubicBezTo>
                  <a:pt x="0" y="377"/>
                  <a:pt x="-1" y="159"/>
                  <a:pt x="84" y="76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3"/>
                  <a:pt x="308" y="295"/>
                </a:cubicBezTo>
                <a:cubicBezTo>
                  <a:pt x="224" y="377"/>
                  <a:pt x="0" y="377"/>
                  <a:pt x="0" y="37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831240" y="1644120"/>
            <a:ext cx="80640" cy="78840"/>
          </a:xfrm>
          <a:custGeom>
            <a:avLst/>
            <a:gdLst/>
            <a:ahLst/>
            <a:rect l="0" t="0" r="r" b="b"/>
            <a:pathLst>
              <a:path w="224" h="219">
                <a:moveTo>
                  <a:pt x="224" y="110"/>
                </a:moveTo>
                <a:cubicBezTo>
                  <a:pt x="224" y="124"/>
                  <a:pt x="221" y="138"/>
                  <a:pt x="216" y="152"/>
                </a:cubicBezTo>
                <a:cubicBezTo>
                  <a:pt x="210" y="165"/>
                  <a:pt x="202" y="177"/>
                  <a:pt x="191" y="187"/>
                </a:cubicBezTo>
                <a:cubicBezTo>
                  <a:pt x="181" y="197"/>
                  <a:pt x="169" y="205"/>
                  <a:pt x="155" y="211"/>
                </a:cubicBezTo>
                <a:cubicBezTo>
                  <a:pt x="141" y="216"/>
                  <a:pt x="127" y="219"/>
                  <a:pt x="112" y="219"/>
                </a:cubicBezTo>
                <a:cubicBezTo>
                  <a:pt x="98" y="219"/>
                  <a:pt x="83" y="216"/>
                  <a:pt x="70" y="211"/>
                </a:cubicBezTo>
                <a:cubicBezTo>
                  <a:pt x="56" y="205"/>
                  <a:pt x="44" y="197"/>
                  <a:pt x="32" y="187"/>
                </a:cubicBezTo>
                <a:cubicBezTo>
                  <a:pt x="22" y="177"/>
                  <a:pt x="14" y="165"/>
                  <a:pt x="8" y="152"/>
                </a:cubicBezTo>
                <a:cubicBezTo>
                  <a:pt x="3" y="138"/>
                  <a:pt x="0" y="124"/>
                  <a:pt x="0" y="110"/>
                </a:cubicBezTo>
                <a:cubicBezTo>
                  <a:pt x="0" y="95"/>
                  <a:pt x="3" y="81"/>
                  <a:pt x="8" y="67"/>
                </a:cubicBezTo>
                <a:cubicBezTo>
                  <a:pt x="14" y="54"/>
                  <a:pt x="22" y="42"/>
                  <a:pt x="32" y="32"/>
                </a:cubicBezTo>
                <a:cubicBezTo>
                  <a:pt x="44" y="22"/>
                  <a:pt x="56" y="14"/>
                  <a:pt x="70" y="9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9"/>
                </a:cubicBezTo>
                <a:cubicBezTo>
                  <a:pt x="169" y="14"/>
                  <a:pt x="181" y="22"/>
                  <a:pt x="191" y="32"/>
                </a:cubicBezTo>
                <a:cubicBezTo>
                  <a:pt x="202" y="42"/>
                  <a:pt x="210" y="54"/>
                  <a:pt x="216" y="67"/>
                </a:cubicBezTo>
                <a:cubicBezTo>
                  <a:pt x="221" y="81"/>
                  <a:pt x="224" y="95"/>
                  <a:pt x="224" y="11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869400" y="1419120"/>
            <a:ext cx="273600" cy="266400"/>
          </a:xfrm>
          <a:custGeom>
            <a:avLst/>
            <a:gdLst/>
            <a:ahLst/>
            <a:rect l="0" t="0" r="r" b="b"/>
            <a:pathLst>
              <a:path w="760" h="740">
                <a:moveTo>
                  <a:pt x="760" y="0"/>
                </a:moveTo>
                <a:cubicBezTo>
                  <a:pt x="760" y="0"/>
                  <a:pt x="481" y="0"/>
                  <a:pt x="145" y="273"/>
                </a:cubicBezTo>
                <a:cubicBezTo>
                  <a:pt x="-23" y="409"/>
                  <a:pt x="-23" y="653"/>
                  <a:pt x="33" y="708"/>
                </a:cubicBezTo>
                <a:cubicBezTo>
                  <a:pt x="89" y="762"/>
                  <a:pt x="342" y="762"/>
                  <a:pt x="481" y="599"/>
                </a:cubicBezTo>
                <a:cubicBezTo>
                  <a:pt x="760" y="273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15560" y="1468080"/>
            <a:ext cx="77400" cy="75240"/>
          </a:xfrm>
          <a:custGeom>
            <a:avLst/>
            <a:gdLst/>
            <a:ahLst/>
            <a:rect l="0" t="0" r="r" b="b"/>
            <a:pathLst>
              <a:path w="215" h="209">
                <a:moveTo>
                  <a:pt x="103" y="0"/>
                </a:moveTo>
                <a:cubicBezTo>
                  <a:pt x="58" y="0"/>
                  <a:pt x="18" y="26"/>
                  <a:pt x="0" y="64"/>
                </a:cubicBezTo>
                <a:cubicBezTo>
                  <a:pt x="14" y="58"/>
                  <a:pt x="30" y="54"/>
                  <a:pt x="46" y="54"/>
                </a:cubicBezTo>
                <a:cubicBezTo>
                  <a:pt x="109" y="54"/>
                  <a:pt x="159" y="103"/>
                  <a:pt x="159" y="163"/>
                </a:cubicBezTo>
                <a:cubicBezTo>
                  <a:pt x="159" y="180"/>
                  <a:pt x="155" y="195"/>
                  <a:pt x="149" y="209"/>
                </a:cubicBezTo>
                <a:cubicBezTo>
                  <a:pt x="188" y="191"/>
                  <a:pt x="215" y="153"/>
                  <a:pt x="215" y="109"/>
                </a:cubicBezTo>
                <a:cubicBezTo>
                  <a:pt x="215" y="48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861480" y="1545480"/>
            <a:ext cx="151560" cy="147600"/>
          </a:xfrm>
          <a:custGeom>
            <a:avLst/>
            <a:gdLst/>
            <a:ahLst/>
            <a:rect l="0" t="0" r="r" b="b"/>
            <a:pathLst>
              <a:path w="421" h="410">
                <a:moveTo>
                  <a:pt x="0" y="410"/>
                </a:moveTo>
                <a:cubicBezTo>
                  <a:pt x="0" y="410"/>
                  <a:pt x="0" y="301"/>
                  <a:pt x="27" y="274"/>
                </a:cubicBezTo>
                <a:cubicBezTo>
                  <a:pt x="55" y="247"/>
                  <a:pt x="392" y="-26"/>
                  <a:pt x="419" y="2"/>
                </a:cubicBezTo>
                <a:cubicBezTo>
                  <a:pt x="447" y="29"/>
                  <a:pt x="167" y="356"/>
                  <a:pt x="139" y="383"/>
                </a:cubicBezTo>
                <a:cubicBezTo>
                  <a:pt x="111" y="410"/>
                  <a:pt x="0" y="410"/>
                  <a:pt x="0" y="41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71480" y="2143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8"/>
                  <a:pt x="765" y="433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3"/>
                  <a:pt x="717" y="576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5"/>
                  <a:pt x="408" y="768"/>
                  <a:pt x="383" y="768"/>
                </a:cubicBezTo>
                <a:cubicBezTo>
                  <a:pt x="358" y="768"/>
                  <a:pt x="333" y="765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3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3"/>
                  <a:pt x="0" y="408"/>
                  <a:pt x="0" y="383"/>
                </a:cubicBezTo>
                <a:cubicBezTo>
                  <a:pt x="0" y="358"/>
                  <a:pt x="2" y="333"/>
                  <a:pt x="7" y="308"/>
                </a:cubicBezTo>
                <a:cubicBezTo>
                  <a:pt x="12" y="284"/>
                  <a:pt x="19" y="260"/>
                  <a:pt x="29" y="236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8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8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6"/>
                </a:cubicBezTo>
                <a:cubicBezTo>
                  <a:pt x="748" y="260"/>
                  <a:pt x="756" y="284"/>
                  <a:pt x="761" y="308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806040" y="21776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3"/>
                </a:cubicBezTo>
                <a:cubicBezTo>
                  <a:pt x="567" y="362"/>
                  <a:pt x="561" y="380"/>
                  <a:pt x="554" y="397"/>
                </a:cubicBezTo>
                <a:cubicBezTo>
                  <a:pt x="547" y="415"/>
                  <a:pt x="538" y="431"/>
                  <a:pt x="528" y="447"/>
                </a:cubicBezTo>
                <a:cubicBezTo>
                  <a:pt x="517" y="463"/>
                  <a:pt x="505" y="477"/>
                  <a:pt x="492" y="491"/>
                </a:cubicBezTo>
                <a:cubicBezTo>
                  <a:pt x="478" y="504"/>
                  <a:pt x="464" y="516"/>
                  <a:pt x="448" y="527"/>
                </a:cubicBezTo>
                <a:cubicBezTo>
                  <a:pt x="432" y="537"/>
                  <a:pt x="416" y="546"/>
                  <a:pt x="398" y="553"/>
                </a:cubicBezTo>
                <a:cubicBezTo>
                  <a:pt x="381" y="560"/>
                  <a:pt x="363" y="567"/>
                  <a:pt x="343" y="570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0"/>
                </a:cubicBezTo>
                <a:cubicBezTo>
                  <a:pt x="213" y="567"/>
                  <a:pt x="195" y="560"/>
                  <a:pt x="177" y="553"/>
                </a:cubicBezTo>
                <a:cubicBezTo>
                  <a:pt x="160" y="546"/>
                  <a:pt x="143" y="537"/>
                  <a:pt x="127" y="527"/>
                </a:cubicBezTo>
                <a:cubicBezTo>
                  <a:pt x="112" y="516"/>
                  <a:pt x="97" y="504"/>
                  <a:pt x="84" y="491"/>
                </a:cubicBezTo>
                <a:cubicBezTo>
                  <a:pt x="70" y="477"/>
                  <a:pt x="59" y="463"/>
                  <a:pt x="48" y="447"/>
                </a:cubicBezTo>
                <a:cubicBezTo>
                  <a:pt x="38" y="431"/>
                  <a:pt x="29" y="415"/>
                  <a:pt x="21" y="397"/>
                </a:cubicBezTo>
                <a:cubicBezTo>
                  <a:pt x="14" y="380"/>
                  <a:pt x="9" y="362"/>
                  <a:pt x="5" y="343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8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7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0"/>
                  <a:pt x="112" y="59"/>
                  <a:pt x="127" y="48"/>
                </a:cubicBezTo>
                <a:cubicBezTo>
                  <a:pt x="143" y="38"/>
                  <a:pt x="160" y="29"/>
                  <a:pt x="177" y="21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1"/>
                  <a:pt x="268" y="0"/>
                  <a:pt x="287" y="0"/>
                </a:cubicBezTo>
                <a:cubicBezTo>
                  <a:pt x="306" y="0"/>
                  <a:pt x="325" y="1"/>
                  <a:pt x="343" y="5"/>
                </a:cubicBezTo>
                <a:cubicBezTo>
                  <a:pt x="363" y="9"/>
                  <a:pt x="381" y="14"/>
                  <a:pt x="398" y="21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0"/>
                  <a:pt x="492" y="84"/>
                </a:cubicBezTo>
                <a:cubicBezTo>
                  <a:pt x="505" y="97"/>
                  <a:pt x="517" y="112"/>
                  <a:pt x="528" y="127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8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32680" y="220428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20"/>
                  <a:pt x="28" y="107"/>
                  <a:pt x="37" y="96"/>
                </a:cubicBezTo>
                <a:cubicBezTo>
                  <a:pt x="45" y="84"/>
                  <a:pt x="54" y="73"/>
                  <a:pt x="64" y="64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4"/>
                </a:cubicBezTo>
                <a:cubicBezTo>
                  <a:pt x="375" y="73"/>
                  <a:pt x="384" y="84"/>
                  <a:pt x="391" y="96"/>
                </a:cubicBezTo>
                <a:cubicBezTo>
                  <a:pt x="399" y="107"/>
                  <a:pt x="406" y="120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63280" y="223488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3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3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5"/>
                  <a:pt x="27" y="51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1"/>
                  <a:pt x="241" y="65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886320" y="22579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9"/>
                  <a:pt x="5" y="41"/>
                </a:cubicBezTo>
                <a:cubicBezTo>
                  <a:pt x="8" y="33"/>
                  <a:pt x="13" y="26"/>
                  <a:pt x="20" y="20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20"/>
                </a:cubicBezTo>
                <a:cubicBezTo>
                  <a:pt x="116" y="26"/>
                  <a:pt x="121" y="33"/>
                  <a:pt x="124" y="41"/>
                </a:cubicBezTo>
                <a:cubicBezTo>
                  <a:pt x="128" y="49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906120" y="228312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903960" y="226908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0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8"/>
                  <a:pt x="50" y="36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54360" y="21430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8"/>
                  <a:pt x="253" y="116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910800" y="21672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60280" y="1355760"/>
            <a:ext cx="3945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¡Empieza a programar!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065240" y="2092680"/>
            <a:ext cx="957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Tu reto es construir un pequeño sistema de procesamiento binario desde cero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047600" y="3228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747720" y="2511720"/>
            <a:ext cx="95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usando: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047600" y="3714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300320" y="3073680"/>
            <a:ext cx="78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47600" y="4200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300320" y="3559680"/>
            <a:ext cx="77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047600" y="4676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300320" y="4045320"/>
            <a:ext cx="122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910080" y="533232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4"/>
                </a:cubicBezTo>
                <a:cubicBezTo>
                  <a:pt x="238" y="111"/>
                  <a:pt x="188" y="162"/>
                  <a:pt x="117" y="157"/>
                </a:cubicBezTo>
                <a:cubicBezTo>
                  <a:pt x="52" y="153"/>
                  <a:pt x="0" y="122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883800" y="533484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10"/>
                  <a:pt x="58" y="10"/>
                </a:cubicBezTo>
                <a:cubicBezTo>
                  <a:pt x="26" y="10"/>
                  <a:pt x="0" y="31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8"/>
                  <a:pt x="76" y="97"/>
                </a:cubicBezTo>
                <a:cubicBezTo>
                  <a:pt x="93" y="93"/>
                  <a:pt x="121" y="59"/>
                  <a:pt x="169" y="54"/>
                </a:cubicBezTo>
                <a:cubicBezTo>
                  <a:pt x="193" y="51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775800" y="517320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6"/>
                  <a:pt x="671" y="148"/>
                  <a:pt x="671" y="148"/>
                </a:cubicBezTo>
                <a:cubicBezTo>
                  <a:pt x="644" y="83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6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5"/>
                  <a:pt x="-2" y="276"/>
                  <a:pt x="0" y="297"/>
                </a:cubicBezTo>
                <a:cubicBezTo>
                  <a:pt x="11" y="416"/>
                  <a:pt x="94" y="438"/>
                  <a:pt x="147" y="450"/>
                </a:cubicBezTo>
                <a:cubicBezTo>
                  <a:pt x="160" y="484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790560" y="519084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40"/>
                  <a:pt x="402" y="242"/>
                  <a:pt x="426" y="244"/>
                </a:cubicBezTo>
                <a:cubicBezTo>
                  <a:pt x="433" y="245"/>
                  <a:pt x="441" y="246"/>
                  <a:pt x="448" y="246"/>
                </a:cubicBezTo>
                <a:cubicBezTo>
                  <a:pt x="490" y="245"/>
                  <a:pt x="524" y="227"/>
                  <a:pt x="540" y="210"/>
                </a:cubicBezTo>
                <a:cubicBezTo>
                  <a:pt x="543" y="204"/>
                  <a:pt x="543" y="197"/>
                  <a:pt x="539" y="193"/>
                </a:cubicBezTo>
                <a:cubicBezTo>
                  <a:pt x="534" y="190"/>
                  <a:pt x="527" y="190"/>
                  <a:pt x="523" y="194"/>
                </a:cubicBezTo>
                <a:cubicBezTo>
                  <a:pt x="512" y="209"/>
                  <a:pt x="483" y="223"/>
                  <a:pt x="447" y="224"/>
                </a:cubicBezTo>
                <a:cubicBezTo>
                  <a:pt x="441" y="224"/>
                  <a:pt x="435" y="224"/>
                  <a:pt x="428" y="223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3"/>
                </a:cubicBezTo>
                <a:cubicBezTo>
                  <a:pt x="283" y="110"/>
                  <a:pt x="284" y="103"/>
                  <a:pt x="282" y="98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2"/>
                  <a:pt x="235" y="97"/>
                  <a:pt x="227" y="84"/>
                </a:cubicBezTo>
                <a:cubicBezTo>
                  <a:pt x="224" y="79"/>
                  <a:pt x="217" y="78"/>
                  <a:pt x="212" y="81"/>
                </a:cubicBezTo>
                <a:cubicBezTo>
                  <a:pt x="207" y="84"/>
                  <a:pt x="206" y="91"/>
                  <a:pt x="209" y="96"/>
                </a:cubicBezTo>
                <a:cubicBezTo>
                  <a:pt x="214" y="104"/>
                  <a:pt x="221" y="110"/>
                  <a:pt x="229" y="113"/>
                </a:cubicBezTo>
                <a:cubicBezTo>
                  <a:pt x="218" y="136"/>
                  <a:pt x="197" y="195"/>
                  <a:pt x="237" y="263"/>
                </a:cubicBezTo>
                <a:cubicBezTo>
                  <a:pt x="209" y="265"/>
                  <a:pt x="181" y="269"/>
                  <a:pt x="159" y="284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20"/>
                  <a:pt x="56" y="307"/>
                  <a:pt x="47" y="253"/>
                </a:cubicBezTo>
                <a:cubicBezTo>
                  <a:pt x="53" y="249"/>
                  <a:pt x="57" y="243"/>
                  <a:pt x="60" y="237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1"/>
                  <a:pt x="41" y="223"/>
                  <a:pt x="39" y="229"/>
                </a:cubicBezTo>
                <a:cubicBezTo>
                  <a:pt x="37" y="234"/>
                  <a:pt x="34" y="237"/>
                  <a:pt x="29" y="239"/>
                </a:cubicBezTo>
                <a:cubicBezTo>
                  <a:pt x="25" y="240"/>
                  <a:pt x="20" y="240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50"/>
                  <a:pt x="101" y="358"/>
                  <a:pt x="100" y="367"/>
                </a:cubicBezTo>
                <a:cubicBezTo>
                  <a:pt x="99" y="373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8"/>
                  <a:pt x="221" y="286"/>
                  <a:pt x="250" y="283"/>
                </a:cubicBezTo>
                <a:cubicBezTo>
                  <a:pt x="278" y="280"/>
                  <a:pt x="305" y="278"/>
                  <a:pt x="326" y="266"/>
                </a:cubicBezTo>
                <a:moveTo>
                  <a:pt x="600" y="234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6" y="250"/>
                  <a:pt x="608" y="250"/>
                  <a:pt x="609" y="250"/>
                </a:cubicBezTo>
                <a:cubicBezTo>
                  <a:pt x="613" y="250"/>
                  <a:pt x="617" y="248"/>
                  <a:pt x="619" y="245"/>
                </a:cubicBezTo>
                <a:cubicBezTo>
                  <a:pt x="619" y="244"/>
                  <a:pt x="658" y="170"/>
                  <a:pt x="585" y="121"/>
                </a:cubicBezTo>
                <a:cubicBezTo>
                  <a:pt x="580" y="118"/>
                  <a:pt x="574" y="119"/>
                  <a:pt x="570" y="124"/>
                </a:cubicBezTo>
                <a:cubicBezTo>
                  <a:pt x="567" y="129"/>
                  <a:pt x="568" y="136"/>
                  <a:pt x="573" y="139"/>
                </a:cubicBezTo>
                <a:cubicBezTo>
                  <a:pt x="630" y="177"/>
                  <a:pt x="601" y="232"/>
                  <a:pt x="600" y="234"/>
                </a:cubicBezTo>
                <a:moveTo>
                  <a:pt x="158" y="61"/>
                </a:moveTo>
                <a:cubicBezTo>
                  <a:pt x="161" y="61"/>
                  <a:pt x="165" y="60"/>
                  <a:pt x="167" y="57"/>
                </a:cubicBezTo>
                <a:cubicBezTo>
                  <a:pt x="198" y="14"/>
                  <a:pt x="240" y="29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2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1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2"/>
                  <a:pt x="507" y="53"/>
                </a:cubicBezTo>
                <a:cubicBezTo>
                  <a:pt x="509" y="57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2"/>
                  <a:pt x="437" y="21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4"/>
                  <a:pt x="617" y="380"/>
                  <a:pt x="580" y="392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824760" y="5193000"/>
            <a:ext cx="174600" cy="144360"/>
          </a:xfrm>
          <a:custGeom>
            <a:avLst/>
            <a:gdLst/>
            <a:ahLst/>
            <a:rect l="0" t="0" r="r" b="b"/>
            <a:pathLst>
              <a:path w="485" h="401">
                <a:moveTo>
                  <a:pt x="8" y="224"/>
                </a:moveTo>
                <a:cubicBezTo>
                  <a:pt x="7" y="230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5"/>
                  <a:pt x="64" y="208"/>
                </a:cubicBezTo>
                <a:cubicBezTo>
                  <a:pt x="70" y="209"/>
                  <a:pt x="75" y="205"/>
                  <a:pt x="77" y="200"/>
                </a:cubicBezTo>
                <a:cubicBezTo>
                  <a:pt x="78" y="194"/>
                  <a:pt x="74" y="188"/>
                  <a:pt x="68" y="187"/>
                </a:cubicBezTo>
                <a:cubicBezTo>
                  <a:pt x="59" y="185"/>
                  <a:pt x="50" y="186"/>
                  <a:pt x="42" y="189"/>
                </a:cubicBezTo>
                <a:cubicBezTo>
                  <a:pt x="17" y="146"/>
                  <a:pt x="22" y="103"/>
                  <a:pt x="22" y="103"/>
                </a:cubicBezTo>
                <a:cubicBezTo>
                  <a:pt x="23" y="97"/>
                  <a:pt x="18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50"/>
                  <a:pt x="23" y="199"/>
                </a:cubicBezTo>
                <a:cubicBezTo>
                  <a:pt x="16" y="206"/>
                  <a:pt x="11" y="214"/>
                  <a:pt x="8" y="224"/>
                </a:cubicBezTo>
                <a:moveTo>
                  <a:pt x="246" y="171"/>
                </a:moveTo>
                <a:cubicBezTo>
                  <a:pt x="255" y="163"/>
                  <a:pt x="269" y="163"/>
                  <a:pt x="277" y="172"/>
                </a:cubicBezTo>
                <a:cubicBezTo>
                  <a:pt x="280" y="174"/>
                  <a:pt x="282" y="175"/>
                  <a:pt x="285" y="175"/>
                </a:cubicBezTo>
                <a:cubicBezTo>
                  <a:pt x="288" y="175"/>
                  <a:pt x="290" y="174"/>
                  <a:pt x="293" y="171"/>
                </a:cubicBezTo>
                <a:cubicBezTo>
                  <a:pt x="297" y="167"/>
                  <a:pt x="297" y="160"/>
                  <a:pt x="292" y="156"/>
                </a:cubicBezTo>
                <a:cubicBezTo>
                  <a:pt x="287" y="152"/>
                  <a:pt x="282" y="148"/>
                  <a:pt x="275" y="146"/>
                </a:cubicBezTo>
                <a:cubicBezTo>
                  <a:pt x="282" y="124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8"/>
                  <a:pt x="256" y="41"/>
                  <a:pt x="271" y="17"/>
                </a:cubicBezTo>
                <a:cubicBezTo>
                  <a:pt x="274" y="12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8"/>
                  <a:pt x="241" y="62"/>
                  <a:pt x="249" y="90"/>
                </a:cubicBezTo>
                <a:lnTo>
                  <a:pt x="250" y="92"/>
                </a:lnTo>
                <a:cubicBezTo>
                  <a:pt x="251" y="96"/>
                  <a:pt x="252" y="99"/>
                  <a:pt x="253" y="103"/>
                </a:cubicBezTo>
                <a:cubicBezTo>
                  <a:pt x="258" y="119"/>
                  <a:pt x="260" y="124"/>
                  <a:pt x="253" y="145"/>
                </a:cubicBezTo>
                <a:cubicBezTo>
                  <a:pt x="246" y="146"/>
                  <a:pt x="238" y="150"/>
                  <a:pt x="232" y="156"/>
                </a:cubicBezTo>
                <a:cubicBezTo>
                  <a:pt x="228" y="160"/>
                  <a:pt x="227" y="166"/>
                  <a:pt x="231" y="171"/>
                </a:cubicBezTo>
                <a:cubicBezTo>
                  <a:pt x="235" y="175"/>
                  <a:pt x="242" y="175"/>
                  <a:pt x="246" y="171"/>
                </a:cubicBezTo>
                <a:moveTo>
                  <a:pt x="383" y="107"/>
                </a:moveTo>
                <a:cubicBezTo>
                  <a:pt x="389" y="107"/>
                  <a:pt x="396" y="105"/>
                  <a:pt x="401" y="103"/>
                </a:cubicBezTo>
                <a:cubicBezTo>
                  <a:pt x="407" y="100"/>
                  <a:pt x="409" y="94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4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4"/>
                </a:cubicBezTo>
                <a:cubicBezTo>
                  <a:pt x="347" y="91"/>
                  <a:pt x="353" y="96"/>
                  <a:pt x="359" y="100"/>
                </a:cubicBezTo>
                <a:cubicBezTo>
                  <a:pt x="348" y="128"/>
                  <a:pt x="354" y="159"/>
                  <a:pt x="360" y="174"/>
                </a:cubicBezTo>
                <a:cubicBezTo>
                  <a:pt x="361" y="179"/>
                  <a:pt x="365" y="182"/>
                  <a:pt x="370" y="182"/>
                </a:cubicBezTo>
                <a:cubicBezTo>
                  <a:pt x="371" y="182"/>
                  <a:pt x="373" y="181"/>
                  <a:pt x="374" y="181"/>
                </a:cubicBezTo>
                <a:cubicBezTo>
                  <a:pt x="380" y="179"/>
                  <a:pt x="383" y="173"/>
                  <a:pt x="381" y="168"/>
                </a:cubicBezTo>
                <a:cubicBezTo>
                  <a:pt x="377" y="157"/>
                  <a:pt x="369" y="129"/>
                  <a:pt x="381" y="106"/>
                </a:cubicBezTo>
                <a:cubicBezTo>
                  <a:pt x="382" y="106"/>
                  <a:pt x="382" y="107"/>
                  <a:pt x="383" y="107"/>
                </a:cubicBezTo>
                <a:moveTo>
                  <a:pt x="485" y="309"/>
                </a:moveTo>
                <a:cubicBezTo>
                  <a:pt x="485" y="303"/>
                  <a:pt x="480" y="298"/>
                  <a:pt x="474" y="299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7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8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6"/>
                  <a:pt x="350" y="325"/>
                  <a:pt x="339" y="323"/>
                </a:cubicBezTo>
                <a:cubicBezTo>
                  <a:pt x="329" y="322"/>
                  <a:pt x="317" y="321"/>
                  <a:pt x="303" y="321"/>
                </a:cubicBezTo>
                <a:cubicBezTo>
                  <a:pt x="303" y="315"/>
                  <a:pt x="301" y="306"/>
                  <a:pt x="296" y="299"/>
                </a:cubicBezTo>
                <a:cubicBezTo>
                  <a:pt x="293" y="294"/>
                  <a:pt x="287" y="292"/>
                  <a:pt x="282" y="295"/>
                </a:cubicBezTo>
                <a:cubicBezTo>
                  <a:pt x="277" y="299"/>
                  <a:pt x="275" y="305"/>
                  <a:pt x="278" y="310"/>
                </a:cubicBezTo>
                <a:cubicBezTo>
                  <a:pt x="281" y="315"/>
                  <a:pt x="282" y="322"/>
                  <a:pt x="282" y="326"/>
                </a:cubicBezTo>
                <a:cubicBezTo>
                  <a:pt x="271" y="329"/>
                  <a:pt x="262" y="335"/>
                  <a:pt x="253" y="341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50"/>
                  <a:pt x="163" y="351"/>
                </a:cubicBezTo>
                <a:cubicBezTo>
                  <a:pt x="161" y="346"/>
                  <a:pt x="157" y="340"/>
                  <a:pt x="152" y="335"/>
                </a:cubicBezTo>
                <a:cubicBezTo>
                  <a:pt x="148" y="331"/>
                  <a:pt x="141" y="331"/>
                  <a:pt x="137" y="335"/>
                </a:cubicBezTo>
                <a:cubicBezTo>
                  <a:pt x="133" y="340"/>
                  <a:pt x="133" y="346"/>
                  <a:pt x="137" y="350"/>
                </a:cubicBezTo>
                <a:cubicBezTo>
                  <a:pt x="139" y="352"/>
                  <a:pt x="141" y="355"/>
                  <a:pt x="142" y="357"/>
                </a:cubicBezTo>
                <a:cubicBezTo>
                  <a:pt x="118" y="367"/>
                  <a:pt x="107" y="383"/>
                  <a:pt x="106" y="384"/>
                </a:cubicBezTo>
                <a:cubicBezTo>
                  <a:pt x="103" y="388"/>
                  <a:pt x="104" y="395"/>
                  <a:pt x="108" y="399"/>
                </a:cubicBezTo>
                <a:cubicBezTo>
                  <a:pt x="110" y="400"/>
                  <a:pt x="113" y="401"/>
                  <a:pt x="115" y="401"/>
                </a:cubicBezTo>
                <a:cubicBezTo>
                  <a:pt x="118" y="401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1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9"/>
                  <a:pt x="231" y="399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3"/>
                </a:cubicBezTo>
                <a:cubicBezTo>
                  <a:pt x="248" y="369"/>
                  <a:pt x="257" y="364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6"/>
                  <a:pt x="357" y="346"/>
                  <a:pt x="368" y="346"/>
                </a:cubicBezTo>
                <a:cubicBezTo>
                  <a:pt x="370" y="351"/>
                  <a:pt x="370" y="358"/>
                  <a:pt x="369" y="361"/>
                </a:cubicBezTo>
                <a:cubicBezTo>
                  <a:pt x="369" y="366"/>
                  <a:pt x="374" y="372"/>
                  <a:pt x="380" y="373"/>
                </a:cubicBezTo>
                <a:lnTo>
                  <a:pt x="381" y="373"/>
                </a:lnTo>
                <a:cubicBezTo>
                  <a:pt x="386" y="373"/>
                  <a:pt x="391" y="369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7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20"/>
                  <a:pt x="486" y="315"/>
                  <a:pt x="485" y="30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300320" y="4521600"/>
            <a:ext cx="298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Buenas prácticas de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065240" y="5093280"/>
            <a:ext cx="680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¡Piensa como una CPU y simula como un programador!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