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66720"/>
            <a:ext cx="447840" cy="448200"/>
          </a:xfrm>
          <a:custGeom>
            <a:avLst/>
            <a:gdLst/>
            <a:ahLst/>
            <a:rect l="0" t="0" r="r" b="b"/>
            <a:pathLst>
              <a:path w="1244" h="1245">
                <a:moveTo>
                  <a:pt x="1244" y="1106"/>
                </a:moveTo>
                <a:cubicBezTo>
                  <a:pt x="1244" y="1182"/>
                  <a:pt x="1182" y="1245"/>
                  <a:pt x="1106" y="1245"/>
                </a:cubicBezTo>
                <a:lnTo>
                  <a:pt x="138" y="1245"/>
                </a:lnTo>
                <a:cubicBezTo>
                  <a:pt x="61" y="1245"/>
                  <a:pt x="0" y="1182"/>
                  <a:pt x="0" y="1106"/>
                </a:cubicBezTo>
                <a:lnTo>
                  <a:pt x="0" y="138"/>
                </a:lnTo>
                <a:cubicBezTo>
                  <a:pt x="0" y="62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2"/>
                  <a:pt x="1244" y="138"/>
                </a:cubicBezTo>
                <a:lnTo>
                  <a:pt x="1244" y="1106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540880"/>
            <a:ext cx="307800" cy="302040"/>
          </a:xfrm>
          <a:custGeom>
            <a:avLst/>
            <a:gdLst/>
            <a:ahLst/>
            <a:rect l="0" t="0" r="r" b="b"/>
            <a:pathLst>
              <a:path w="855" h="839">
                <a:moveTo>
                  <a:pt x="815" y="14"/>
                </a:moveTo>
                <a:cubicBezTo>
                  <a:pt x="775" y="-12"/>
                  <a:pt x="722" y="-1"/>
                  <a:pt x="696" y="39"/>
                </a:cubicBezTo>
                <a:lnTo>
                  <a:pt x="318" y="620"/>
                </a:lnTo>
                <a:lnTo>
                  <a:pt x="145" y="459"/>
                </a:lnTo>
                <a:cubicBezTo>
                  <a:pt x="110" y="427"/>
                  <a:pt x="55" y="429"/>
                  <a:pt x="23" y="464"/>
                </a:cubicBezTo>
                <a:cubicBezTo>
                  <a:pt x="-10" y="499"/>
                  <a:pt x="-8" y="554"/>
                  <a:pt x="28" y="586"/>
                </a:cubicBezTo>
                <a:lnTo>
                  <a:pt x="277" y="816"/>
                </a:lnTo>
                <a:cubicBezTo>
                  <a:pt x="293" y="832"/>
                  <a:pt x="314" y="839"/>
                  <a:pt x="335" y="839"/>
                </a:cubicBezTo>
                <a:cubicBezTo>
                  <a:pt x="358" y="839"/>
                  <a:pt x="388" y="830"/>
                  <a:pt x="408" y="800"/>
                </a:cubicBezTo>
                <a:cubicBezTo>
                  <a:pt x="419" y="783"/>
                  <a:pt x="840" y="134"/>
                  <a:pt x="840" y="134"/>
                </a:cubicBezTo>
                <a:cubicBezTo>
                  <a:pt x="866" y="94"/>
                  <a:pt x="855" y="40"/>
                  <a:pt x="815" y="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2390040"/>
            <a:ext cx="468288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771480" y="4095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8"/>
                  <a:pt x="765" y="433"/>
                  <a:pt x="761" y="458"/>
                </a:cubicBezTo>
                <a:cubicBezTo>
                  <a:pt x="756" y="483"/>
                  <a:pt x="748" y="507"/>
                  <a:pt x="739" y="531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3"/>
                  <a:pt x="0" y="408"/>
                  <a:pt x="0" y="383"/>
                </a:cubicBezTo>
                <a:cubicBezTo>
                  <a:pt x="0" y="358"/>
                  <a:pt x="2" y="333"/>
                  <a:pt x="7" y="308"/>
                </a:cubicBezTo>
                <a:cubicBezTo>
                  <a:pt x="12" y="284"/>
                  <a:pt x="19" y="260"/>
                  <a:pt x="29" y="236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8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8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6"/>
                </a:cubicBezTo>
                <a:cubicBezTo>
                  <a:pt x="748" y="260"/>
                  <a:pt x="756" y="284"/>
                  <a:pt x="761" y="308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06040" y="41299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7"/>
                  <a:pt x="0" y="288"/>
                </a:cubicBezTo>
                <a:cubicBezTo>
                  <a:pt x="0" y="269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32680" y="41569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63280" y="41875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86320" y="42105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06120" y="423576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03960" y="422172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3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54360" y="40957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8"/>
                </a:moveTo>
                <a:cubicBezTo>
                  <a:pt x="-4" y="194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8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8"/>
                  <a:pt x="253" y="116"/>
                  <a:pt x="260" y="141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10800" y="41198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3308400"/>
            <a:ext cx="10032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 2.8 – Procesando datos binarios con bucles (Java)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065240" y="4045320"/>
            <a:ext cx="835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por criterios del programa desarrollado por el alumnado.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780840" y="20095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4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4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838440" y="206964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2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6"/>
                  <a:pt x="691" y="33"/>
                  <a:pt x="659" y="1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73280" y="27403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 txBox="1"/>
          <p:nvPr/>
        </p:nvSpPr>
        <p:spPr>
          <a:xfrm>
            <a:off x="1160280" y="194616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773280" y="31593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1065240" y="2683440"/>
            <a:ext cx="641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 el uso correcto de estructuras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773280" y="35690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1065240" y="3102480"/>
            <a:ext cx="613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claridad en el diseño y modularidad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73280" y="39880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3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1065240" y="3511800"/>
            <a:ext cx="598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comprensión del tratamiento binario aplicado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771480" y="45432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5"/>
                  <a:pt x="50" y="193"/>
                  <a:pt x="64" y="172"/>
                </a:cubicBezTo>
                <a:cubicBezTo>
                  <a:pt x="78" y="151"/>
                  <a:pt x="94" y="131"/>
                  <a:pt x="112" y="113"/>
                </a:cubicBezTo>
                <a:cubicBezTo>
                  <a:pt x="130" y="96"/>
                  <a:pt x="149" y="80"/>
                  <a:pt x="170" y="66"/>
                </a:cubicBezTo>
                <a:cubicBezTo>
                  <a:pt x="191" y="52"/>
                  <a:pt x="213" y="40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40"/>
                  <a:pt x="576" y="52"/>
                  <a:pt x="597" y="66"/>
                </a:cubicBezTo>
                <a:cubicBezTo>
                  <a:pt x="618" y="80"/>
                  <a:pt x="638" y="96"/>
                  <a:pt x="656" y="113"/>
                </a:cubicBezTo>
                <a:cubicBezTo>
                  <a:pt x="673" y="131"/>
                  <a:pt x="689" y="151"/>
                  <a:pt x="703" y="172"/>
                </a:cubicBezTo>
                <a:cubicBezTo>
                  <a:pt x="717" y="193"/>
                  <a:pt x="729" y="215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806040" y="457776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832680" y="46047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6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6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7"/>
                  <a:pt x="423" y="171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863280" y="463536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1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1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886320" y="46584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906120" y="46836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903960" y="466956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954360" y="45432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910800" y="45676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1065240" y="3931200"/>
            <a:ext cx="614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uso de buenas prácticas de codificación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1065240" y="4493160"/>
            <a:ext cx="645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¡Entrega un simulador funcional y bien estructurado!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52400" y="229536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2152440" y="2295360"/>
            <a:ext cx="9287280" cy="533880"/>
          </a:xfrm>
          <a:custGeom>
            <a:avLst/>
            <a:gdLst/>
            <a:ahLst/>
            <a:rect l="0" t="0" r="r" b="b"/>
            <a:pathLst>
              <a:path w="25798" h="1483">
                <a:moveTo>
                  <a:pt x="0" y="0"/>
                </a:moveTo>
                <a:lnTo>
                  <a:pt x="25798" y="0"/>
                </a:lnTo>
                <a:lnTo>
                  <a:pt x="2579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52400" y="282888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2152440" y="2828880"/>
            <a:ext cx="9287280" cy="543240"/>
          </a:xfrm>
          <a:custGeom>
            <a:avLst/>
            <a:gdLst/>
            <a:ahLst/>
            <a:rect l="0" t="0" r="r" b="b"/>
            <a:pathLst>
              <a:path w="25798" h="1509">
                <a:moveTo>
                  <a:pt x="0" y="0"/>
                </a:moveTo>
                <a:lnTo>
                  <a:pt x="25798" y="0"/>
                </a:lnTo>
                <a:lnTo>
                  <a:pt x="257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52400" y="3371760"/>
            <a:ext cx="1400400" cy="952920"/>
          </a:xfrm>
          <a:custGeom>
            <a:avLst/>
            <a:gdLst/>
            <a:ahLst/>
            <a:rect l="0" t="0" r="r" b="b"/>
            <a:pathLst>
              <a:path w="3890" h="2647">
                <a:moveTo>
                  <a:pt x="0" y="0"/>
                </a:moveTo>
                <a:lnTo>
                  <a:pt x="3890" y="0"/>
                </a:lnTo>
                <a:lnTo>
                  <a:pt x="389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2152440" y="3371760"/>
            <a:ext cx="9287280" cy="952920"/>
          </a:xfrm>
          <a:custGeom>
            <a:avLst/>
            <a:gdLst/>
            <a:ahLst/>
            <a:rect l="0" t="0" r="r" b="b"/>
            <a:pathLst>
              <a:path w="25798" h="2647">
                <a:moveTo>
                  <a:pt x="0" y="0"/>
                </a:moveTo>
                <a:lnTo>
                  <a:pt x="25798" y="0"/>
                </a:lnTo>
                <a:lnTo>
                  <a:pt x="2579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52400" y="4324320"/>
            <a:ext cx="1400400" cy="952560"/>
          </a:xfrm>
          <a:custGeom>
            <a:avLst/>
            <a:gdLst/>
            <a:ahLst/>
            <a:rect l="0" t="0" r="r" b="b"/>
            <a:pathLst>
              <a:path w="3890" h="2646">
                <a:moveTo>
                  <a:pt x="0" y="0"/>
                </a:moveTo>
                <a:lnTo>
                  <a:pt x="3890" y="0"/>
                </a:lnTo>
                <a:lnTo>
                  <a:pt x="389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2152440" y="4324320"/>
            <a:ext cx="9287280" cy="952560"/>
          </a:xfrm>
          <a:custGeom>
            <a:avLst/>
            <a:gdLst/>
            <a:ahLst/>
            <a:rect l="0" t="0" r="r" b="b"/>
            <a:pathLst>
              <a:path w="25798" h="2646">
                <a:moveTo>
                  <a:pt x="0" y="0"/>
                </a:moveTo>
                <a:lnTo>
                  <a:pt x="25798" y="0"/>
                </a:lnTo>
                <a:lnTo>
                  <a:pt x="2579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75240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52400" y="22856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152440" y="2285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2162160" y="228564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143936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282888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2162160" y="2828880"/>
            <a:ext cx="9286920" cy="9720"/>
          </a:xfrm>
          <a:custGeom>
            <a:avLst/>
            <a:gdLst/>
            <a:ahLst/>
            <a:rect l="0" t="0" r="r" b="b"/>
            <a:pathLst>
              <a:path w="25797" h="27">
                <a:moveTo>
                  <a:pt x="0" y="0"/>
                </a:moveTo>
                <a:lnTo>
                  <a:pt x="25797" y="0"/>
                </a:lnTo>
                <a:lnTo>
                  <a:pt x="2579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5240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2152440" y="28382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143936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52400" y="33620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2152440" y="33717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2162160" y="336204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43146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2152440" y="43243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2162160" y="431460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526716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2162160" y="5267160"/>
            <a:ext cx="9286920" cy="9720"/>
          </a:xfrm>
          <a:custGeom>
            <a:avLst/>
            <a:gdLst/>
            <a:ahLst/>
            <a:rect l="0" t="0" r="r" b="b"/>
            <a:pathLst>
              <a:path w="25797" h="27">
                <a:moveTo>
                  <a:pt x="0" y="0"/>
                </a:moveTo>
                <a:lnTo>
                  <a:pt x="25797" y="0"/>
                </a:lnTo>
                <a:lnTo>
                  <a:pt x="2579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80840" y="16286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5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5"/>
                  <a:pt x="0" y="894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842760" y="1661400"/>
            <a:ext cx="241560" cy="301680"/>
          </a:xfrm>
          <a:custGeom>
            <a:avLst/>
            <a:gdLst/>
            <a:ahLst/>
            <a:rect l="0" t="0" r="r" b="b"/>
            <a:pathLst>
              <a:path w="671" h="838">
                <a:moveTo>
                  <a:pt x="98" y="79"/>
                </a:moveTo>
                <a:lnTo>
                  <a:pt x="66" y="79"/>
                </a:lnTo>
                <a:cubicBezTo>
                  <a:pt x="41" y="79"/>
                  <a:pt x="30" y="61"/>
                  <a:pt x="30" y="43"/>
                </a:cubicBezTo>
                <a:cubicBezTo>
                  <a:pt x="30" y="24"/>
                  <a:pt x="43" y="6"/>
                  <a:pt x="66" y="6"/>
                </a:cubicBezTo>
                <a:lnTo>
                  <a:pt x="142" y="6"/>
                </a:lnTo>
                <a:cubicBezTo>
                  <a:pt x="164" y="6"/>
                  <a:pt x="177" y="22"/>
                  <a:pt x="177" y="44"/>
                </a:cubicBezTo>
                <a:lnTo>
                  <a:pt x="177" y="345"/>
                </a:lnTo>
                <a:cubicBezTo>
                  <a:pt x="177" y="372"/>
                  <a:pt x="160" y="387"/>
                  <a:pt x="137" y="387"/>
                </a:cubicBezTo>
                <a:cubicBezTo>
                  <a:pt x="115" y="387"/>
                  <a:pt x="98" y="372"/>
                  <a:pt x="98" y="345"/>
                </a:cubicBezTo>
                <a:lnTo>
                  <a:pt x="98" y="79"/>
                </a:lnTo>
                <a:moveTo>
                  <a:pt x="241" y="543"/>
                </a:moveTo>
                <a:cubicBezTo>
                  <a:pt x="241" y="577"/>
                  <a:pt x="226" y="606"/>
                  <a:pt x="197" y="625"/>
                </a:cubicBezTo>
                <a:cubicBezTo>
                  <a:pt x="235" y="642"/>
                  <a:pt x="262" y="678"/>
                  <a:pt x="262" y="720"/>
                </a:cubicBezTo>
                <a:cubicBezTo>
                  <a:pt x="262" y="783"/>
                  <a:pt x="204" y="838"/>
                  <a:pt x="128" y="838"/>
                </a:cubicBezTo>
                <a:cubicBezTo>
                  <a:pt x="50" y="838"/>
                  <a:pt x="0" y="779"/>
                  <a:pt x="0" y="737"/>
                </a:cubicBezTo>
                <a:cubicBezTo>
                  <a:pt x="0" y="716"/>
                  <a:pt x="23" y="702"/>
                  <a:pt x="42" y="702"/>
                </a:cubicBezTo>
                <a:cubicBezTo>
                  <a:pt x="78" y="702"/>
                  <a:pt x="69" y="764"/>
                  <a:pt x="129" y="764"/>
                </a:cubicBezTo>
                <a:cubicBezTo>
                  <a:pt x="157" y="764"/>
                  <a:pt x="179" y="742"/>
                  <a:pt x="179" y="714"/>
                </a:cubicBezTo>
                <a:cubicBezTo>
                  <a:pt x="179" y="640"/>
                  <a:pt x="89" y="695"/>
                  <a:pt x="89" y="632"/>
                </a:cubicBezTo>
                <a:cubicBezTo>
                  <a:pt x="89" y="576"/>
                  <a:pt x="164" y="614"/>
                  <a:pt x="164" y="555"/>
                </a:cubicBezTo>
                <a:cubicBezTo>
                  <a:pt x="164" y="535"/>
                  <a:pt x="150" y="520"/>
                  <a:pt x="126" y="520"/>
                </a:cubicBezTo>
                <a:cubicBezTo>
                  <a:pt x="76" y="520"/>
                  <a:pt x="83" y="572"/>
                  <a:pt x="47" y="572"/>
                </a:cubicBezTo>
                <a:cubicBezTo>
                  <a:pt x="25" y="572"/>
                  <a:pt x="12" y="552"/>
                  <a:pt x="12" y="532"/>
                </a:cubicBezTo>
                <a:cubicBezTo>
                  <a:pt x="12" y="491"/>
                  <a:pt x="69" y="446"/>
                  <a:pt x="128" y="446"/>
                </a:cubicBezTo>
                <a:cubicBezTo>
                  <a:pt x="204" y="446"/>
                  <a:pt x="241" y="502"/>
                  <a:pt x="241" y="543"/>
                </a:cubicBezTo>
                <a:moveTo>
                  <a:pt x="614" y="314"/>
                </a:moveTo>
                <a:cubicBezTo>
                  <a:pt x="638" y="314"/>
                  <a:pt x="656" y="324"/>
                  <a:pt x="656" y="349"/>
                </a:cubicBezTo>
                <a:cubicBezTo>
                  <a:pt x="656" y="373"/>
                  <a:pt x="638" y="384"/>
                  <a:pt x="617" y="384"/>
                </a:cubicBezTo>
                <a:lnTo>
                  <a:pt x="440" y="384"/>
                </a:lnTo>
                <a:cubicBezTo>
                  <a:pt x="417" y="384"/>
                  <a:pt x="399" y="373"/>
                  <a:pt x="399" y="349"/>
                </a:cubicBezTo>
                <a:cubicBezTo>
                  <a:pt x="399" y="337"/>
                  <a:pt x="406" y="328"/>
                  <a:pt x="411" y="322"/>
                </a:cubicBezTo>
                <a:cubicBezTo>
                  <a:pt x="455" y="269"/>
                  <a:pt x="503" y="221"/>
                  <a:pt x="543" y="163"/>
                </a:cubicBezTo>
                <a:cubicBezTo>
                  <a:pt x="553" y="149"/>
                  <a:pt x="562" y="133"/>
                  <a:pt x="562" y="114"/>
                </a:cubicBezTo>
                <a:cubicBezTo>
                  <a:pt x="562" y="92"/>
                  <a:pt x="545" y="73"/>
                  <a:pt x="524" y="73"/>
                </a:cubicBezTo>
                <a:cubicBezTo>
                  <a:pt x="463" y="73"/>
                  <a:pt x="492" y="159"/>
                  <a:pt x="441" y="159"/>
                </a:cubicBezTo>
                <a:cubicBezTo>
                  <a:pt x="415" y="159"/>
                  <a:pt x="402" y="141"/>
                  <a:pt x="402" y="120"/>
                </a:cubicBezTo>
                <a:cubicBezTo>
                  <a:pt x="402" y="53"/>
                  <a:pt x="461" y="0"/>
                  <a:pt x="527" y="0"/>
                </a:cubicBezTo>
                <a:cubicBezTo>
                  <a:pt x="592" y="0"/>
                  <a:pt x="645" y="43"/>
                  <a:pt x="645" y="110"/>
                </a:cubicBezTo>
                <a:cubicBezTo>
                  <a:pt x="645" y="184"/>
                  <a:pt x="562" y="257"/>
                  <a:pt x="517" y="314"/>
                </a:cubicBezTo>
                <a:lnTo>
                  <a:pt x="614" y="314"/>
                </a:lnTo>
                <a:moveTo>
                  <a:pt x="421" y="747"/>
                </a:moveTo>
                <a:cubicBezTo>
                  <a:pt x="395" y="747"/>
                  <a:pt x="383" y="730"/>
                  <a:pt x="383" y="716"/>
                </a:cubicBezTo>
                <a:cubicBezTo>
                  <a:pt x="383" y="704"/>
                  <a:pt x="388" y="698"/>
                  <a:pt x="391" y="693"/>
                </a:cubicBezTo>
                <a:lnTo>
                  <a:pt x="510" y="477"/>
                </a:lnTo>
                <a:cubicBezTo>
                  <a:pt x="521" y="456"/>
                  <a:pt x="536" y="446"/>
                  <a:pt x="564" y="446"/>
                </a:cubicBezTo>
                <a:cubicBezTo>
                  <a:pt x="595" y="446"/>
                  <a:pt x="625" y="466"/>
                  <a:pt x="625" y="514"/>
                </a:cubicBezTo>
                <a:lnTo>
                  <a:pt x="625" y="677"/>
                </a:lnTo>
                <a:lnTo>
                  <a:pt x="634" y="677"/>
                </a:lnTo>
                <a:cubicBezTo>
                  <a:pt x="655" y="677"/>
                  <a:pt x="671" y="691"/>
                  <a:pt x="671" y="712"/>
                </a:cubicBezTo>
                <a:cubicBezTo>
                  <a:pt x="671" y="733"/>
                  <a:pt x="655" y="747"/>
                  <a:pt x="634" y="747"/>
                </a:cubicBezTo>
                <a:lnTo>
                  <a:pt x="625" y="747"/>
                </a:lnTo>
                <a:lnTo>
                  <a:pt x="625" y="792"/>
                </a:lnTo>
                <a:cubicBezTo>
                  <a:pt x="625" y="820"/>
                  <a:pt x="614" y="835"/>
                  <a:pt x="587" y="835"/>
                </a:cubicBezTo>
                <a:cubicBezTo>
                  <a:pt x="560" y="835"/>
                  <a:pt x="549" y="820"/>
                  <a:pt x="549" y="792"/>
                </a:cubicBezTo>
                <a:lnTo>
                  <a:pt x="549" y="747"/>
                </a:lnTo>
                <a:lnTo>
                  <a:pt x="421" y="747"/>
                </a:lnTo>
                <a:moveTo>
                  <a:pt x="548" y="529"/>
                </a:moveTo>
                <a:lnTo>
                  <a:pt x="547" y="529"/>
                </a:lnTo>
                <a:lnTo>
                  <a:pt x="476" y="677"/>
                </a:lnTo>
                <a:lnTo>
                  <a:pt x="549" y="677"/>
                </a:lnTo>
                <a:lnTo>
                  <a:pt x="549" y="529"/>
                </a:lnTo>
                <a:lnTo>
                  <a:pt x="548" y="52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60280" y="1565280"/>
            <a:ext cx="5434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1: Conversión numérica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3292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606564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283480" y="2912040"/>
            <a:ext cx="656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convierte a una base o usa métodos automáticos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2283480" y="3654720"/>
            <a:ext cx="618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Convierte a varias bases, pero con errores menores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2283480" y="4397760"/>
            <a:ext cx="781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Conversión manual a binario, octal y hexadecimal usando 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2283480" y="4816800"/>
            <a:ext cx="176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2190600" y="2705040"/>
            <a:ext cx="8620560" cy="543240"/>
          </a:xfrm>
          <a:custGeom>
            <a:avLst/>
            <a:gdLst/>
            <a:ahLst/>
            <a:rect l="0" t="0" r="r" b="b"/>
            <a:pathLst>
              <a:path w="23946" h="1509">
                <a:moveTo>
                  <a:pt x="0" y="0"/>
                </a:moveTo>
                <a:lnTo>
                  <a:pt x="23946" y="0"/>
                </a:lnTo>
                <a:lnTo>
                  <a:pt x="2394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2190600" y="3247920"/>
            <a:ext cx="8620560" cy="533520"/>
          </a:xfrm>
          <a:custGeom>
            <a:avLst/>
            <a:gdLst/>
            <a:ahLst/>
            <a:rect l="0" t="0" r="r" b="b"/>
            <a:pathLst>
              <a:path w="23946" h="1482">
                <a:moveTo>
                  <a:pt x="0" y="0"/>
                </a:moveTo>
                <a:lnTo>
                  <a:pt x="23946" y="0"/>
                </a:lnTo>
                <a:lnTo>
                  <a:pt x="2394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2190600" y="3781080"/>
            <a:ext cx="8620560" cy="543600"/>
          </a:xfrm>
          <a:custGeom>
            <a:avLst/>
            <a:gdLst/>
            <a:ahLst/>
            <a:rect l="0" t="0" r="r" b="b"/>
            <a:pathLst>
              <a:path w="23946" h="1510">
                <a:moveTo>
                  <a:pt x="0" y="0"/>
                </a:moveTo>
                <a:lnTo>
                  <a:pt x="23946" y="0"/>
                </a:lnTo>
                <a:lnTo>
                  <a:pt x="2394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2190600" y="4324320"/>
            <a:ext cx="8620560" cy="533520"/>
          </a:xfrm>
          <a:custGeom>
            <a:avLst/>
            <a:gdLst/>
            <a:ahLst/>
            <a:rect l="0" t="0" r="r" b="b"/>
            <a:pathLst>
              <a:path w="23946" h="1482">
                <a:moveTo>
                  <a:pt x="0" y="0"/>
                </a:moveTo>
                <a:lnTo>
                  <a:pt x="23946" y="0"/>
                </a:lnTo>
                <a:lnTo>
                  <a:pt x="2394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2190600" y="2705040"/>
            <a:ext cx="8620560" cy="9720"/>
          </a:xfrm>
          <a:custGeom>
            <a:avLst/>
            <a:gdLst/>
            <a:ahLst/>
            <a:rect l="0" t="0" r="r" b="b"/>
            <a:pathLst>
              <a:path w="23946" h="27">
                <a:moveTo>
                  <a:pt x="0" y="0"/>
                </a:moveTo>
                <a:lnTo>
                  <a:pt x="23946" y="0"/>
                </a:lnTo>
                <a:lnTo>
                  <a:pt x="239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08010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2190600" y="323820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8010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2190600" y="378108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08010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190600" y="431460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8010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190600" y="485748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840600" y="2062080"/>
            <a:ext cx="243000" cy="310680"/>
          </a:xfrm>
          <a:custGeom>
            <a:avLst/>
            <a:gdLst/>
            <a:ahLst/>
            <a:rect l="0" t="0" r="r" b="b"/>
            <a:pathLst>
              <a:path w="675" h="863">
                <a:moveTo>
                  <a:pt x="273" y="362"/>
                </a:moveTo>
                <a:cubicBezTo>
                  <a:pt x="273" y="381"/>
                  <a:pt x="273" y="412"/>
                  <a:pt x="236" y="412"/>
                </a:cubicBezTo>
                <a:cubicBezTo>
                  <a:pt x="214" y="412"/>
                  <a:pt x="205" y="399"/>
                  <a:pt x="200" y="379"/>
                </a:cubicBezTo>
                <a:cubicBezTo>
                  <a:pt x="180" y="403"/>
                  <a:pt x="156" y="415"/>
                  <a:pt x="127" y="415"/>
                </a:cubicBezTo>
                <a:cubicBezTo>
                  <a:pt x="55" y="415"/>
                  <a:pt x="0" y="354"/>
                  <a:pt x="0" y="268"/>
                </a:cubicBezTo>
                <a:cubicBezTo>
                  <a:pt x="0" y="184"/>
                  <a:pt x="57" y="120"/>
                  <a:pt x="127" y="120"/>
                </a:cubicBezTo>
                <a:cubicBezTo>
                  <a:pt x="155" y="120"/>
                  <a:pt x="183" y="131"/>
                  <a:pt x="200" y="155"/>
                </a:cubicBezTo>
                <a:cubicBezTo>
                  <a:pt x="202" y="136"/>
                  <a:pt x="218" y="123"/>
                  <a:pt x="236" y="123"/>
                </a:cubicBezTo>
                <a:cubicBezTo>
                  <a:pt x="273" y="123"/>
                  <a:pt x="273" y="153"/>
                  <a:pt x="273" y="173"/>
                </a:cubicBezTo>
                <a:lnTo>
                  <a:pt x="273" y="362"/>
                </a:lnTo>
                <a:moveTo>
                  <a:pt x="137" y="345"/>
                </a:moveTo>
                <a:cubicBezTo>
                  <a:pt x="177" y="345"/>
                  <a:pt x="196" y="304"/>
                  <a:pt x="196" y="268"/>
                </a:cubicBezTo>
                <a:cubicBezTo>
                  <a:pt x="196" y="231"/>
                  <a:pt x="178" y="190"/>
                  <a:pt x="137" y="190"/>
                </a:cubicBezTo>
                <a:cubicBezTo>
                  <a:pt x="96" y="190"/>
                  <a:pt x="77" y="231"/>
                  <a:pt x="77" y="268"/>
                </a:cubicBezTo>
                <a:cubicBezTo>
                  <a:pt x="77" y="304"/>
                  <a:pt x="96" y="345"/>
                  <a:pt x="137" y="345"/>
                </a:cubicBezTo>
                <a:moveTo>
                  <a:pt x="231" y="651"/>
                </a:moveTo>
                <a:cubicBezTo>
                  <a:pt x="212" y="651"/>
                  <a:pt x="195" y="637"/>
                  <a:pt x="171" y="637"/>
                </a:cubicBezTo>
                <a:cubicBezTo>
                  <a:pt x="127" y="637"/>
                  <a:pt x="106" y="675"/>
                  <a:pt x="106" y="715"/>
                </a:cubicBezTo>
                <a:cubicBezTo>
                  <a:pt x="106" y="753"/>
                  <a:pt x="129" y="793"/>
                  <a:pt x="171" y="793"/>
                </a:cubicBezTo>
                <a:cubicBezTo>
                  <a:pt x="190" y="793"/>
                  <a:pt x="218" y="777"/>
                  <a:pt x="227" y="777"/>
                </a:cubicBezTo>
                <a:cubicBezTo>
                  <a:pt x="245" y="777"/>
                  <a:pt x="260" y="792"/>
                  <a:pt x="260" y="810"/>
                </a:cubicBezTo>
                <a:cubicBezTo>
                  <a:pt x="260" y="849"/>
                  <a:pt x="195" y="863"/>
                  <a:pt x="167" y="863"/>
                </a:cubicBezTo>
                <a:cubicBezTo>
                  <a:pt x="85" y="863"/>
                  <a:pt x="30" y="795"/>
                  <a:pt x="30" y="715"/>
                </a:cubicBezTo>
                <a:cubicBezTo>
                  <a:pt x="30" y="637"/>
                  <a:pt x="86" y="567"/>
                  <a:pt x="167" y="567"/>
                </a:cubicBezTo>
                <a:cubicBezTo>
                  <a:pt x="197" y="567"/>
                  <a:pt x="260" y="578"/>
                  <a:pt x="260" y="615"/>
                </a:cubicBezTo>
                <a:cubicBezTo>
                  <a:pt x="260" y="631"/>
                  <a:pt x="249" y="651"/>
                  <a:pt x="231" y="651"/>
                </a:cubicBezTo>
                <a:moveTo>
                  <a:pt x="403" y="42"/>
                </a:moveTo>
                <a:cubicBezTo>
                  <a:pt x="403" y="17"/>
                  <a:pt x="419" y="0"/>
                  <a:pt x="441" y="0"/>
                </a:cubicBezTo>
                <a:cubicBezTo>
                  <a:pt x="463" y="0"/>
                  <a:pt x="479" y="17"/>
                  <a:pt x="479" y="42"/>
                </a:cubicBezTo>
                <a:lnTo>
                  <a:pt x="479" y="146"/>
                </a:lnTo>
                <a:cubicBezTo>
                  <a:pt x="499" y="129"/>
                  <a:pt x="525" y="120"/>
                  <a:pt x="552" y="120"/>
                </a:cubicBezTo>
                <a:cubicBezTo>
                  <a:pt x="634" y="120"/>
                  <a:pt x="675" y="197"/>
                  <a:pt x="675" y="271"/>
                </a:cubicBezTo>
                <a:cubicBezTo>
                  <a:pt x="675" y="343"/>
                  <a:pt x="626" y="415"/>
                  <a:pt x="549" y="415"/>
                </a:cubicBezTo>
                <a:cubicBezTo>
                  <a:pt x="523" y="415"/>
                  <a:pt x="493" y="403"/>
                  <a:pt x="479" y="380"/>
                </a:cubicBezTo>
                <a:cubicBezTo>
                  <a:pt x="474" y="400"/>
                  <a:pt x="462" y="412"/>
                  <a:pt x="441" y="412"/>
                </a:cubicBezTo>
                <a:cubicBezTo>
                  <a:pt x="419" y="412"/>
                  <a:pt x="403" y="395"/>
                  <a:pt x="403" y="369"/>
                </a:cubicBezTo>
                <a:lnTo>
                  <a:pt x="403" y="42"/>
                </a:lnTo>
                <a:moveTo>
                  <a:pt x="539" y="345"/>
                </a:moveTo>
                <a:cubicBezTo>
                  <a:pt x="579" y="345"/>
                  <a:pt x="599" y="303"/>
                  <a:pt x="599" y="268"/>
                </a:cubicBezTo>
                <a:cubicBezTo>
                  <a:pt x="599" y="232"/>
                  <a:pt x="579" y="190"/>
                  <a:pt x="539" y="190"/>
                </a:cubicBezTo>
                <a:cubicBezTo>
                  <a:pt x="498" y="190"/>
                  <a:pt x="479" y="228"/>
                  <a:pt x="479" y="265"/>
                </a:cubicBezTo>
                <a:cubicBezTo>
                  <a:pt x="479" y="302"/>
                  <a:pt x="497" y="345"/>
                  <a:pt x="539" y="345"/>
                </a:cubicBezTo>
                <a:moveTo>
                  <a:pt x="664" y="817"/>
                </a:moveTo>
                <a:cubicBezTo>
                  <a:pt x="664" y="842"/>
                  <a:pt x="648" y="859"/>
                  <a:pt x="626" y="859"/>
                </a:cubicBezTo>
                <a:cubicBezTo>
                  <a:pt x="604" y="859"/>
                  <a:pt x="592" y="848"/>
                  <a:pt x="587" y="828"/>
                </a:cubicBezTo>
                <a:cubicBezTo>
                  <a:pt x="573" y="851"/>
                  <a:pt x="543" y="863"/>
                  <a:pt x="517" y="863"/>
                </a:cubicBezTo>
                <a:cubicBezTo>
                  <a:pt x="440" y="863"/>
                  <a:pt x="392" y="791"/>
                  <a:pt x="392" y="718"/>
                </a:cubicBezTo>
                <a:cubicBezTo>
                  <a:pt x="392" y="644"/>
                  <a:pt x="432" y="567"/>
                  <a:pt x="515" y="567"/>
                </a:cubicBezTo>
                <a:cubicBezTo>
                  <a:pt x="541" y="567"/>
                  <a:pt x="567" y="576"/>
                  <a:pt x="587" y="593"/>
                </a:cubicBezTo>
                <a:lnTo>
                  <a:pt x="587" y="489"/>
                </a:lnTo>
                <a:cubicBezTo>
                  <a:pt x="587" y="464"/>
                  <a:pt x="603" y="447"/>
                  <a:pt x="626" y="447"/>
                </a:cubicBezTo>
                <a:cubicBezTo>
                  <a:pt x="648" y="447"/>
                  <a:pt x="664" y="464"/>
                  <a:pt x="664" y="489"/>
                </a:cubicBezTo>
                <a:lnTo>
                  <a:pt x="664" y="817"/>
                </a:lnTo>
                <a:moveTo>
                  <a:pt x="527" y="637"/>
                </a:moveTo>
                <a:cubicBezTo>
                  <a:pt x="488" y="637"/>
                  <a:pt x="468" y="679"/>
                  <a:pt x="468" y="715"/>
                </a:cubicBezTo>
                <a:cubicBezTo>
                  <a:pt x="468" y="751"/>
                  <a:pt x="488" y="793"/>
                  <a:pt x="527" y="793"/>
                </a:cubicBezTo>
                <a:cubicBezTo>
                  <a:pt x="569" y="793"/>
                  <a:pt x="587" y="750"/>
                  <a:pt x="587" y="712"/>
                </a:cubicBezTo>
                <a:cubicBezTo>
                  <a:pt x="587" y="675"/>
                  <a:pt x="568" y="637"/>
                  <a:pt x="527" y="63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60280" y="1974600"/>
            <a:ext cx="4965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2: Codificación ASCII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57661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315160" y="3321360"/>
            <a:ext cx="444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incorrecta o incompleta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2315160" y="3864240"/>
            <a:ext cx="545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correcta pero sin ajustar a 8 bits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2315160" y="4397760"/>
            <a:ext cx="835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binaria de cada carácter correctamente alineada a 8 bits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190600" y="2705040"/>
            <a:ext cx="7001280" cy="543240"/>
          </a:xfrm>
          <a:custGeom>
            <a:avLst/>
            <a:gdLst/>
            <a:ahLst/>
            <a:rect l="0" t="0" r="r" b="b"/>
            <a:pathLst>
              <a:path w="19448" h="1509">
                <a:moveTo>
                  <a:pt x="0" y="0"/>
                </a:moveTo>
                <a:lnTo>
                  <a:pt x="19448" y="0"/>
                </a:lnTo>
                <a:lnTo>
                  <a:pt x="1944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2190600" y="3247920"/>
            <a:ext cx="7001280" cy="533520"/>
          </a:xfrm>
          <a:custGeom>
            <a:avLst/>
            <a:gdLst/>
            <a:ahLst/>
            <a:rect l="0" t="0" r="r" b="b"/>
            <a:pathLst>
              <a:path w="19448" h="1482">
                <a:moveTo>
                  <a:pt x="0" y="0"/>
                </a:moveTo>
                <a:lnTo>
                  <a:pt x="19448" y="0"/>
                </a:lnTo>
                <a:lnTo>
                  <a:pt x="1944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2190600" y="3781080"/>
            <a:ext cx="7001280" cy="543600"/>
          </a:xfrm>
          <a:custGeom>
            <a:avLst/>
            <a:gdLst/>
            <a:ahLst/>
            <a:rect l="0" t="0" r="r" b="b"/>
            <a:pathLst>
              <a:path w="19448" h="1510">
                <a:moveTo>
                  <a:pt x="0" y="0"/>
                </a:moveTo>
                <a:lnTo>
                  <a:pt x="19448" y="0"/>
                </a:lnTo>
                <a:lnTo>
                  <a:pt x="1944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2190600" y="4324320"/>
            <a:ext cx="7001280" cy="533520"/>
          </a:xfrm>
          <a:custGeom>
            <a:avLst/>
            <a:gdLst/>
            <a:ahLst/>
            <a:rect l="0" t="0" r="r" b="b"/>
            <a:pathLst>
              <a:path w="19448" h="1482">
                <a:moveTo>
                  <a:pt x="0" y="0"/>
                </a:moveTo>
                <a:lnTo>
                  <a:pt x="19448" y="0"/>
                </a:lnTo>
                <a:lnTo>
                  <a:pt x="1944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2190600" y="2705040"/>
            <a:ext cx="7010640" cy="9720"/>
          </a:xfrm>
          <a:custGeom>
            <a:avLst/>
            <a:gdLst/>
            <a:ahLst/>
            <a:rect l="0" t="0" r="r" b="b"/>
            <a:pathLst>
              <a:path w="19474" h="27">
                <a:moveTo>
                  <a:pt x="0" y="0"/>
                </a:moveTo>
                <a:lnTo>
                  <a:pt x="19474" y="0"/>
                </a:lnTo>
                <a:lnTo>
                  <a:pt x="1947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919152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2190600" y="3238200"/>
            <a:ext cx="7010640" cy="10080"/>
          </a:xfrm>
          <a:custGeom>
            <a:avLst/>
            <a:gdLst/>
            <a:ahLst/>
            <a:rect l="0" t="0" r="r" b="b"/>
            <a:pathLst>
              <a:path w="19474" h="28">
                <a:moveTo>
                  <a:pt x="0" y="0"/>
                </a:moveTo>
                <a:lnTo>
                  <a:pt x="19474" y="0"/>
                </a:lnTo>
                <a:lnTo>
                  <a:pt x="1947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919152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2190600" y="3781080"/>
            <a:ext cx="7010640" cy="10080"/>
          </a:xfrm>
          <a:custGeom>
            <a:avLst/>
            <a:gdLst/>
            <a:ahLst/>
            <a:rect l="0" t="0" r="r" b="b"/>
            <a:pathLst>
              <a:path w="19474" h="28">
                <a:moveTo>
                  <a:pt x="0" y="0"/>
                </a:moveTo>
                <a:lnTo>
                  <a:pt x="19474" y="0"/>
                </a:lnTo>
                <a:lnTo>
                  <a:pt x="1947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919152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2190600" y="4314600"/>
            <a:ext cx="7010640" cy="10080"/>
          </a:xfrm>
          <a:custGeom>
            <a:avLst/>
            <a:gdLst/>
            <a:ahLst/>
            <a:rect l="0" t="0" r="r" b="b"/>
            <a:pathLst>
              <a:path w="19474" h="28">
                <a:moveTo>
                  <a:pt x="0" y="0"/>
                </a:moveTo>
                <a:lnTo>
                  <a:pt x="19474" y="0"/>
                </a:lnTo>
                <a:lnTo>
                  <a:pt x="1947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919152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90600" y="4857480"/>
            <a:ext cx="7010640" cy="10080"/>
          </a:xfrm>
          <a:custGeom>
            <a:avLst/>
            <a:gdLst/>
            <a:ahLst/>
            <a:rect l="0" t="0" r="r" b="b"/>
            <a:pathLst>
              <a:path w="19474" h="28">
                <a:moveTo>
                  <a:pt x="0" y="0"/>
                </a:moveTo>
                <a:lnTo>
                  <a:pt x="19474" y="0"/>
                </a:lnTo>
                <a:lnTo>
                  <a:pt x="1947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11080" y="2108520"/>
            <a:ext cx="302040" cy="231480"/>
          </a:xfrm>
          <a:custGeom>
            <a:avLst/>
            <a:gdLst/>
            <a:ahLst/>
            <a:rect l="0" t="0" r="r" b="b"/>
            <a:pathLst>
              <a:path w="839" h="643">
                <a:moveTo>
                  <a:pt x="0" y="252"/>
                </a:moveTo>
                <a:lnTo>
                  <a:pt x="0" y="196"/>
                </a:lnTo>
                <a:lnTo>
                  <a:pt x="839" y="196"/>
                </a:lnTo>
                <a:lnTo>
                  <a:pt x="839" y="252"/>
                </a:lnTo>
                <a:lnTo>
                  <a:pt x="0" y="252"/>
                </a:lnTo>
                <a:moveTo>
                  <a:pt x="0" y="448"/>
                </a:moveTo>
                <a:lnTo>
                  <a:pt x="0" y="392"/>
                </a:lnTo>
                <a:lnTo>
                  <a:pt x="839" y="392"/>
                </a:lnTo>
                <a:lnTo>
                  <a:pt x="839" y="448"/>
                </a:lnTo>
                <a:lnTo>
                  <a:pt x="0" y="448"/>
                </a:lnTo>
                <a:moveTo>
                  <a:pt x="0" y="643"/>
                </a:moveTo>
                <a:lnTo>
                  <a:pt x="0" y="588"/>
                </a:lnTo>
                <a:lnTo>
                  <a:pt x="839" y="588"/>
                </a:lnTo>
                <a:lnTo>
                  <a:pt x="839" y="643"/>
                </a:lnTo>
                <a:lnTo>
                  <a:pt x="0" y="643"/>
                </a:lnTo>
                <a:moveTo>
                  <a:pt x="0" y="56"/>
                </a:moveTo>
                <a:lnTo>
                  <a:pt x="0" y="0"/>
                </a:lnTo>
                <a:lnTo>
                  <a:pt x="839" y="0"/>
                </a:lnTo>
                <a:lnTo>
                  <a:pt x="839" y="56"/>
                </a:lnTo>
                <a:lnTo>
                  <a:pt x="0" y="5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90920" y="2038320"/>
            <a:ext cx="342360" cy="331920"/>
          </a:xfrm>
          <a:custGeom>
            <a:avLst/>
            <a:gdLst/>
            <a:ahLst/>
            <a:rect l="0" t="0" r="r" b="b"/>
            <a:pathLst>
              <a:path w="951" h="922">
                <a:moveTo>
                  <a:pt x="951" y="922"/>
                </a:moveTo>
                <a:lnTo>
                  <a:pt x="951" y="28"/>
                </a:lnTo>
                <a:cubicBezTo>
                  <a:pt x="951" y="12"/>
                  <a:pt x="938" y="0"/>
                  <a:pt x="923" y="0"/>
                </a:cubicBezTo>
                <a:lnTo>
                  <a:pt x="895" y="0"/>
                </a:lnTo>
                <a:cubicBezTo>
                  <a:pt x="879" y="0"/>
                  <a:pt x="867" y="12"/>
                  <a:pt x="867" y="28"/>
                </a:cubicBezTo>
                <a:lnTo>
                  <a:pt x="84" y="28"/>
                </a:lnTo>
                <a:cubicBezTo>
                  <a:pt x="84" y="12"/>
                  <a:pt x="71" y="0"/>
                  <a:pt x="56" y="0"/>
                </a:cubicBezTo>
                <a:lnTo>
                  <a:pt x="28" y="0"/>
                </a:lnTo>
                <a:cubicBezTo>
                  <a:pt x="13" y="0"/>
                  <a:pt x="0" y="12"/>
                  <a:pt x="0" y="28"/>
                </a:cubicBezTo>
                <a:lnTo>
                  <a:pt x="0" y="922"/>
                </a:lnTo>
                <a:lnTo>
                  <a:pt x="951" y="922"/>
                </a:lnTo>
                <a:moveTo>
                  <a:pt x="84" y="111"/>
                </a:moveTo>
                <a:lnTo>
                  <a:pt x="867" y="111"/>
                </a:lnTo>
                <a:lnTo>
                  <a:pt x="867" y="922"/>
                </a:lnTo>
                <a:lnTo>
                  <a:pt x="84" y="922"/>
                </a:lnTo>
                <a:lnTo>
                  <a:pt x="84" y="111"/>
                </a:lnTo>
                <a:close/>
              </a:path>
            </a:pathLst>
          </a:custGeom>
          <a:solidFill>
            <a:srgbClr val="d5ab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836280" y="2093400"/>
            <a:ext cx="151200" cy="50760"/>
          </a:xfrm>
          <a:custGeom>
            <a:avLst/>
            <a:gdLst/>
            <a:ahLst/>
            <a:rect l="0" t="0" r="r" b="b"/>
            <a:pathLst>
              <a:path w="420" h="141">
                <a:moveTo>
                  <a:pt x="377" y="0"/>
                </a:moveTo>
                <a:cubicBezTo>
                  <a:pt x="354" y="0"/>
                  <a:pt x="335" y="19"/>
                  <a:pt x="335" y="42"/>
                </a:cubicBezTo>
                <a:cubicBezTo>
                  <a:pt x="335" y="19"/>
                  <a:pt x="316" y="0"/>
                  <a:pt x="293" y="0"/>
                </a:cubicBezTo>
                <a:cubicBezTo>
                  <a:pt x="270" y="0"/>
                  <a:pt x="251" y="19"/>
                  <a:pt x="251" y="42"/>
                </a:cubicBezTo>
                <a:cubicBezTo>
                  <a:pt x="251" y="19"/>
                  <a:pt x="232" y="0"/>
                  <a:pt x="209" y="0"/>
                </a:cubicBezTo>
                <a:cubicBezTo>
                  <a:pt x="186" y="0"/>
                  <a:pt x="167" y="19"/>
                  <a:pt x="167" y="42"/>
                </a:cubicBezTo>
                <a:cubicBezTo>
                  <a:pt x="167" y="19"/>
                  <a:pt x="149" y="0"/>
                  <a:pt x="125" y="0"/>
                </a:cubicBezTo>
                <a:cubicBezTo>
                  <a:pt x="102" y="0"/>
                  <a:pt x="83" y="19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8" y="0"/>
                  <a:pt x="0" y="19"/>
                  <a:pt x="0" y="42"/>
                </a:cubicBezTo>
                <a:lnTo>
                  <a:pt x="0" y="99"/>
                </a:lnTo>
                <a:cubicBezTo>
                  <a:pt x="0" y="122"/>
                  <a:pt x="18" y="141"/>
                  <a:pt x="42" y="141"/>
                </a:cubicBezTo>
                <a:cubicBezTo>
                  <a:pt x="65" y="141"/>
                  <a:pt x="83" y="122"/>
                  <a:pt x="83" y="99"/>
                </a:cubicBezTo>
                <a:cubicBezTo>
                  <a:pt x="83" y="122"/>
                  <a:pt x="102" y="141"/>
                  <a:pt x="125" y="141"/>
                </a:cubicBezTo>
                <a:cubicBezTo>
                  <a:pt x="149" y="141"/>
                  <a:pt x="167" y="122"/>
                  <a:pt x="167" y="99"/>
                </a:cubicBezTo>
                <a:cubicBezTo>
                  <a:pt x="167" y="122"/>
                  <a:pt x="186" y="141"/>
                  <a:pt x="209" y="141"/>
                </a:cubicBezTo>
                <a:cubicBezTo>
                  <a:pt x="232" y="141"/>
                  <a:pt x="251" y="122"/>
                  <a:pt x="251" y="99"/>
                </a:cubicBezTo>
                <a:cubicBezTo>
                  <a:pt x="251" y="122"/>
                  <a:pt x="270" y="141"/>
                  <a:pt x="293" y="141"/>
                </a:cubicBezTo>
                <a:cubicBezTo>
                  <a:pt x="316" y="141"/>
                  <a:pt x="335" y="122"/>
                  <a:pt x="335" y="99"/>
                </a:cubicBezTo>
                <a:cubicBezTo>
                  <a:pt x="335" y="122"/>
                  <a:pt x="354" y="141"/>
                  <a:pt x="377" y="141"/>
                </a:cubicBezTo>
                <a:cubicBezTo>
                  <a:pt x="401" y="141"/>
                  <a:pt x="420" y="122"/>
                  <a:pt x="420" y="99"/>
                </a:cubicBezTo>
                <a:lnTo>
                  <a:pt x="420" y="42"/>
                </a:lnTo>
                <a:cubicBezTo>
                  <a:pt x="420" y="19"/>
                  <a:pt x="401" y="0"/>
                  <a:pt x="377" y="0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836280" y="2163960"/>
            <a:ext cx="151200" cy="50400"/>
          </a:xfrm>
          <a:custGeom>
            <a:avLst/>
            <a:gdLst/>
            <a:ahLst/>
            <a:rect l="0" t="0" r="r" b="b"/>
            <a:pathLst>
              <a:path w="420" h="140">
                <a:moveTo>
                  <a:pt x="377" y="0"/>
                </a:moveTo>
                <a:cubicBezTo>
                  <a:pt x="354" y="0"/>
                  <a:pt x="335" y="18"/>
                  <a:pt x="335" y="43"/>
                </a:cubicBezTo>
                <a:cubicBezTo>
                  <a:pt x="335" y="18"/>
                  <a:pt x="316" y="0"/>
                  <a:pt x="293" y="0"/>
                </a:cubicBezTo>
                <a:cubicBezTo>
                  <a:pt x="270" y="0"/>
                  <a:pt x="251" y="18"/>
                  <a:pt x="251" y="43"/>
                </a:cubicBezTo>
                <a:cubicBezTo>
                  <a:pt x="251" y="18"/>
                  <a:pt x="232" y="0"/>
                  <a:pt x="209" y="0"/>
                </a:cubicBezTo>
                <a:cubicBezTo>
                  <a:pt x="186" y="0"/>
                  <a:pt x="167" y="18"/>
                  <a:pt x="167" y="43"/>
                </a:cubicBezTo>
                <a:cubicBezTo>
                  <a:pt x="167" y="18"/>
                  <a:pt x="149" y="0"/>
                  <a:pt x="125" y="0"/>
                </a:cubicBezTo>
                <a:cubicBezTo>
                  <a:pt x="102" y="0"/>
                  <a:pt x="83" y="18"/>
                  <a:pt x="83" y="43"/>
                </a:cubicBezTo>
                <a:cubicBezTo>
                  <a:pt x="83" y="18"/>
                  <a:pt x="65" y="0"/>
                  <a:pt x="42" y="0"/>
                </a:cubicBezTo>
                <a:cubicBezTo>
                  <a:pt x="18" y="0"/>
                  <a:pt x="0" y="18"/>
                  <a:pt x="0" y="43"/>
                </a:cubicBezTo>
                <a:lnTo>
                  <a:pt x="0" y="98"/>
                </a:lnTo>
                <a:cubicBezTo>
                  <a:pt x="0" y="122"/>
                  <a:pt x="18" y="140"/>
                  <a:pt x="42" y="140"/>
                </a:cubicBezTo>
                <a:cubicBezTo>
                  <a:pt x="65" y="140"/>
                  <a:pt x="83" y="122"/>
                  <a:pt x="83" y="98"/>
                </a:cubicBezTo>
                <a:cubicBezTo>
                  <a:pt x="83" y="122"/>
                  <a:pt x="102" y="140"/>
                  <a:pt x="125" y="140"/>
                </a:cubicBezTo>
                <a:cubicBezTo>
                  <a:pt x="149" y="140"/>
                  <a:pt x="167" y="122"/>
                  <a:pt x="167" y="98"/>
                </a:cubicBezTo>
                <a:cubicBezTo>
                  <a:pt x="167" y="122"/>
                  <a:pt x="186" y="140"/>
                  <a:pt x="209" y="140"/>
                </a:cubicBezTo>
                <a:cubicBezTo>
                  <a:pt x="232" y="140"/>
                  <a:pt x="251" y="122"/>
                  <a:pt x="251" y="98"/>
                </a:cubicBezTo>
                <a:cubicBezTo>
                  <a:pt x="251" y="122"/>
                  <a:pt x="270" y="140"/>
                  <a:pt x="293" y="140"/>
                </a:cubicBezTo>
                <a:cubicBezTo>
                  <a:pt x="316" y="140"/>
                  <a:pt x="335" y="122"/>
                  <a:pt x="335" y="98"/>
                </a:cubicBezTo>
                <a:cubicBezTo>
                  <a:pt x="335" y="122"/>
                  <a:pt x="354" y="140"/>
                  <a:pt x="377" y="140"/>
                </a:cubicBezTo>
                <a:cubicBezTo>
                  <a:pt x="401" y="140"/>
                  <a:pt x="420" y="122"/>
                  <a:pt x="420" y="98"/>
                </a:cubicBezTo>
                <a:lnTo>
                  <a:pt x="420" y="43"/>
                </a:lnTo>
                <a:cubicBezTo>
                  <a:pt x="420" y="18"/>
                  <a:pt x="401" y="0"/>
                  <a:pt x="377" y="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836280" y="2234160"/>
            <a:ext cx="151200" cy="50760"/>
          </a:xfrm>
          <a:custGeom>
            <a:avLst/>
            <a:gdLst/>
            <a:ahLst/>
            <a:rect l="0" t="0" r="r" b="b"/>
            <a:pathLst>
              <a:path w="420" h="141">
                <a:moveTo>
                  <a:pt x="377" y="0"/>
                </a:moveTo>
                <a:cubicBezTo>
                  <a:pt x="354" y="0"/>
                  <a:pt x="335" y="19"/>
                  <a:pt x="335" y="42"/>
                </a:cubicBezTo>
                <a:cubicBezTo>
                  <a:pt x="335" y="19"/>
                  <a:pt x="316" y="0"/>
                  <a:pt x="293" y="0"/>
                </a:cubicBezTo>
                <a:cubicBezTo>
                  <a:pt x="270" y="0"/>
                  <a:pt x="251" y="19"/>
                  <a:pt x="251" y="42"/>
                </a:cubicBezTo>
                <a:cubicBezTo>
                  <a:pt x="251" y="19"/>
                  <a:pt x="232" y="0"/>
                  <a:pt x="209" y="0"/>
                </a:cubicBezTo>
                <a:cubicBezTo>
                  <a:pt x="186" y="0"/>
                  <a:pt x="167" y="19"/>
                  <a:pt x="167" y="42"/>
                </a:cubicBezTo>
                <a:cubicBezTo>
                  <a:pt x="167" y="19"/>
                  <a:pt x="149" y="0"/>
                  <a:pt x="125" y="0"/>
                </a:cubicBezTo>
                <a:cubicBezTo>
                  <a:pt x="102" y="0"/>
                  <a:pt x="83" y="19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8" y="0"/>
                  <a:pt x="0" y="19"/>
                  <a:pt x="0" y="42"/>
                </a:cubicBezTo>
                <a:lnTo>
                  <a:pt x="0" y="98"/>
                </a:lnTo>
                <a:cubicBezTo>
                  <a:pt x="0" y="122"/>
                  <a:pt x="18" y="141"/>
                  <a:pt x="42" y="141"/>
                </a:cubicBezTo>
                <a:cubicBezTo>
                  <a:pt x="65" y="141"/>
                  <a:pt x="83" y="122"/>
                  <a:pt x="83" y="98"/>
                </a:cubicBezTo>
                <a:cubicBezTo>
                  <a:pt x="83" y="122"/>
                  <a:pt x="102" y="141"/>
                  <a:pt x="125" y="141"/>
                </a:cubicBezTo>
                <a:cubicBezTo>
                  <a:pt x="149" y="141"/>
                  <a:pt x="167" y="122"/>
                  <a:pt x="167" y="98"/>
                </a:cubicBezTo>
                <a:cubicBezTo>
                  <a:pt x="167" y="122"/>
                  <a:pt x="186" y="141"/>
                  <a:pt x="209" y="141"/>
                </a:cubicBezTo>
                <a:cubicBezTo>
                  <a:pt x="232" y="141"/>
                  <a:pt x="251" y="122"/>
                  <a:pt x="251" y="98"/>
                </a:cubicBezTo>
                <a:cubicBezTo>
                  <a:pt x="251" y="122"/>
                  <a:pt x="270" y="141"/>
                  <a:pt x="293" y="141"/>
                </a:cubicBezTo>
                <a:cubicBezTo>
                  <a:pt x="316" y="141"/>
                  <a:pt x="335" y="122"/>
                  <a:pt x="335" y="98"/>
                </a:cubicBezTo>
                <a:cubicBezTo>
                  <a:pt x="335" y="122"/>
                  <a:pt x="354" y="141"/>
                  <a:pt x="377" y="141"/>
                </a:cubicBezTo>
                <a:cubicBezTo>
                  <a:pt x="401" y="141"/>
                  <a:pt x="420" y="122"/>
                  <a:pt x="420" y="98"/>
                </a:cubicBezTo>
                <a:lnTo>
                  <a:pt x="420" y="42"/>
                </a:lnTo>
                <a:cubicBezTo>
                  <a:pt x="420" y="19"/>
                  <a:pt x="401" y="0"/>
                  <a:pt x="377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836280" y="2304720"/>
            <a:ext cx="151200" cy="50400"/>
          </a:xfrm>
          <a:custGeom>
            <a:avLst/>
            <a:gdLst/>
            <a:ahLst/>
            <a:rect l="0" t="0" r="r" b="b"/>
            <a:pathLst>
              <a:path w="420" h="140">
                <a:moveTo>
                  <a:pt x="377" y="0"/>
                </a:moveTo>
                <a:cubicBezTo>
                  <a:pt x="354" y="0"/>
                  <a:pt x="335" y="18"/>
                  <a:pt x="335" y="42"/>
                </a:cubicBezTo>
                <a:cubicBezTo>
                  <a:pt x="335" y="18"/>
                  <a:pt x="316" y="0"/>
                  <a:pt x="293" y="0"/>
                </a:cubicBezTo>
                <a:cubicBezTo>
                  <a:pt x="270" y="0"/>
                  <a:pt x="251" y="18"/>
                  <a:pt x="251" y="42"/>
                </a:cubicBezTo>
                <a:cubicBezTo>
                  <a:pt x="251" y="18"/>
                  <a:pt x="232" y="0"/>
                  <a:pt x="209" y="0"/>
                </a:cubicBezTo>
                <a:cubicBezTo>
                  <a:pt x="186" y="0"/>
                  <a:pt x="167" y="18"/>
                  <a:pt x="167" y="42"/>
                </a:cubicBezTo>
                <a:cubicBezTo>
                  <a:pt x="167" y="18"/>
                  <a:pt x="149" y="0"/>
                  <a:pt x="125" y="0"/>
                </a:cubicBezTo>
                <a:cubicBezTo>
                  <a:pt x="102" y="0"/>
                  <a:pt x="83" y="18"/>
                  <a:pt x="83" y="42"/>
                </a:cubicBezTo>
                <a:cubicBezTo>
                  <a:pt x="83" y="18"/>
                  <a:pt x="65" y="0"/>
                  <a:pt x="42" y="0"/>
                </a:cubicBezTo>
                <a:cubicBezTo>
                  <a:pt x="18" y="0"/>
                  <a:pt x="0" y="18"/>
                  <a:pt x="0" y="42"/>
                </a:cubicBezTo>
                <a:lnTo>
                  <a:pt x="0" y="98"/>
                </a:lnTo>
                <a:cubicBezTo>
                  <a:pt x="0" y="122"/>
                  <a:pt x="18" y="140"/>
                  <a:pt x="42" y="140"/>
                </a:cubicBezTo>
                <a:cubicBezTo>
                  <a:pt x="65" y="140"/>
                  <a:pt x="83" y="122"/>
                  <a:pt x="83" y="98"/>
                </a:cubicBezTo>
                <a:cubicBezTo>
                  <a:pt x="83" y="122"/>
                  <a:pt x="102" y="140"/>
                  <a:pt x="125" y="140"/>
                </a:cubicBezTo>
                <a:cubicBezTo>
                  <a:pt x="149" y="140"/>
                  <a:pt x="167" y="122"/>
                  <a:pt x="167" y="98"/>
                </a:cubicBezTo>
                <a:cubicBezTo>
                  <a:pt x="167" y="122"/>
                  <a:pt x="186" y="140"/>
                  <a:pt x="209" y="140"/>
                </a:cubicBezTo>
                <a:cubicBezTo>
                  <a:pt x="232" y="140"/>
                  <a:pt x="251" y="122"/>
                  <a:pt x="251" y="98"/>
                </a:cubicBezTo>
                <a:cubicBezTo>
                  <a:pt x="251" y="122"/>
                  <a:pt x="270" y="140"/>
                  <a:pt x="293" y="140"/>
                </a:cubicBezTo>
                <a:cubicBezTo>
                  <a:pt x="316" y="140"/>
                  <a:pt x="335" y="122"/>
                  <a:pt x="335" y="98"/>
                </a:cubicBezTo>
                <a:cubicBezTo>
                  <a:pt x="335" y="122"/>
                  <a:pt x="354" y="140"/>
                  <a:pt x="377" y="140"/>
                </a:cubicBezTo>
                <a:cubicBezTo>
                  <a:pt x="401" y="140"/>
                  <a:pt x="420" y="122"/>
                  <a:pt x="420" y="98"/>
                </a:cubicBezTo>
                <a:lnTo>
                  <a:pt x="420" y="42"/>
                </a:lnTo>
                <a:cubicBezTo>
                  <a:pt x="420" y="18"/>
                  <a:pt x="401" y="0"/>
                  <a:pt x="377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057320" y="2093400"/>
            <a:ext cx="30600" cy="50760"/>
          </a:xfrm>
          <a:custGeom>
            <a:avLst/>
            <a:gdLst/>
            <a:ahLst/>
            <a:rect l="0" t="0" r="r" b="b"/>
            <a:pathLst>
              <a:path w="85" h="141">
                <a:moveTo>
                  <a:pt x="43" y="141"/>
                </a:moveTo>
                <a:cubicBezTo>
                  <a:pt x="20" y="141"/>
                  <a:pt x="0" y="122"/>
                  <a:pt x="0" y="99"/>
                </a:cubicBez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lnTo>
                  <a:pt x="85" y="99"/>
                </a:lnTo>
                <a:cubicBezTo>
                  <a:pt x="85" y="122"/>
                  <a:pt x="66" y="141"/>
                  <a:pt x="43" y="141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57320" y="2163960"/>
            <a:ext cx="30600" cy="50400"/>
          </a:xfrm>
          <a:custGeom>
            <a:avLst/>
            <a:gdLst/>
            <a:ahLst/>
            <a:rect l="0" t="0" r="r" b="b"/>
            <a:pathLst>
              <a:path w="85" h="140">
                <a:moveTo>
                  <a:pt x="43" y="140"/>
                </a:moveTo>
                <a:cubicBezTo>
                  <a:pt x="20" y="140"/>
                  <a:pt x="0" y="122"/>
                  <a:pt x="0" y="98"/>
                </a:cubicBezTo>
                <a:lnTo>
                  <a:pt x="0" y="43"/>
                </a:lnTo>
                <a:cubicBezTo>
                  <a:pt x="0" y="18"/>
                  <a:pt x="20" y="0"/>
                  <a:pt x="43" y="0"/>
                </a:cubicBezTo>
                <a:cubicBezTo>
                  <a:pt x="66" y="0"/>
                  <a:pt x="85" y="18"/>
                  <a:pt x="85" y="43"/>
                </a:cubicBezTo>
                <a:lnTo>
                  <a:pt x="85" y="98"/>
                </a:lnTo>
                <a:cubicBezTo>
                  <a:pt x="85" y="122"/>
                  <a:pt x="66" y="140"/>
                  <a:pt x="43" y="14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57320" y="2234160"/>
            <a:ext cx="30600" cy="50760"/>
          </a:xfrm>
          <a:custGeom>
            <a:avLst/>
            <a:gdLst/>
            <a:ahLst/>
            <a:rect l="0" t="0" r="r" b="b"/>
            <a:pathLst>
              <a:path w="85" h="141">
                <a:moveTo>
                  <a:pt x="43" y="141"/>
                </a:moveTo>
                <a:cubicBezTo>
                  <a:pt x="20" y="141"/>
                  <a:pt x="0" y="122"/>
                  <a:pt x="0" y="98"/>
                </a:cubicBez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lnTo>
                  <a:pt x="85" y="98"/>
                </a:lnTo>
                <a:cubicBezTo>
                  <a:pt x="85" y="122"/>
                  <a:pt x="66" y="141"/>
                  <a:pt x="43" y="141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57320" y="2304720"/>
            <a:ext cx="30600" cy="50400"/>
          </a:xfrm>
          <a:custGeom>
            <a:avLst/>
            <a:gdLst/>
            <a:ahLst/>
            <a:rect l="0" t="0" r="r" b="b"/>
            <a:pathLst>
              <a:path w="85" h="140">
                <a:moveTo>
                  <a:pt x="43" y="140"/>
                </a:moveTo>
                <a:cubicBezTo>
                  <a:pt x="20" y="140"/>
                  <a:pt x="0" y="122"/>
                  <a:pt x="0" y="98"/>
                </a:cubicBezTo>
                <a:lnTo>
                  <a:pt x="0" y="42"/>
                </a:lnTo>
                <a:cubicBezTo>
                  <a:pt x="0" y="18"/>
                  <a:pt x="20" y="0"/>
                  <a:pt x="43" y="0"/>
                </a:cubicBezTo>
                <a:cubicBezTo>
                  <a:pt x="66" y="0"/>
                  <a:pt x="85" y="18"/>
                  <a:pt x="85" y="42"/>
                </a:cubicBezTo>
                <a:lnTo>
                  <a:pt x="85" y="98"/>
                </a:lnTo>
                <a:cubicBezTo>
                  <a:pt x="85" y="122"/>
                  <a:pt x="66" y="140"/>
                  <a:pt x="43" y="14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80840" y="2369880"/>
            <a:ext cx="362160" cy="30600"/>
          </a:xfrm>
          <a:custGeom>
            <a:avLst/>
            <a:gdLst/>
            <a:ahLst/>
            <a:rect l="0" t="0" r="r" b="b"/>
            <a:pathLst>
              <a:path w="1006" h="85">
                <a:moveTo>
                  <a:pt x="979" y="0"/>
                </a:moveTo>
                <a:lnTo>
                  <a:pt x="28" y="0"/>
                </a:lnTo>
                <a:cubicBezTo>
                  <a:pt x="13" y="0"/>
                  <a:pt x="0" y="13"/>
                  <a:pt x="0" y="29"/>
                </a:cubicBezTo>
                <a:lnTo>
                  <a:pt x="0" y="57"/>
                </a:lnTo>
                <a:cubicBezTo>
                  <a:pt x="0" y="72"/>
                  <a:pt x="13" y="85"/>
                  <a:pt x="28" y="85"/>
                </a:cubicBezTo>
                <a:lnTo>
                  <a:pt x="979" y="85"/>
                </a:lnTo>
                <a:cubicBezTo>
                  <a:pt x="994" y="85"/>
                  <a:pt x="1006" y="72"/>
                  <a:pt x="1006" y="57"/>
                </a:cubicBezTo>
                <a:lnTo>
                  <a:pt x="1006" y="29"/>
                </a:lnTo>
                <a:cubicBezTo>
                  <a:pt x="1006" y="13"/>
                  <a:pt x="994" y="0"/>
                  <a:pt x="979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160280" y="1974600"/>
            <a:ext cx="4261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3: Bit de paridad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49590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2315160" y="3321360"/>
            <a:ext cx="561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implementa o el resultado es incorrecto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2315160" y="3864240"/>
            <a:ext cx="674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correcta pero sin justificar o explicar el resultado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2315160" y="4397760"/>
            <a:ext cx="589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Función correcta, bien integrada y documentada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2190600" y="2705040"/>
            <a:ext cx="9096840" cy="543240"/>
          </a:xfrm>
          <a:custGeom>
            <a:avLst/>
            <a:gdLst/>
            <a:ahLst/>
            <a:rect l="0" t="0" r="r" b="b"/>
            <a:pathLst>
              <a:path w="25269" h="1509">
                <a:moveTo>
                  <a:pt x="0" y="0"/>
                </a:moveTo>
                <a:lnTo>
                  <a:pt x="25269" y="0"/>
                </a:lnTo>
                <a:lnTo>
                  <a:pt x="2526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2190600" y="3247920"/>
            <a:ext cx="9096840" cy="533520"/>
          </a:xfrm>
          <a:custGeom>
            <a:avLst/>
            <a:gdLst/>
            <a:ahLst/>
            <a:rect l="0" t="0" r="r" b="b"/>
            <a:pathLst>
              <a:path w="25269" h="1482">
                <a:moveTo>
                  <a:pt x="0" y="0"/>
                </a:moveTo>
                <a:lnTo>
                  <a:pt x="25269" y="0"/>
                </a:lnTo>
                <a:lnTo>
                  <a:pt x="2526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2190600" y="3781080"/>
            <a:ext cx="9096840" cy="543600"/>
          </a:xfrm>
          <a:custGeom>
            <a:avLst/>
            <a:gdLst/>
            <a:ahLst/>
            <a:rect l="0" t="0" r="r" b="b"/>
            <a:pathLst>
              <a:path w="25269" h="1510">
                <a:moveTo>
                  <a:pt x="0" y="0"/>
                </a:moveTo>
                <a:lnTo>
                  <a:pt x="25269" y="0"/>
                </a:lnTo>
                <a:lnTo>
                  <a:pt x="2526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2190600" y="4324320"/>
            <a:ext cx="9096840" cy="533520"/>
          </a:xfrm>
          <a:custGeom>
            <a:avLst/>
            <a:gdLst/>
            <a:ahLst/>
            <a:rect l="0" t="0" r="r" b="b"/>
            <a:pathLst>
              <a:path w="25269" h="1482">
                <a:moveTo>
                  <a:pt x="0" y="0"/>
                </a:moveTo>
                <a:lnTo>
                  <a:pt x="25269" y="0"/>
                </a:lnTo>
                <a:lnTo>
                  <a:pt x="2526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2190600" y="2705040"/>
            <a:ext cx="9106200" cy="9720"/>
          </a:xfrm>
          <a:custGeom>
            <a:avLst/>
            <a:gdLst/>
            <a:ahLst/>
            <a:rect l="0" t="0" r="r" b="b"/>
            <a:pathLst>
              <a:path w="25295" h="27">
                <a:moveTo>
                  <a:pt x="0" y="0"/>
                </a:moveTo>
                <a:lnTo>
                  <a:pt x="25295" y="0"/>
                </a:lnTo>
                <a:lnTo>
                  <a:pt x="2529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12870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2190600" y="3238200"/>
            <a:ext cx="9106200" cy="10080"/>
          </a:xfrm>
          <a:custGeom>
            <a:avLst/>
            <a:gdLst/>
            <a:ahLst/>
            <a:rect l="0" t="0" r="r" b="b"/>
            <a:pathLst>
              <a:path w="25295" h="28">
                <a:moveTo>
                  <a:pt x="0" y="0"/>
                </a:moveTo>
                <a:lnTo>
                  <a:pt x="25295" y="0"/>
                </a:lnTo>
                <a:lnTo>
                  <a:pt x="2529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12870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2190600" y="3781080"/>
            <a:ext cx="9106200" cy="10080"/>
          </a:xfrm>
          <a:custGeom>
            <a:avLst/>
            <a:gdLst/>
            <a:ahLst/>
            <a:rect l="0" t="0" r="r" b="b"/>
            <a:pathLst>
              <a:path w="25295" h="28">
                <a:moveTo>
                  <a:pt x="0" y="0"/>
                </a:moveTo>
                <a:lnTo>
                  <a:pt x="25295" y="0"/>
                </a:lnTo>
                <a:lnTo>
                  <a:pt x="2529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12870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2190600" y="4314600"/>
            <a:ext cx="9106200" cy="10080"/>
          </a:xfrm>
          <a:custGeom>
            <a:avLst/>
            <a:gdLst/>
            <a:ahLst/>
            <a:rect l="0" t="0" r="r" b="b"/>
            <a:pathLst>
              <a:path w="25295" h="28">
                <a:moveTo>
                  <a:pt x="0" y="0"/>
                </a:moveTo>
                <a:lnTo>
                  <a:pt x="25295" y="0"/>
                </a:lnTo>
                <a:lnTo>
                  <a:pt x="2529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12870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2190600" y="4857480"/>
            <a:ext cx="9106200" cy="10080"/>
          </a:xfrm>
          <a:custGeom>
            <a:avLst/>
            <a:gdLst/>
            <a:ahLst/>
            <a:rect l="0" t="0" r="r" b="b"/>
            <a:pathLst>
              <a:path w="25295" h="28">
                <a:moveTo>
                  <a:pt x="0" y="0"/>
                </a:moveTo>
                <a:lnTo>
                  <a:pt x="25295" y="0"/>
                </a:lnTo>
                <a:lnTo>
                  <a:pt x="2529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821160" y="203832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280" y="0"/>
                </a:moveTo>
                <a:cubicBezTo>
                  <a:pt x="125" y="0"/>
                  <a:pt x="0" y="125"/>
                  <a:pt x="0" y="280"/>
                </a:cubicBezTo>
                <a:lnTo>
                  <a:pt x="0" y="559"/>
                </a:lnTo>
                <a:lnTo>
                  <a:pt x="112" y="559"/>
                </a:lnTo>
                <a:lnTo>
                  <a:pt x="112" y="280"/>
                </a:lnTo>
                <a:cubicBezTo>
                  <a:pt x="112" y="269"/>
                  <a:pt x="113" y="258"/>
                  <a:pt x="115" y="247"/>
                </a:cubicBezTo>
                <a:cubicBezTo>
                  <a:pt x="117" y="236"/>
                  <a:pt x="120" y="226"/>
                  <a:pt x="124" y="216"/>
                </a:cubicBezTo>
                <a:cubicBezTo>
                  <a:pt x="128" y="206"/>
                  <a:pt x="134" y="195"/>
                  <a:pt x="140" y="186"/>
                </a:cubicBezTo>
                <a:cubicBezTo>
                  <a:pt x="146" y="177"/>
                  <a:pt x="153" y="168"/>
                  <a:pt x="161" y="160"/>
                </a:cubicBezTo>
                <a:cubicBezTo>
                  <a:pt x="168" y="153"/>
                  <a:pt x="177" y="146"/>
                  <a:pt x="186" y="140"/>
                </a:cubicBezTo>
                <a:cubicBezTo>
                  <a:pt x="195" y="133"/>
                  <a:pt x="205" y="128"/>
                  <a:pt x="215" y="124"/>
                </a:cubicBezTo>
                <a:cubicBezTo>
                  <a:pt x="225" y="120"/>
                  <a:pt x="237" y="117"/>
                  <a:pt x="247" y="115"/>
                </a:cubicBezTo>
                <a:cubicBezTo>
                  <a:pt x="258" y="112"/>
                  <a:pt x="269" y="111"/>
                  <a:pt x="280" y="111"/>
                </a:cubicBezTo>
                <a:cubicBezTo>
                  <a:pt x="291" y="111"/>
                  <a:pt x="302" y="112"/>
                  <a:pt x="313" y="115"/>
                </a:cubicBezTo>
                <a:cubicBezTo>
                  <a:pt x="324" y="117"/>
                  <a:pt x="334" y="120"/>
                  <a:pt x="344" y="124"/>
                </a:cubicBezTo>
                <a:cubicBezTo>
                  <a:pt x="354" y="128"/>
                  <a:pt x="364" y="133"/>
                  <a:pt x="373" y="140"/>
                </a:cubicBezTo>
                <a:cubicBezTo>
                  <a:pt x="382" y="146"/>
                  <a:pt x="391" y="153"/>
                  <a:pt x="399" y="160"/>
                </a:cubicBezTo>
                <a:cubicBezTo>
                  <a:pt x="406" y="168"/>
                  <a:pt x="413" y="177"/>
                  <a:pt x="419" y="186"/>
                </a:cubicBezTo>
                <a:cubicBezTo>
                  <a:pt x="426" y="195"/>
                  <a:pt x="431" y="206"/>
                  <a:pt x="435" y="216"/>
                </a:cubicBezTo>
                <a:cubicBezTo>
                  <a:pt x="439" y="226"/>
                  <a:pt x="442" y="236"/>
                  <a:pt x="444" y="247"/>
                </a:cubicBezTo>
                <a:cubicBezTo>
                  <a:pt x="447" y="258"/>
                  <a:pt x="448" y="269"/>
                  <a:pt x="448" y="280"/>
                </a:cubicBezTo>
                <a:lnTo>
                  <a:pt x="448" y="559"/>
                </a:lnTo>
                <a:lnTo>
                  <a:pt x="559" y="559"/>
                </a:lnTo>
                <a:lnTo>
                  <a:pt x="559" y="280"/>
                </a:lnTo>
                <a:cubicBezTo>
                  <a:pt x="559" y="125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780840" y="2179080"/>
            <a:ext cx="281880" cy="221400"/>
          </a:xfrm>
          <a:custGeom>
            <a:avLst/>
            <a:gdLst/>
            <a:ahLst/>
            <a:rect l="0" t="0" r="r" b="b"/>
            <a:pathLst>
              <a:path w="783" h="615">
                <a:moveTo>
                  <a:pt x="783" y="503"/>
                </a:moveTo>
                <a:cubicBezTo>
                  <a:pt x="783" y="518"/>
                  <a:pt x="780" y="532"/>
                  <a:pt x="775" y="546"/>
                </a:cubicBezTo>
                <a:cubicBezTo>
                  <a:pt x="769" y="560"/>
                  <a:pt x="761" y="572"/>
                  <a:pt x="750" y="582"/>
                </a:cubicBezTo>
                <a:cubicBezTo>
                  <a:pt x="740" y="593"/>
                  <a:pt x="728" y="601"/>
                  <a:pt x="714" y="606"/>
                </a:cubicBezTo>
                <a:cubicBezTo>
                  <a:pt x="700" y="612"/>
                  <a:pt x="686" y="615"/>
                  <a:pt x="671" y="615"/>
                </a:cubicBezTo>
                <a:lnTo>
                  <a:pt x="112" y="615"/>
                </a:lnTo>
                <a:cubicBezTo>
                  <a:pt x="97" y="615"/>
                  <a:pt x="83" y="612"/>
                  <a:pt x="69" y="606"/>
                </a:cubicBezTo>
                <a:cubicBezTo>
                  <a:pt x="55" y="601"/>
                  <a:pt x="43" y="593"/>
                  <a:pt x="33" y="582"/>
                </a:cubicBezTo>
                <a:cubicBezTo>
                  <a:pt x="22" y="572"/>
                  <a:pt x="14" y="560"/>
                  <a:pt x="9" y="546"/>
                </a:cubicBezTo>
                <a:cubicBezTo>
                  <a:pt x="3" y="532"/>
                  <a:pt x="0" y="518"/>
                  <a:pt x="0" y="503"/>
                </a:cubicBezTo>
                <a:lnTo>
                  <a:pt x="0" y="111"/>
                </a:lnTo>
                <a:cubicBezTo>
                  <a:pt x="0" y="96"/>
                  <a:pt x="3" y="82"/>
                  <a:pt x="9" y="69"/>
                </a:cubicBezTo>
                <a:cubicBezTo>
                  <a:pt x="14" y="55"/>
                  <a:pt x="22" y="43"/>
                  <a:pt x="33" y="32"/>
                </a:cubicBezTo>
                <a:cubicBezTo>
                  <a:pt x="43" y="22"/>
                  <a:pt x="55" y="14"/>
                  <a:pt x="69" y="8"/>
                </a:cubicBezTo>
                <a:cubicBezTo>
                  <a:pt x="83" y="2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2"/>
                  <a:pt x="714" y="8"/>
                </a:cubicBezTo>
                <a:cubicBezTo>
                  <a:pt x="728" y="14"/>
                  <a:pt x="740" y="22"/>
                  <a:pt x="750" y="32"/>
                </a:cubicBezTo>
                <a:cubicBezTo>
                  <a:pt x="761" y="43"/>
                  <a:pt x="769" y="55"/>
                  <a:pt x="775" y="69"/>
                </a:cubicBezTo>
                <a:cubicBezTo>
                  <a:pt x="780" y="82"/>
                  <a:pt x="783" y="96"/>
                  <a:pt x="783" y="111"/>
                </a:cubicBezTo>
                <a:lnTo>
                  <a:pt x="783" y="50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951840" y="2038320"/>
            <a:ext cx="181440" cy="362160"/>
          </a:xfrm>
          <a:custGeom>
            <a:avLst/>
            <a:gdLst/>
            <a:ahLst/>
            <a:rect l="0" t="0" r="r" b="b"/>
            <a:pathLst>
              <a:path w="504" h="1006">
                <a:moveTo>
                  <a:pt x="504" y="251"/>
                </a:moveTo>
                <a:cubicBezTo>
                  <a:pt x="504" y="234"/>
                  <a:pt x="502" y="218"/>
                  <a:pt x="499" y="202"/>
                </a:cubicBezTo>
                <a:cubicBezTo>
                  <a:pt x="496" y="186"/>
                  <a:pt x="491" y="170"/>
                  <a:pt x="484" y="155"/>
                </a:cubicBezTo>
                <a:cubicBezTo>
                  <a:pt x="478" y="140"/>
                  <a:pt x="470" y="125"/>
                  <a:pt x="461" y="111"/>
                </a:cubicBezTo>
                <a:cubicBezTo>
                  <a:pt x="452" y="98"/>
                  <a:pt x="442" y="85"/>
                  <a:pt x="430" y="73"/>
                </a:cubicBezTo>
                <a:cubicBezTo>
                  <a:pt x="418" y="62"/>
                  <a:pt x="406" y="51"/>
                  <a:pt x="392" y="42"/>
                </a:cubicBezTo>
                <a:cubicBezTo>
                  <a:pt x="378" y="33"/>
                  <a:pt x="364" y="25"/>
                  <a:pt x="348" y="19"/>
                </a:cubicBezTo>
                <a:cubicBezTo>
                  <a:pt x="333" y="12"/>
                  <a:pt x="317" y="8"/>
                  <a:pt x="301" y="4"/>
                </a:cubicBezTo>
                <a:cubicBezTo>
                  <a:pt x="285" y="1"/>
                  <a:pt x="269" y="0"/>
                  <a:pt x="252" y="0"/>
                </a:cubicBezTo>
                <a:cubicBezTo>
                  <a:pt x="236" y="0"/>
                  <a:pt x="219" y="1"/>
                  <a:pt x="203" y="4"/>
                </a:cubicBezTo>
                <a:cubicBezTo>
                  <a:pt x="187" y="8"/>
                  <a:pt x="171" y="12"/>
                  <a:pt x="156" y="19"/>
                </a:cubicBezTo>
                <a:cubicBezTo>
                  <a:pt x="141" y="25"/>
                  <a:pt x="126" y="33"/>
                  <a:pt x="112" y="42"/>
                </a:cubicBezTo>
                <a:cubicBezTo>
                  <a:pt x="98" y="51"/>
                  <a:pt x="85" y="62"/>
                  <a:pt x="73" y="73"/>
                </a:cubicBezTo>
                <a:cubicBezTo>
                  <a:pt x="62" y="85"/>
                  <a:pt x="51" y="98"/>
                  <a:pt x="42" y="111"/>
                </a:cubicBezTo>
                <a:cubicBezTo>
                  <a:pt x="33" y="125"/>
                  <a:pt x="25" y="140"/>
                  <a:pt x="19" y="155"/>
                </a:cubicBezTo>
                <a:cubicBezTo>
                  <a:pt x="13" y="170"/>
                  <a:pt x="8" y="186"/>
                  <a:pt x="5" y="202"/>
                </a:cubicBezTo>
                <a:cubicBezTo>
                  <a:pt x="1" y="218"/>
                  <a:pt x="0" y="234"/>
                  <a:pt x="0" y="251"/>
                </a:cubicBezTo>
                <a:cubicBezTo>
                  <a:pt x="0" y="360"/>
                  <a:pt x="70" y="453"/>
                  <a:pt x="168" y="488"/>
                </a:cubicBezTo>
                <a:lnTo>
                  <a:pt x="168" y="936"/>
                </a:lnTo>
                <a:cubicBezTo>
                  <a:pt x="168" y="945"/>
                  <a:pt x="170" y="953"/>
                  <a:pt x="173" y="961"/>
                </a:cubicBezTo>
                <a:cubicBezTo>
                  <a:pt x="176" y="969"/>
                  <a:pt x="181" y="977"/>
                  <a:pt x="187" y="983"/>
                </a:cubicBezTo>
                <a:cubicBezTo>
                  <a:pt x="192" y="989"/>
                  <a:pt x="199" y="994"/>
                  <a:pt x="207" y="998"/>
                </a:cubicBezTo>
                <a:cubicBezTo>
                  <a:pt x="215" y="1002"/>
                  <a:pt x="223" y="1005"/>
                  <a:pt x="231" y="1005"/>
                </a:cubicBezTo>
                <a:cubicBezTo>
                  <a:pt x="240" y="1006"/>
                  <a:pt x="248" y="1006"/>
                  <a:pt x="257" y="1003"/>
                </a:cubicBezTo>
                <a:cubicBezTo>
                  <a:pt x="265" y="1001"/>
                  <a:pt x="273" y="997"/>
                  <a:pt x="280" y="992"/>
                </a:cubicBezTo>
                <a:cubicBezTo>
                  <a:pt x="287" y="987"/>
                  <a:pt x="292" y="981"/>
                  <a:pt x="297" y="974"/>
                </a:cubicBezTo>
                <a:cubicBezTo>
                  <a:pt x="302" y="966"/>
                  <a:pt x="305" y="958"/>
                  <a:pt x="307" y="950"/>
                </a:cubicBezTo>
                <a:lnTo>
                  <a:pt x="308" y="950"/>
                </a:lnTo>
                <a:cubicBezTo>
                  <a:pt x="316" y="950"/>
                  <a:pt x="322" y="947"/>
                  <a:pt x="328" y="942"/>
                </a:cubicBezTo>
                <a:cubicBezTo>
                  <a:pt x="333" y="937"/>
                  <a:pt x="336" y="930"/>
                  <a:pt x="336" y="922"/>
                </a:cubicBezTo>
                <a:lnTo>
                  <a:pt x="336" y="894"/>
                </a:lnTo>
                <a:cubicBezTo>
                  <a:pt x="336" y="887"/>
                  <a:pt x="333" y="880"/>
                  <a:pt x="328" y="875"/>
                </a:cubicBezTo>
                <a:cubicBezTo>
                  <a:pt x="322" y="868"/>
                  <a:pt x="316" y="865"/>
                  <a:pt x="308" y="865"/>
                </a:cubicBezTo>
                <a:lnTo>
                  <a:pt x="308" y="837"/>
                </a:lnTo>
                <a:cubicBezTo>
                  <a:pt x="316" y="837"/>
                  <a:pt x="322" y="835"/>
                  <a:pt x="328" y="829"/>
                </a:cubicBezTo>
                <a:cubicBezTo>
                  <a:pt x="333" y="824"/>
                  <a:pt x="336" y="817"/>
                  <a:pt x="336" y="810"/>
                </a:cubicBezTo>
                <a:lnTo>
                  <a:pt x="336" y="754"/>
                </a:lnTo>
                <a:cubicBezTo>
                  <a:pt x="336" y="746"/>
                  <a:pt x="333" y="739"/>
                  <a:pt x="328" y="734"/>
                </a:cubicBezTo>
                <a:cubicBezTo>
                  <a:pt x="322" y="728"/>
                  <a:pt x="316" y="726"/>
                  <a:pt x="308" y="726"/>
                </a:cubicBezTo>
                <a:lnTo>
                  <a:pt x="308" y="662"/>
                </a:lnTo>
                <a:cubicBezTo>
                  <a:pt x="317" y="657"/>
                  <a:pt x="324" y="650"/>
                  <a:pt x="328" y="642"/>
                </a:cubicBezTo>
                <a:cubicBezTo>
                  <a:pt x="333" y="633"/>
                  <a:pt x="336" y="624"/>
                  <a:pt x="336" y="614"/>
                </a:cubicBezTo>
                <a:lnTo>
                  <a:pt x="336" y="488"/>
                </a:lnTo>
                <a:cubicBezTo>
                  <a:pt x="434" y="453"/>
                  <a:pt x="504" y="360"/>
                  <a:pt x="504" y="251"/>
                </a:cubicBezTo>
                <a:moveTo>
                  <a:pt x="252" y="55"/>
                </a:moveTo>
                <a:cubicBezTo>
                  <a:pt x="260" y="55"/>
                  <a:pt x="267" y="57"/>
                  <a:pt x="274" y="60"/>
                </a:cubicBezTo>
                <a:cubicBezTo>
                  <a:pt x="280" y="63"/>
                  <a:pt x="286" y="67"/>
                  <a:pt x="292" y="72"/>
                </a:cubicBezTo>
                <a:cubicBezTo>
                  <a:pt x="297" y="77"/>
                  <a:pt x="301" y="83"/>
                  <a:pt x="304" y="90"/>
                </a:cubicBezTo>
                <a:cubicBezTo>
                  <a:pt x="307" y="97"/>
                  <a:pt x="308" y="104"/>
                  <a:pt x="308" y="111"/>
                </a:cubicBezTo>
                <a:cubicBezTo>
                  <a:pt x="308" y="119"/>
                  <a:pt x="307" y="126"/>
                  <a:pt x="304" y="133"/>
                </a:cubicBezTo>
                <a:cubicBezTo>
                  <a:pt x="301" y="140"/>
                  <a:pt x="297" y="146"/>
                  <a:pt x="292" y="151"/>
                </a:cubicBezTo>
                <a:cubicBezTo>
                  <a:pt x="286" y="156"/>
                  <a:pt x="280" y="160"/>
                  <a:pt x="274" y="163"/>
                </a:cubicBezTo>
                <a:cubicBezTo>
                  <a:pt x="267" y="166"/>
                  <a:pt x="260" y="167"/>
                  <a:pt x="252" y="167"/>
                </a:cubicBezTo>
                <a:cubicBezTo>
                  <a:pt x="245" y="167"/>
                  <a:pt x="238" y="166"/>
                  <a:pt x="231" y="163"/>
                </a:cubicBezTo>
                <a:cubicBezTo>
                  <a:pt x="224" y="160"/>
                  <a:pt x="218" y="156"/>
                  <a:pt x="213" y="151"/>
                </a:cubicBezTo>
                <a:cubicBezTo>
                  <a:pt x="207" y="146"/>
                  <a:pt x="203" y="140"/>
                  <a:pt x="201" y="133"/>
                </a:cubicBezTo>
                <a:cubicBezTo>
                  <a:pt x="198" y="126"/>
                  <a:pt x="196" y="119"/>
                  <a:pt x="196" y="111"/>
                </a:cubicBezTo>
                <a:cubicBezTo>
                  <a:pt x="196" y="104"/>
                  <a:pt x="198" y="97"/>
                  <a:pt x="201" y="90"/>
                </a:cubicBezTo>
                <a:cubicBezTo>
                  <a:pt x="203" y="83"/>
                  <a:pt x="207" y="77"/>
                  <a:pt x="213" y="72"/>
                </a:cubicBezTo>
                <a:cubicBezTo>
                  <a:pt x="218" y="67"/>
                  <a:pt x="224" y="63"/>
                  <a:pt x="231" y="60"/>
                </a:cubicBezTo>
                <a:cubicBezTo>
                  <a:pt x="238" y="57"/>
                  <a:pt x="245" y="55"/>
                  <a:pt x="252" y="55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160280" y="1974600"/>
            <a:ext cx="3558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4: Hash XOR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60069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2315160" y="3321360"/>
            <a:ext cx="426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implementado o sin coherencia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2315160" y="3864240"/>
            <a:ext cx="582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Funciona, pero sin validación clara del resultado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2315160" y="4397760"/>
            <a:ext cx="883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XOR secuencial bien aplicado y explicado como verificador de integridad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52400" y="270504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2190600" y="2705040"/>
            <a:ext cx="7315560" cy="533520"/>
          </a:xfrm>
          <a:custGeom>
            <a:avLst/>
            <a:gdLst/>
            <a:ahLst/>
            <a:rect l="0" t="0" r="r" b="b"/>
            <a:pathLst>
              <a:path w="20321" h="1482">
                <a:moveTo>
                  <a:pt x="0" y="0"/>
                </a:moveTo>
                <a:lnTo>
                  <a:pt x="20321" y="0"/>
                </a:lnTo>
                <a:lnTo>
                  <a:pt x="2032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52400" y="323820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190600" y="3238200"/>
            <a:ext cx="7315560" cy="543240"/>
          </a:xfrm>
          <a:custGeom>
            <a:avLst/>
            <a:gdLst/>
            <a:ahLst/>
            <a:rect l="0" t="0" r="r" b="b"/>
            <a:pathLst>
              <a:path w="20321" h="1509">
                <a:moveTo>
                  <a:pt x="0" y="0"/>
                </a:moveTo>
                <a:lnTo>
                  <a:pt x="20321" y="0"/>
                </a:lnTo>
                <a:lnTo>
                  <a:pt x="203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752400" y="3781080"/>
            <a:ext cx="1438560" cy="533880"/>
          </a:xfrm>
          <a:custGeom>
            <a:avLst/>
            <a:gdLst/>
            <a:ahLst/>
            <a:rect l="0" t="0" r="r" b="b"/>
            <a:pathLst>
              <a:path w="3996" h="1483">
                <a:moveTo>
                  <a:pt x="0" y="0"/>
                </a:moveTo>
                <a:lnTo>
                  <a:pt x="3996" y="0"/>
                </a:lnTo>
                <a:lnTo>
                  <a:pt x="399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2190600" y="3781080"/>
            <a:ext cx="7315560" cy="533880"/>
          </a:xfrm>
          <a:custGeom>
            <a:avLst/>
            <a:gdLst/>
            <a:ahLst/>
            <a:rect l="0" t="0" r="r" b="b"/>
            <a:pathLst>
              <a:path w="20321" h="1483">
                <a:moveTo>
                  <a:pt x="0" y="0"/>
                </a:moveTo>
                <a:lnTo>
                  <a:pt x="20321" y="0"/>
                </a:lnTo>
                <a:lnTo>
                  <a:pt x="2032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52400" y="431460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2190600" y="4314600"/>
            <a:ext cx="7315560" cy="543240"/>
          </a:xfrm>
          <a:custGeom>
            <a:avLst/>
            <a:gdLst/>
            <a:ahLst/>
            <a:rect l="0" t="0" r="r" b="b"/>
            <a:pathLst>
              <a:path w="20321" h="1509">
                <a:moveTo>
                  <a:pt x="0" y="0"/>
                </a:moveTo>
                <a:lnTo>
                  <a:pt x="20321" y="0"/>
                </a:lnTo>
                <a:lnTo>
                  <a:pt x="203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524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52400" y="269532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218088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2190600" y="2695320"/>
            <a:ext cx="7324920" cy="10080"/>
          </a:xfrm>
          <a:custGeom>
            <a:avLst/>
            <a:gdLst/>
            <a:ahLst/>
            <a:rect l="0" t="0" r="r" b="b"/>
            <a:pathLst>
              <a:path w="20347" h="28">
                <a:moveTo>
                  <a:pt x="0" y="0"/>
                </a:moveTo>
                <a:lnTo>
                  <a:pt x="20347" y="0"/>
                </a:lnTo>
                <a:lnTo>
                  <a:pt x="2034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95058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2190600" y="3238200"/>
            <a:ext cx="7324920" cy="10080"/>
          </a:xfrm>
          <a:custGeom>
            <a:avLst/>
            <a:gdLst/>
            <a:ahLst/>
            <a:rect l="0" t="0" r="r" b="b"/>
            <a:pathLst>
              <a:path w="20347" h="28">
                <a:moveTo>
                  <a:pt x="0" y="0"/>
                </a:moveTo>
                <a:lnTo>
                  <a:pt x="20347" y="0"/>
                </a:lnTo>
                <a:lnTo>
                  <a:pt x="2034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752400" y="32479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2180880" y="32479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9505800" y="32479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52400" y="37810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52400" y="377172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2180880" y="37810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2190600" y="3771720"/>
            <a:ext cx="7324920" cy="9720"/>
          </a:xfrm>
          <a:custGeom>
            <a:avLst/>
            <a:gdLst/>
            <a:ahLst/>
            <a:rect l="0" t="0" r="r" b="b"/>
            <a:pathLst>
              <a:path w="20347" h="27">
                <a:moveTo>
                  <a:pt x="0" y="0"/>
                </a:moveTo>
                <a:lnTo>
                  <a:pt x="20347" y="0"/>
                </a:lnTo>
                <a:lnTo>
                  <a:pt x="2034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9505800" y="37810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2190600" y="4314600"/>
            <a:ext cx="7324920" cy="10080"/>
          </a:xfrm>
          <a:custGeom>
            <a:avLst/>
            <a:gdLst/>
            <a:ahLst/>
            <a:rect l="0" t="0" r="r" b="b"/>
            <a:pathLst>
              <a:path w="20347" h="28">
                <a:moveTo>
                  <a:pt x="0" y="0"/>
                </a:moveTo>
                <a:lnTo>
                  <a:pt x="20347" y="0"/>
                </a:lnTo>
                <a:lnTo>
                  <a:pt x="2034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95058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2190600" y="4857480"/>
            <a:ext cx="7324920" cy="10080"/>
          </a:xfrm>
          <a:custGeom>
            <a:avLst/>
            <a:gdLst/>
            <a:ahLst/>
            <a:rect l="0" t="0" r="r" b="b"/>
            <a:pathLst>
              <a:path w="20347" h="28">
                <a:moveTo>
                  <a:pt x="0" y="0"/>
                </a:moveTo>
                <a:lnTo>
                  <a:pt x="20347" y="0"/>
                </a:lnTo>
                <a:lnTo>
                  <a:pt x="2034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831240" y="2078280"/>
            <a:ext cx="261720" cy="281880"/>
          </a:xfrm>
          <a:custGeom>
            <a:avLst/>
            <a:gdLst/>
            <a:ahLst/>
            <a:rect l="0" t="0" r="r" b="b"/>
            <a:pathLst>
              <a:path w="727" h="783">
                <a:moveTo>
                  <a:pt x="705" y="169"/>
                </a:moveTo>
                <a:lnTo>
                  <a:pt x="503" y="0"/>
                </a:lnTo>
                <a:lnTo>
                  <a:pt x="503" y="113"/>
                </a:lnTo>
                <a:lnTo>
                  <a:pt x="280" y="113"/>
                </a:lnTo>
                <a:cubicBezTo>
                  <a:pt x="125" y="113"/>
                  <a:pt x="0" y="238"/>
                  <a:pt x="0" y="392"/>
                </a:cubicBezTo>
                <a:cubicBezTo>
                  <a:pt x="0" y="432"/>
                  <a:pt x="8" y="469"/>
                  <a:pt x="23" y="503"/>
                </a:cubicBezTo>
                <a:lnTo>
                  <a:pt x="115" y="427"/>
                </a:lnTo>
                <a:cubicBezTo>
                  <a:pt x="113" y="415"/>
                  <a:pt x="111" y="404"/>
                  <a:pt x="111" y="392"/>
                </a:cubicBezTo>
                <a:cubicBezTo>
                  <a:pt x="111" y="300"/>
                  <a:pt x="186" y="225"/>
                  <a:pt x="280" y="225"/>
                </a:cubicBezTo>
                <a:lnTo>
                  <a:pt x="503" y="225"/>
                </a:lnTo>
                <a:lnTo>
                  <a:pt x="503" y="336"/>
                </a:lnTo>
                <a:lnTo>
                  <a:pt x="705" y="169"/>
                </a:lnTo>
                <a:moveTo>
                  <a:pt x="704" y="281"/>
                </a:moveTo>
                <a:lnTo>
                  <a:pt x="612" y="358"/>
                </a:lnTo>
                <a:cubicBezTo>
                  <a:pt x="614" y="369"/>
                  <a:pt x="615" y="381"/>
                  <a:pt x="615" y="392"/>
                </a:cubicBezTo>
                <a:cubicBezTo>
                  <a:pt x="615" y="485"/>
                  <a:pt x="540" y="560"/>
                  <a:pt x="448" y="560"/>
                </a:cubicBezTo>
                <a:lnTo>
                  <a:pt x="223" y="560"/>
                </a:lnTo>
                <a:lnTo>
                  <a:pt x="223" y="448"/>
                </a:lnTo>
                <a:lnTo>
                  <a:pt x="22" y="616"/>
                </a:lnTo>
                <a:lnTo>
                  <a:pt x="223" y="783"/>
                </a:lnTo>
                <a:lnTo>
                  <a:pt x="223" y="672"/>
                </a:lnTo>
                <a:lnTo>
                  <a:pt x="448" y="672"/>
                </a:lnTo>
                <a:cubicBezTo>
                  <a:pt x="602" y="672"/>
                  <a:pt x="727" y="547"/>
                  <a:pt x="727" y="392"/>
                </a:cubicBezTo>
                <a:cubicBezTo>
                  <a:pt x="727" y="353"/>
                  <a:pt x="719" y="315"/>
                  <a:pt x="704" y="2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160280" y="1974600"/>
            <a:ext cx="6464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5: Uso de bucles y estructuras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149120" y="277848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5115600" y="277848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904680" y="39049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2315160" y="3321360"/>
            <a:ext cx="390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ausentes o mal utilizados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198440" y="385488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2315160" y="3854880"/>
            <a:ext cx="497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presentes, pero poco optimizados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4514760" y="4429080"/>
            <a:ext cx="571680" cy="371520"/>
          </a:xfrm>
          <a:custGeom>
            <a:avLst/>
            <a:gdLst/>
            <a:ahLst/>
            <a:rect l="0" t="0" r="r" b="b"/>
            <a:pathLst>
              <a:path w="1588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1"/>
                  <a:pt x="1460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6"/>
                </a:cubicBezTo>
                <a:cubicBezTo>
                  <a:pt x="1526" y="32"/>
                  <a:pt x="1534" y="39"/>
                  <a:pt x="1542" y="46"/>
                </a:cubicBezTo>
                <a:cubicBezTo>
                  <a:pt x="1549" y="53"/>
                  <a:pt x="1556" y="62"/>
                  <a:pt x="1561" y="70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7"/>
                  <a:pt x="1583" y="117"/>
                  <a:pt x="1585" y="127"/>
                </a:cubicBezTo>
                <a:cubicBezTo>
                  <a:pt x="1587" y="138"/>
                  <a:pt x="1588" y="148"/>
                  <a:pt x="1588" y="158"/>
                </a:cubicBezTo>
                <a:lnTo>
                  <a:pt x="1588" y="874"/>
                </a:lnTo>
                <a:cubicBezTo>
                  <a:pt x="1588" y="884"/>
                  <a:pt x="1587" y="894"/>
                  <a:pt x="1585" y="905"/>
                </a:cubicBezTo>
                <a:cubicBezTo>
                  <a:pt x="1583" y="915"/>
                  <a:pt x="1580" y="925"/>
                  <a:pt x="1576" y="934"/>
                </a:cubicBezTo>
                <a:cubicBezTo>
                  <a:pt x="1572" y="944"/>
                  <a:pt x="1567" y="953"/>
                  <a:pt x="1561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4" y="993"/>
                  <a:pt x="1526" y="1000"/>
                  <a:pt x="1518" y="1006"/>
                </a:cubicBezTo>
                <a:cubicBezTo>
                  <a:pt x="1509" y="1012"/>
                  <a:pt x="1500" y="1016"/>
                  <a:pt x="1490" y="1020"/>
                </a:cubicBezTo>
                <a:cubicBezTo>
                  <a:pt x="1481" y="1024"/>
                  <a:pt x="1471" y="1027"/>
                  <a:pt x="1460" y="1029"/>
                </a:cubicBezTo>
                <a:cubicBezTo>
                  <a:pt x="1450" y="1031"/>
                  <a:pt x="1440" y="1032"/>
                  <a:pt x="1429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2315160" y="4397760"/>
            <a:ext cx="219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adecuado 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4609080" y="45205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5352840" y="4429080"/>
            <a:ext cx="829080" cy="371520"/>
          </a:xfrm>
          <a:custGeom>
            <a:avLst/>
            <a:gdLst/>
            <a:ahLst/>
            <a:rect l="0" t="0" r="r" b="b"/>
            <a:pathLst>
              <a:path w="2303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49" y="0"/>
                  <a:pt x="160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6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3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74"/>
                </a:lnTo>
                <a:cubicBezTo>
                  <a:pt x="2303" y="884"/>
                  <a:pt x="2302" y="894"/>
                  <a:pt x="2300" y="905"/>
                </a:cubicBezTo>
                <a:cubicBezTo>
                  <a:pt x="2298" y="915"/>
                  <a:pt x="2295" y="925"/>
                  <a:pt x="2291" y="934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3"/>
                  <a:pt x="2241" y="1000"/>
                  <a:pt x="2232" y="1006"/>
                </a:cubicBezTo>
                <a:cubicBezTo>
                  <a:pt x="2224" y="1012"/>
                  <a:pt x="2215" y="1016"/>
                  <a:pt x="2205" y="1020"/>
                </a:cubicBezTo>
                <a:cubicBezTo>
                  <a:pt x="2195" y="1024"/>
                  <a:pt x="2185" y="1027"/>
                  <a:pt x="2175" y="1029"/>
                </a:cubicBezTo>
                <a:cubicBezTo>
                  <a:pt x="2165" y="1031"/>
                  <a:pt x="2155" y="1032"/>
                  <a:pt x="2144" y="1032"/>
                </a:cubicBezTo>
                <a:lnTo>
                  <a:pt x="160" y="1032"/>
                </a:lnTo>
                <a:cubicBezTo>
                  <a:pt x="149" y="1032"/>
                  <a:pt x="139" y="1031"/>
                  <a:pt x="129" y="1029"/>
                </a:cubicBezTo>
                <a:cubicBezTo>
                  <a:pt x="119" y="1027"/>
                  <a:pt x="109" y="1024"/>
                  <a:pt x="99" y="1020"/>
                </a:cubicBezTo>
                <a:cubicBezTo>
                  <a:pt x="89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509004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/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5443200" y="45205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6182640" y="4397760"/>
            <a:ext cx="319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según la necesidad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270504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2190600" y="2705040"/>
            <a:ext cx="8620560" cy="533520"/>
          </a:xfrm>
          <a:custGeom>
            <a:avLst/>
            <a:gdLst/>
            <a:ahLst/>
            <a:rect l="0" t="0" r="r" b="b"/>
            <a:pathLst>
              <a:path w="23946" h="1482">
                <a:moveTo>
                  <a:pt x="0" y="0"/>
                </a:moveTo>
                <a:lnTo>
                  <a:pt x="23946" y="0"/>
                </a:lnTo>
                <a:lnTo>
                  <a:pt x="2394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52400" y="323820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2190600" y="3238200"/>
            <a:ext cx="8620560" cy="543240"/>
          </a:xfrm>
          <a:custGeom>
            <a:avLst/>
            <a:gdLst/>
            <a:ahLst/>
            <a:rect l="0" t="0" r="r" b="b"/>
            <a:pathLst>
              <a:path w="23946" h="1509">
                <a:moveTo>
                  <a:pt x="0" y="0"/>
                </a:moveTo>
                <a:lnTo>
                  <a:pt x="23946" y="0"/>
                </a:lnTo>
                <a:lnTo>
                  <a:pt x="2394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2190600" y="3781080"/>
            <a:ext cx="8620560" cy="543600"/>
          </a:xfrm>
          <a:custGeom>
            <a:avLst/>
            <a:gdLst/>
            <a:ahLst/>
            <a:rect l="0" t="0" r="r" b="b"/>
            <a:pathLst>
              <a:path w="23946" h="1510">
                <a:moveTo>
                  <a:pt x="0" y="0"/>
                </a:moveTo>
                <a:lnTo>
                  <a:pt x="23946" y="0"/>
                </a:lnTo>
                <a:lnTo>
                  <a:pt x="2394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2190600" y="4324320"/>
            <a:ext cx="8620560" cy="533520"/>
          </a:xfrm>
          <a:custGeom>
            <a:avLst/>
            <a:gdLst/>
            <a:ahLst/>
            <a:rect l="0" t="0" r="r" b="b"/>
            <a:pathLst>
              <a:path w="23946" h="1482">
                <a:moveTo>
                  <a:pt x="0" y="0"/>
                </a:moveTo>
                <a:lnTo>
                  <a:pt x="23946" y="0"/>
                </a:lnTo>
                <a:lnTo>
                  <a:pt x="2394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524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52400" y="269532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218088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2190600" y="269532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080108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2190600" y="323820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08010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2190600" y="378108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08010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2190600" y="431460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08010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2190600" y="485748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160280" y="1974600"/>
            <a:ext cx="5934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6: Modularidad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149120" y="277848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5765760" y="277848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4581360" y="33526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99" y="0"/>
                </a:lnTo>
                <a:cubicBezTo>
                  <a:pt x="1810" y="0"/>
                  <a:pt x="1820" y="1"/>
                  <a:pt x="1830" y="3"/>
                </a:cubicBezTo>
                <a:cubicBezTo>
                  <a:pt x="1840" y="5"/>
                  <a:pt x="1850" y="8"/>
                  <a:pt x="1860" y="12"/>
                </a:cubicBezTo>
                <a:cubicBezTo>
                  <a:pt x="1870" y="16"/>
                  <a:pt x="1879" y="21"/>
                  <a:pt x="1887" y="27"/>
                </a:cubicBezTo>
                <a:cubicBezTo>
                  <a:pt x="1896" y="32"/>
                  <a:pt x="1904" y="39"/>
                  <a:pt x="1911" y="46"/>
                </a:cubicBezTo>
                <a:cubicBezTo>
                  <a:pt x="1919" y="54"/>
                  <a:pt x="1925" y="62"/>
                  <a:pt x="1931" y="70"/>
                </a:cubicBezTo>
                <a:cubicBezTo>
                  <a:pt x="1937" y="79"/>
                  <a:pt x="1942" y="88"/>
                  <a:pt x="1946" y="98"/>
                </a:cubicBezTo>
                <a:cubicBezTo>
                  <a:pt x="1950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0" y="925"/>
                  <a:pt x="1946" y="935"/>
                </a:cubicBezTo>
                <a:cubicBezTo>
                  <a:pt x="1942" y="944"/>
                  <a:pt x="1937" y="953"/>
                  <a:pt x="1931" y="962"/>
                </a:cubicBezTo>
                <a:cubicBezTo>
                  <a:pt x="1925" y="971"/>
                  <a:pt x="1919" y="979"/>
                  <a:pt x="1911" y="986"/>
                </a:cubicBezTo>
                <a:cubicBezTo>
                  <a:pt x="1904" y="994"/>
                  <a:pt x="1896" y="1000"/>
                  <a:pt x="1887" y="1006"/>
                </a:cubicBezTo>
                <a:cubicBezTo>
                  <a:pt x="1879" y="1012"/>
                  <a:pt x="1870" y="1017"/>
                  <a:pt x="1860" y="1021"/>
                </a:cubicBezTo>
                <a:cubicBezTo>
                  <a:pt x="1850" y="1025"/>
                  <a:pt x="1840" y="1028"/>
                  <a:pt x="1830" y="1030"/>
                </a:cubicBezTo>
                <a:cubicBezTo>
                  <a:pt x="1820" y="1032"/>
                  <a:pt x="1810" y="1033"/>
                  <a:pt x="179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2315160" y="3321360"/>
            <a:ext cx="228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 el código en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4671720" y="34444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main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5281920" y="3321360"/>
            <a:ext cx="172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sin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2315160" y="3864240"/>
            <a:ext cx="642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Algunas funciones separadas, pero poco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2315160" y="4397760"/>
            <a:ext cx="835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bien organizadas, reutilizables y con nombres descriptivos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2190600" y="2705040"/>
            <a:ext cx="8239320" cy="543240"/>
          </a:xfrm>
          <a:custGeom>
            <a:avLst/>
            <a:gdLst/>
            <a:ahLst/>
            <a:rect l="0" t="0" r="r" b="b"/>
            <a:pathLst>
              <a:path w="22887" h="1509">
                <a:moveTo>
                  <a:pt x="0" y="0"/>
                </a:moveTo>
                <a:lnTo>
                  <a:pt x="22887" y="0"/>
                </a:lnTo>
                <a:lnTo>
                  <a:pt x="2288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2190600" y="3247920"/>
            <a:ext cx="8239320" cy="533520"/>
          </a:xfrm>
          <a:custGeom>
            <a:avLst/>
            <a:gdLst/>
            <a:ahLst/>
            <a:rect l="0" t="0" r="r" b="b"/>
            <a:pathLst>
              <a:path w="22887" h="1482">
                <a:moveTo>
                  <a:pt x="0" y="0"/>
                </a:moveTo>
                <a:lnTo>
                  <a:pt x="22887" y="0"/>
                </a:lnTo>
                <a:lnTo>
                  <a:pt x="2288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2190600" y="3781080"/>
            <a:ext cx="8239320" cy="543600"/>
          </a:xfrm>
          <a:custGeom>
            <a:avLst/>
            <a:gdLst/>
            <a:ahLst/>
            <a:rect l="0" t="0" r="r" b="b"/>
            <a:pathLst>
              <a:path w="22887" h="1510">
                <a:moveTo>
                  <a:pt x="0" y="0"/>
                </a:moveTo>
                <a:lnTo>
                  <a:pt x="22887" y="0"/>
                </a:lnTo>
                <a:lnTo>
                  <a:pt x="2288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2190600" y="4324320"/>
            <a:ext cx="8239320" cy="533520"/>
          </a:xfrm>
          <a:custGeom>
            <a:avLst/>
            <a:gdLst/>
            <a:ahLst/>
            <a:rect l="0" t="0" r="r" b="b"/>
            <a:pathLst>
              <a:path w="22887" h="1482">
                <a:moveTo>
                  <a:pt x="0" y="0"/>
                </a:moveTo>
                <a:lnTo>
                  <a:pt x="22887" y="0"/>
                </a:lnTo>
                <a:lnTo>
                  <a:pt x="2288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2190600" y="2705040"/>
            <a:ext cx="8249040" cy="9720"/>
          </a:xfrm>
          <a:custGeom>
            <a:avLst/>
            <a:gdLst/>
            <a:ahLst/>
            <a:rect l="0" t="0" r="r" b="b"/>
            <a:pathLst>
              <a:path w="22914" h="27">
                <a:moveTo>
                  <a:pt x="0" y="0"/>
                </a:moveTo>
                <a:lnTo>
                  <a:pt x="22914" y="0"/>
                </a:lnTo>
                <a:lnTo>
                  <a:pt x="229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1042956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2190600" y="3238200"/>
            <a:ext cx="8249040" cy="10080"/>
          </a:xfrm>
          <a:custGeom>
            <a:avLst/>
            <a:gdLst/>
            <a:ahLst/>
            <a:rect l="0" t="0" r="r" b="b"/>
            <a:pathLst>
              <a:path w="22914" h="28">
                <a:moveTo>
                  <a:pt x="0" y="0"/>
                </a:moveTo>
                <a:lnTo>
                  <a:pt x="22914" y="0"/>
                </a:lnTo>
                <a:lnTo>
                  <a:pt x="229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1042956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2190600" y="3781080"/>
            <a:ext cx="8249040" cy="10080"/>
          </a:xfrm>
          <a:custGeom>
            <a:avLst/>
            <a:gdLst/>
            <a:ahLst/>
            <a:rect l="0" t="0" r="r" b="b"/>
            <a:pathLst>
              <a:path w="22914" h="28">
                <a:moveTo>
                  <a:pt x="0" y="0"/>
                </a:moveTo>
                <a:lnTo>
                  <a:pt x="22914" y="0"/>
                </a:lnTo>
                <a:lnTo>
                  <a:pt x="229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1042956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2190600" y="4314600"/>
            <a:ext cx="8249040" cy="10080"/>
          </a:xfrm>
          <a:custGeom>
            <a:avLst/>
            <a:gdLst/>
            <a:ahLst/>
            <a:rect l="0" t="0" r="r" b="b"/>
            <a:pathLst>
              <a:path w="22914" h="28">
                <a:moveTo>
                  <a:pt x="0" y="0"/>
                </a:moveTo>
                <a:lnTo>
                  <a:pt x="22914" y="0"/>
                </a:lnTo>
                <a:lnTo>
                  <a:pt x="229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1042956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2190600" y="4857480"/>
            <a:ext cx="8249040" cy="10080"/>
          </a:xfrm>
          <a:custGeom>
            <a:avLst/>
            <a:gdLst/>
            <a:ahLst/>
            <a:rect l="0" t="0" r="r" b="b"/>
            <a:pathLst>
              <a:path w="22914" h="28">
                <a:moveTo>
                  <a:pt x="0" y="0"/>
                </a:moveTo>
                <a:lnTo>
                  <a:pt x="22914" y="0"/>
                </a:lnTo>
                <a:lnTo>
                  <a:pt x="229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780840" y="2038320"/>
            <a:ext cx="362160" cy="261720"/>
          </a:xfrm>
          <a:custGeom>
            <a:avLst/>
            <a:gdLst/>
            <a:ahLst/>
            <a:rect l="0" t="0" r="r" b="b"/>
            <a:pathLst>
              <a:path w="1006" h="727">
                <a:moveTo>
                  <a:pt x="1006" y="615"/>
                </a:moveTo>
                <a:cubicBezTo>
                  <a:pt x="1006" y="677"/>
                  <a:pt x="956" y="727"/>
                  <a:pt x="895" y="727"/>
                </a:cubicBezTo>
                <a:lnTo>
                  <a:pt x="112" y="727"/>
                </a:lnTo>
                <a:cubicBezTo>
                  <a:pt x="50" y="727"/>
                  <a:pt x="0" y="677"/>
                  <a:pt x="0" y="615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61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821160" y="2078280"/>
            <a:ext cx="281880" cy="181440"/>
          </a:xfrm>
          <a:custGeom>
            <a:avLst/>
            <a:gdLst/>
            <a:ahLst/>
            <a:rect l="0" t="0" r="r" b="b"/>
            <a:pathLst>
              <a:path w="783" h="504">
                <a:moveTo>
                  <a:pt x="0" y="0"/>
                </a:moveTo>
                <a:lnTo>
                  <a:pt x="783" y="0"/>
                </a:lnTo>
                <a:lnTo>
                  <a:pt x="783" y="504"/>
                </a:lnTo>
                <a:lnTo>
                  <a:pt x="0" y="504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911520" y="2299680"/>
            <a:ext cx="100800" cy="60480"/>
          </a:xfrm>
          <a:custGeom>
            <a:avLst/>
            <a:gdLst/>
            <a:ahLst/>
            <a:rect l="0" t="0" r="r" b="b"/>
            <a:pathLst>
              <a:path w="280" h="168">
                <a:moveTo>
                  <a:pt x="0" y="0"/>
                </a:moveTo>
                <a:lnTo>
                  <a:pt x="280" y="0"/>
                </a:lnTo>
                <a:lnTo>
                  <a:pt x="280" y="168"/>
                </a:lnTo>
                <a:lnTo>
                  <a:pt x="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911520" y="2299680"/>
            <a:ext cx="100800" cy="20520"/>
          </a:xfrm>
          <a:custGeom>
            <a:avLst/>
            <a:gdLst/>
            <a:ahLst/>
            <a:rect l="0" t="0" r="r" b="b"/>
            <a:pathLst>
              <a:path w="280" h="57">
                <a:moveTo>
                  <a:pt x="0" y="0"/>
                </a:moveTo>
                <a:lnTo>
                  <a:pt x="280" y="0"/>
                </a:lnTo>
                <a:lnTo>
                  <a:pt x="280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80840" y="2339640"/>
            <a:ext cx="362160" cy="60840"/>
          </a:xfrm>
          <a:custGeom>
            <a:avLst/>
            <a:gdLst/>
            <a:ahLst/>
            <a:rect l="0" t="0" r="r" b="b"/>
            <a:pathLst>
              <a:path w="1006" h="169">
                <a:moveTo>
                  <a:pt x="1006" y="84"/>
                </a:moveTo>
                <a:cubicBezTo>
                  <a:pt x="1006" y="38"/>
                  <a:pt x="969" y="0"/>
                  <a:pt x="923" y="0"/>
                </a:cubicBezTo>
                <a:lnTo>
                  <a:pt x="84" y="0"/>
                </a:ln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9"/>
                  <a:pt x="84" y="169"/>
                </a:cubicBezTo>
                <a:lnTo>
                  <a:pt x="923" y="169"/>
                </a:lnTo>
                <a:cubicBezTo>
                  <a:pt x="969" y="169"/>
                  <a:pt x="1006" y="131"/>
                  <a:pt x="1006" y="8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811080" y="2359800"/>
            <a:ext cx="302040" cy="20520"/>
          </a:xfrm>
          <a:custGeom>
            <a:avLst/>
            <a:gdLst/>
            <a:ahLst/>
            <a:rect l="0" t="0" r="r" b="b"/>
            <a:pathLst>
              <a:path w="839" h="57">
                <a:moveTo>
                  <a:pt x="0" y="0"/>
                </a:moveTo>
                <a:lnTo>
                  <a:pt x="56" y="0"/>
                </a:lnTo>
                <a:lnTo>
                  <a:pt x="56" y="57"/>
                </a:lnTo>
                <a:lnTo>
                  <a:pt x="0" y="57"/>
                </a:lnTo>
                <a:lnTo>
                  <a:pt x="0" y="0"/>
                </a:lnTo>
                <a:moveTo>
                  <a:pt x="112" y="0"/>
                </a:moveTo>
                <a:lnTo>
                  <a:pt x="167" y="0"/>
                </a:lnTo>
                <a:lnTo>
                  <a:pt x="167" y="57"/>
                </a:lnTo>
                <a:lnTo>
                  <a:pt x="112" y="57"/>
                </a:lnTo>
                <a:lnTo>
                  <a:pt x="112" y="0"/>
                </a:lnTo>
                <a:moveTo>
                  <a:pt x="223" y="0"/>
                </a:moveTo>
                <a:lnTo>
                  <a:pt x="279" y="0"/>
                </a:lnTo>
                <a:lnTo>
                  <a:pt x="279" y="57"/>
                </a:lnTo>
                <a:lnTo>
                  <a:pt x="223" y="57"/>
                </a:lnTo>
                <a:lnTo>
                  <a:pt x="223" y="0"/>
                </a:lnTo>
                <a:moveTo>
                  <a:pt x="335" y="0"/>
                </a:moveTo>
                <a:lnTo>
                  <a:pt x="391" y="0"/>
                </a:lnTo>
                <a:lnTo>
                  <a:pt x="391" y="57"/>
                </a:lnTo>
                <a:lnTo>
                  <a:pt x="335" y="57"/>
                </a:lnTo>
                <a:lnTo>
                  <a:pt x="335" y="0"/>
                </a:lnTo>
                <a:moveTo>
                  <a:pt x="447" y="0"/>
                </a:moveTo>
                <a:lnTo>
                  <a:pt x="503" y="0"/>
                </a:lnTo>
                <a:lnTo>
                  <a:pt x="503" y="57"/>
                </a:lnTo>
                <a:lnTo>
                  <a:pt x="447" y="57"/>
                </a:lnTo>
                <a:lnTo>
                  <a:pt x="447" y="0"/>
                </a:lnTo>
                <a:moveTo>
                  <a:pt x="558" y="0"/>
                </a:moveTo>
                <a:lnTo>
                  <a:pt x="614" y="0"/>
                </a:lnTo>
                <a:lnTo>
                  <a:pt x="614" y="57"/>
                </a:lnTo>
                <a:lnTo>
                  <a:pt x="558" y="57"/>
                </a:lnTo>
                <a:lnTo>
                  <a:pt x="558" y="0"/>
                </a:lnTo>
                <a:moveTo>
                  <a:pt x="670" y="0"/>
                </a:moveTo>
                <a:lnTo>
                  <a:pt x="727" y="0"/>
                </a:lnTo>
                <a:lnTo>
                  <a:pt x="727" y="57"/>
                </a:lnTo>
                <a:lnTo>
                  <a:pt x="670" y="57"/>
                </a:lnTo>
                <a:lnTo>
                  <a:pt x="670" y="0"/>
                </a:lnTo>
                <a:moveTo>
                  <a:pt x="783" y="0"/>
                </a:moveTo>
                <a:lnTo>
                  <a:pt x="839" y="0"/>
                </a:lnTo>
                <a:lnTo>
                  <a:pt x="839" y="57"/>
                </a:lnTo>
                <a:lnTo>
                  <a:pt x="783" y="57"/>
                </a:lnTo>
                <a:lnTo>
                  <a:pt x="783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160280" y="1974600"/>
            <a:ext cx="6412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7: Presentación de resultados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55782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2315160" y="3321360"/>
            <a:ext cx="442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Salidas confusas o escasa legibilidad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2315160" y="3864240"/>
            <a:ext cx="533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Salidas funcionales pero poco estructuradas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2315160" y="4397760"/>
            <a:ext cx="797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Salidas claras, alineadas, con información relevante por cada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2190600" y="2705040"/>
            <a:ext cx="9048960" cy="543240"/>
          </a:xfrm>
          <a:custGeom>
            <a:avLst/>
            <a:gdLst/>
            <a:ahLst/>
            <a:rect l="0" t="0" r="r" b="b"/>
            <a:pathLst>
              <a:path w="25136" h="1509">
                <a:moveTo>
                  <a:pt x="0" y="0"/>
                </a:moveTo>
                <a:lnTo>
                  <a:pt x="25136" y="0"/>
                </a:lnTo>
                <a:lnTo>
                  <a:pt x="2513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2190600" y="3247920"/>
            <a:ext cx="9048960" cy="533520"/>
          </a:xfrm>
          <a:custGeom>
            <a:avLst/>
            <a:gdLst/>
            <a:ahLst/>
            <a:rect l="0" t="0" r="r" b="b"/>
            <a:pathLst>
              <a:path w="25136" h="1482">
                <a:moveTo>
                  <a:pt x="0" y="0"/>
                </a:moveTo>
                <a:lnTo>
                  <a:pt x="25136" y="0"/>
                </a:lnTo>
                <a:lnTo>
                  <a:pt x="2513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2190600" y="3781080"/>
            <a:ext cx="9048960" cy="543600"/>
          </a:xfrm>
          <a:custGeom>
            <a:avLst/>
            <a:gdLst/>
            <a:ahLst/>
            <a:rect l="0" t="0" r="r" b="b"/>
            <a:pathLst>
              <a:path w="25136" h="1510">
                <a:moveTo>
                  <a:pt x="0" y="0"/>
                </a:moveTo>
                <a:lnTo>
                  <a:pt x="25136" y="0"/>
                </a:lnTo>
                <a:lnTo>
                  <a:pt x="2513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2190600" y="4324320"/>
            <a:ext cx="9048960" cy="533520"/>
          </a:xfrm>
          <a:custGeom>
            <a:avLst/>
            <a:gdLst/>
            <a:ahLst/>
            <a:rect l="0" t="0" r="r" b="b"/>
            <a:pathLst>
              <a:path w="25136" h="1482">
                <a:moveTo>
                  <a:pt x="0" y="0"/>
                </a:moveTo>
                <a:lnTo>
                  <a:pt x="25136" y="0"/>
                </a:lnTo>
                <a:lnTo>
                  <a:pt x="2513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2190600" y="2705040"/>
            <a:ext cx="9058680" cy="9720"/>
          </a:xfrm>
          <a:custGeom>
            <a:avLst/>
            <a:gdLst/>
            <a:ahLst/>
            <a:rect l="0" t="0" r="r" b="b"/>
            <a:pathLst>
              <a:path w="25163" h="27">
                <a:moveTo>
                  <a:pt x="0" y="0"/>
                </a:moveTo>
                <a:lnTo>
                  <a:pt x="25163" y="0"/>
                </a:lnTo>
                <a:lnTo>
                  <a:pt x="2516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1123920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2190600" y="3238200"/>
            <a:ext cx="9058680" cy="10080"/>
          </a:xfrm>
          <a:custGeom>
            <a:avLst/>
            <a:gdLst/>
            <a:ahLst/>
            <a:rect l="0" t="0" r="r" b="b"/>
            <a:pathLst>
              <a:path w="25163" h="28">
                <a:moveTo>
                  <a:pt x="0" y="0"/>
                </a:moveTo>
                <a:lnTo>
                  <a:pt x="25163" y="0"/>
                </a:lnTo>
                <a:lnTo>
                  <a:pt x="251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1123920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2190600" y="3781080"/>
            <a:ext cx="9058680" cy="10080"/>
          </a:xfrm>
          <a:custGeom>
            <a:avLst/>
            <a:gdLst/>
            <a:ahLst/>
            <a:rect l="0" t="0" r="r" b="b"/>
            <a:pathLst>
              <a:path w="25163" h="28">
                <a:moveTo>
                  <a:pt x="0" y="0"/>
                </a:moveTo>
                <a:lnTo>
                  <a:pt x="25163" y="0"/>
                </a:lnTo>
                <a:lnTo>
                  <a:pt x="251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1123920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2190600" y="4314600"/>
            <a:ext cx="9058680" cy="10080"/>
          </a:xfrm>
          <a:custGeom>
            <a:avLst/>
            <a:gdLst/>
            <a:ahLst/>
            <a:rect l="0" t="0" r="r" b="b"/>
            <a:pathLst>
              <a:path w="25163" h="28">
                <a:moveTo>
                  <a:pt x="0" y="0"/>
                </a:moveTo>
                <a:lnTo>
                  <a:pt x="25163" y="0"/>
                </a:lnTo>
                <a:lnTo>
                  <a:pt x="251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1123920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2190600" y="4857480"/>
            <a:ext cx="9058680" cy="10080"/>
          </a:xfrm>
          <a:custGeom>
            <a:avLst/>
            <a:gdLst/>
            <a:ahLst/>
            <a:rect l="0" t="0" r="r" b="b"/>
            <a:pathLst>
              <a:path w="25163" h="28">
                <a:moveTo>
                  <a:pt x="0" y="0"/>
                </a:moveTo>
                <a:lnTo>
                  <a:pt x="25163" y="0"/>
                </a:lnTo>
                <a:lnTo>
                  <a:pt x="251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803160" y="203832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8"/>
                  <a:pt x="703" y="618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0"/>
                </a:lnTo>
                <a:cubicBezTo>
                  <a:pt x="188" y="580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4"/>
                </a:lnTo>
                <a:cubicBezTo>
                  <a:pt x="887" y="302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780840" y="204588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1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6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160280" y="1974600"/>
            <a:ext cx="823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8: Ampliaciones y creatividad (opcional)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59817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2315160" y="3321360"/>
            <a:ext cx="333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los requisitos mínimos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2315160" y="3864240"/>
            <a:ext cx="772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una mejora: menú, entrada en bucle, validación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2315160" y="4397760"/>
            <a:ext cx="878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Ampliación significativa: gestión de errores, simulación de fallos, interfaz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