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261520"/>
            <a:ext cx="147240" cy="90000"/>
          </a:xfrm>
          <a:custGeom>
            <a:avLst/>
            <a:gdLst/>
            <a:ahLst/>
            <a:rect l="0" t="0" r="r" b="b"/>
            <a:pathLst>
              <a:path w="409" h="250">
                <a:moveTo>
                  <a:pt x="409" y="70"/>
                </a:moveTo>
                <a:cubicBezTo>
                  <a:pt x="409" y="80"/>
                  <a:pt x="407" y="93"/>
                  <a:pt x="404" y="103"/>
                </a:cubicBezTo>
                <a:cubicBezTo>
                  <a:pt x="386" y="175"/>
                  <a:pt x="304" y="257"/>
                  <a:pt x="189" y="249"/>
                </a:cubicBezTo>
                <a:cubicBezTo>
                  <a:pt x="85" y="243"/>
                  <a:pt x="0" y="194"/>
                  <a:pt x="0" y="125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1"/>
                  <a:pt x="409" y="7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265840"/>
            <a:ext cx="187920" cy="56880"/>
          </a:xfrm>
          <a:custGeom>
            <a:avLst/>
            <a:gdLst/>
            <a:ahLst/>
            <a:rect l="0" t="0" r="r" b="b"/>
            <a:pathLst>
              <a:path w="522" h="158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7"/>
                </a:cubicBezTo>
                <a:cubicBezTo>
                  <a:pt x="0" y="106"/>
                  <a:pt x="10" y="123"/>
                  <a:pt x="26" y="136"/>
                </a:cubicBezTo>
                <a:cubicBezTo>
                  <a:pt x="26" y="136"/>
                  <a:pt x="61" y="170"/>
                  <a:pt x="123" y="153"/>
                </a:cubicBezTo>
                <a:cubicBezTo>
                  <a:pt x="151" y="146"/>
                  <a:pt x="196" y="93"/>
                  <a:pt x="275" y="85"/>
                </a:cubicBezTo>
                <a:cubicBezTo>
                  <a:pt x="314" y="80"/>
                  <a:pt x="387" y="110"/>
                  <a:pt x="516" y="111"/>
                </a:cubicBezTo>
                <a:cubicBezTo>
                  <a:pt x="521" y="99"/>
                  <a:pt x="522" y="91"/>
                  <a:pt x="522" y="91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00952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8"/>
                </a:cubicBezTo>
                <a:cubicBezTo>
                  <a:pt x="1185" y="656"/>
                  <a:pt x="1178" y="581"/>
                  <a:pt x="1178" y="581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3"/>
                  <a:pt x="1086" y="233"/>
                </a:cubicBezTo>
                <a:cubicBezTo>
                  <a:pt x="1042" y="131"/>
                  <a:pt x="945" y="103"/>
                  <a:pt x="945" y="103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4"/>
                </a:cubicBezTo>
                <a:cubicBezTo>
                  <a:pt x="403" y="33"/>
                  <a:pt x="306" y="52"/>
                  <a:pt x="236" y="95"/>
                </a:cubicBezTo>
                <a:cubicBezTo>
                  <a:pt x="13" y="228"/>
                  <a:pt x="-3" y="436"/>
                  <a:pt x="0" y="469"/>
                </a:cubicBezTo>
                <a:cubicBezTo>
                  <a:pt x="17" y="658"/>
                  <a:pt x="152" y="693"/>
                  <a:pt x="239" y="713"/>
                </a:cubicBezTo>
                <a:cubicBezTo>
                  <a:pt x="259" y="766"/>
                  <a:pt x="333" y="865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03724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1"/>
                </a:moveTo>
                <a:cubicBezTo>
                  <a:pt x="608" y="379"/>
                  <a:pt x="651" y="383"/>
                  <a:pt x="690" y="386"/>
                </a:cubicBezTo>
                <a:cubicBezTo>
                  <a:pt x="702" y="387"/>
                  <a:pt x="714" y="388"/>
                  <a:pt x="725" y="388"/>
                </a:cubicBezTo>
                <a:cubicBezTo>
                  <a:pt x="794" y="387"/>
                  <a:pt x="849" y="358"/>
                  <a:pt x="874" y="331"/>
                </a:cubicBezTo>
                <a:cubicBezTo>
                  <a:pt x="880" y="324"/>
                  <a:pt x="879" y="313"/>
                  <a:pt x="872" y="307"/>
                </a:cubicBezTo>
                <a:cubicBezTo>
                  <a:pt x="865" y="301"/>
                  <a:pt x="854" y="302"/>
                  <a:pt x="848" y="309"/>
                </a:cubicBezTo>
                <a:cubicBezTo>
                  <a:pt x="829" y="330"/>
                  <a:pt x="782" y="353"/>
                  <a:pt x="724" y="354"/>
                </a:cubicBezTo>
                <a:cubicBezTo>
                  <a:pt x="714" y="355"/>
                  <a:pt x="704" y="354"/>
                  <a:pt x="693" y="353"/>
                </a:cubicBezTo>
                <a:cubicBezTo>
                  <a:pt x="652" y="349"/>
                  <a:pt x="600" y="344"/>
                  <a:pt x="511" y="392"/>
                </a:cubicBezTo>
                <a:cubicBezTo>
                  <a:pt x="488" y="404"/>
                  <a:pt x="456" y="408"/>
                  <a:pt x="422" y="412"/>
                </a:cubicBezTo>
                <a:cubicBezTo>
                  <a:pt x="346" y="304"/>
                  <a:pt x="392" y="211"/>
                  <a:pt x="405" y="189"/>
                </a:cubicBezTo>
                <a:cubicBezTo>
                  <a:pt x="406" y="189"/>
                  <a:pt x="408" y="189"/>
                  <a:pt x="409" y="189"/>
                </a:cubicBezTo>
                <a:cubicBezTo>
                  <a:pt x="423" y="189"/>
                  <a:pt x="437" y="186"/>
                  <a:pt x="449" y="179"/>
                </a:cubicBezTo>
                <a:cubicBezTo>
                  <a:pt x="457" y="174"/>
                  <a:pt x="460" y="164"/>
                  <a:pt x="456" y="156"/>
                </a:cubicBezTo>
                <a:cubicBezTo>
                  <a:pt x="451" y="148"/>
                  <a:pt x="440" y="145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6"/>
                  <a:pt x="351" y="124"/>
                  <a:pt x="343" y="129"/>
                </a:cubicBezTo>
                <a:cubicBezTo>
                  <a:pt x="335" y="134"/>
                  <a:pt x="333" y="144"/>
                  <a:pt x="338" y="152"/>
                </a:cubicBezTo>
                <a:cubicBezTo>
                  <a:pt x="346" y="165"/>
                  <a:pt x="358" y="174"/>
                  <a:pt x="371" y="180"/>
                </a:cubicBezTo>
                <a:cubicBezTo>
                  <a:pt x="353" y="216"/>
                  <a:pt x="319" y="310"/>
                  <a:pt x="384" y="415"/>
                </a:cubicBezTo>
                <a:cubicBezTo>
                  <a:pt x="338" y="420"/>
                  <a:pt x="291" y="426"/>
                  <a:pt x="255" y="449"/>
                </a:cubicBezTo>
                <a:cubicBezTo>
                  <a:pt x="232" y="463"/>
                  <a:pt x="209" y="485"/>
                  <a:pt x="191" y="509"/>
                </a:cubicBezTo>
                <a:cubicBezTo>
                  <a:pt x="169" y="506"/>
                  <a:pt x="89" y="486"/>
                  <a:pt x="75" y="400"/>
                </a:cubicBezTo>
                <a:cubicBezTo>
                  <a:pt x="84" y="393"/>
                  <a:pt x="91" y="385"/>
                  <a:pt x="95" y="374"/>
                </a:cubicBezTo>
                <a:cubicBezTo>
                  <a:pt x="99" y="365"/>
                  <a:pt x="94" y="356"/>
                  <a:pt x="86" y="352"/>
                </a:cubicBezTo>
                <a:cubicBezTo>
                  <a:pt x="77" y="349"/>
                  <a:pt x="67" y="353"/>
                  <a:pt x="63" y="362"/>
                </a:cubicBezTo>
                <a:cubicBezTo>
                  <a:pt x="60" y="369"/>
                  <a:pt x="55" y="375"/>
                  <a:pt x="47" y="377"/>
                </a:cubicBezTo>
                <a:cubicBezTo>
                  <a:pt x="40" y="380"/>
                  <a:pt x="33" y="379"/>
                  <a:pt x="25" y="375"/>
                </a:cubicBezTo>
                <a:cubicBezTo>
                  <a:pt x="17" y="370"/>
                  <a:pt x="6" y="373"/>
                  <a:pt x="2" y="381"/>
                </a:cubicBezTo>
                <a:cubicBezTo>
                  <a:pt x="-3" y="390"/>
                  <a:pt x="0" y="400"/>
                  <a:pt x="8" y="404"/>
                </a:cubicBezTo>
                <a:cubicBezTo>
                  <a:pt x="18" y="410"/>
                  <a:pt x="29" y="412"/>
                  <a:pt x="39" y="412"/>
                </a:cubicBezTo>
                <a:cubicBezTo>
                  <a:pt x="40" y="412"/>
                  <a:pt x="42" y="412"/>
                  <a:pt x="43" y="412"/>
                </a:cubicBezTo>
                <a:cubicBezTo>
                  <a:pt x="59" y="493"/>
                  <a:pt x="125" y="529"/>
                  <a:pt x="172" y="540"/>
                </a:cubicBezTo>
                <a:cubicBezTo>
                  <a:pt x="166" y="553"/>
                  <a:pt x="162" y="568"/>
                  <a:pt x="160" y="581"/>
                </a:cubicBezTo>
                <a:cubicBezTo>
                  <a:pt x="160" y="591"/>
                  <a:pt x="167" y="599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3"/>
                  <a:pt x="195" y="584"/>
                </a:cubicBezTo>
                <a:cubicBezTo>
                  <a:pt x="199" y="542"/>
                  <a:pt x="239" y="499"/>
                  <a:pt x="274" y="477"/>
                </a:cubicBezTo>
                <a:cubicBezTo>
                  <a:pt x="307" y="456"/>
                  <a:pt x="357" y="452"/>
                  <a:pt x="404" y="447"/>
                </a:cubicBezTo>
                <a:cubicBezTo>
                  <a:pt x="450" y="443"/>
                  <a:pt x="493" y="439"/>
                  <a:pt x="527" y="421"/>
                </a:cubicBezTo>
                <a:moveTo>
                  <a:pt x="972" y="371"/>
                </a:moveTo>
                <a:cubicBezTo>
                  <a:pt x="967" y="379"/>
                  <a:pt x="970" y="389"/>
                  <a:pt x="979" y="393"/>
                </a:cubicBezTo>
                <a:cubicBezTo>
                  <a:pt x="981" y="395"/>
                  <a:pt x="984" y="396"/>
                  <a:pt x="987" y="396"/>
                </a:cubicBezTo>
                <a:cubicBezTo>
                  <a:pt x="993" y="396"/>
                  <a:pt x="999" y="392"/>
                  <a:pt x="1002" y="387"/>
                </a:cubicBezTo>
                <a:cubicBezTo>
                  <a:pt x="1003" y="386"/>
                  <a:pt x="1066" y="270"/>
                  <a:pt x="948" y="193"/>
                </a:cubicBezTo>
                <a:cubicBezTo>
                  <a:pt x="940" y="187"/>
                  <a:pt x="929" y="189"/>
                  <a:pt x="924" y="197"/>
                </a:cubicBezTo>
                <a:cubicBezTo>
                  <a:pt x="918" y="205"/>
                  <a:pt x="921" y="215"/>
                  <a:pt x="928" y="221"/>
                </a:cubicBezTo>
                <a:cubicBezTo>
                  <a:pt x="1020" y="281"/>
                  <a:pt x="974" y="367"/>
                  <a:pt x="972" y="371"/>
                </a:cubicBezTo>
                <a:moveTo>
                  <a:pt x="255" y="98"/>
                </a:moveTo>
                <a:cubicBezTo>
                  <a:pt x="260" y="98"/>
                  <a:pt x="265" y="95"/>
                  <a:pt x="269" y="91"/>
                </a:cubicBezTo>
                <a:cubicBezTo>
                  <a:pt x="320" y="22"/>
                  <a:pt x="389" y="46"/>
                  <a:pt x="392" y="47"/>
                </a:cubicBezTo>
                <a:cubicBezTo>
                  <a:pt x="401" y="50"/>
                  <a:pt x="411" y="45"/>
                  <a:pt x="414" y="37"/>
                </a:cubicBezTo>
                <a:cubicBezTo>
                  <a:pt x="418" y="28"/>
                  <a:pt x="413" y="18"/>
                  <a:pt x="404" y="15"/>
                </a:cubicBezTo>
                <a:cubicBezTo>
                  <a:pt x="371" y="3"/>
                  <a:pt x="293" y="-1"/>
                  <a:pt x="241" y="71"/>
                </a:cubicBezTo>
                <a:cubicBezTo>
                  <a:pt x="235" y="78"/>
                  <a:pt x="237" y="89"/>
                  <a:pt x="245" y="94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2"/>
                  <a:pt x="821" y="85"/>
                </a:cubicBezTo>
                <a:cubicBezTo>
                  <a:pt x="824" y="90"/>
                  <a:pt x="830" y="93"/>
                  <a:pt x="836" y="93"/>
                </a:cubicBezTo>
                <a:cubicBezTo>
                  <a:pt x="838" y="93"/>
                  <a:pt x="842" y="92"/>
                  <a:pt x="844" y="91"/>
                </a:cubicBezTo>
                <a:cubicBezTo>
                  <a:pt x="852" y="86"/>
                  <a:pt x="855" y="76"/>
                  <a:pt x="850" y="68"/>
                </a:cubicBezTo>
                <a:cubicBezTo>
                  <a:pt x="849" y="64"/>
                  <a:pt x="804" y="-7"/>
                  <a:pt x="705" y="0"/>
                </a:cubicBezTo>
                <a:cubicBezTo>
                  <a:pt x="695" y="1"/>
                  <a:pt x="688" y="9"/>
                  <a:pt x="689" y="18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8"/>
                </a:moveTo>
                <a:cubicBezTo>
                  <a:pt x="1015" y="527"/>
                  <a:pt x="1005" y="534"/>
                  <a:pt x="1005" y="543"/>
                </a:cubicBezTo>
                <a:cubicBezTo>
                  <a:pt x="1005" y="544"/>
                  <a:pt x="999" y="602"/>
                  <a:pt x="939" y="622"/>
                </a:cubicBezTo>
                <a:cubicBezTo>
                  <a:pt x="930" y="625"/>
                  <a:pt x="925" y="634"/>
                  <a:pt x="928" y="643"/>
                </a:cubicBezTo>
                <a:cubicBezTo>
                  <a:pt x="930" y="650"/>
                  <a:pt x="937" y="655"/>
                  <a:pt x="944" y="655"/>
                </a:cubicBezTo>
                <a:cubicBezTo>
                  <a:pt x="946" y="655"/>
                  <a:pt x="948" y="654"/>
                  <a:pt x="950" y="654"/>
                </a:cubicBezTo>
                <a:cubicBezTo>
                  <a:pt x="1031" y="628"/>
                  <a:pt x="1039" y="549"/>
                  <a:pt x="1039" y="546"/>
                </a:cubicBezTo>
                <a:cubicBezTo>
                  <a:pt x="1040" y="537"/>
                  <a:pt x="1033" y="528"/>
                  <a:pt x="1023" y="52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040840"/>
            <a:ext cx="282960" cy="228600"/>
          </a:xfrm>
          <a:custGeom>
            <a:avLst/>
            <a:gdLst/>
            <a:ahLst/>
            <a:rect l="0" t="0" r="r" b="b"/>
            <a:pathLst>
              <a:path w="786" h="635">
                <a:moveTo>
                  <a:pt x="13" y="354"/>
                </a:moveTo>
                <a:cubicBezTo>
                  <a:pt x="11" y="363"/>
                  <a:pt x="16" y="373"/>
                  <a:pt x="26" y="375"/>
                </a:cubicBezTo>
                <a:cubicBezTo>
                  <a:pt x="27" y="376"/>
                  <a:pt x="29" y="376"/>
                  <a:pt x="30" y="376"/>
                </a:cubicBezTo>
                <a:cubicBezTo>
                  <a:pt x="38" y="376"/>
                  <a:pt x="45" y="371"/>
                  <a:pt x="47" y="363"/>
                </a:cubicBezTo>
                <a:cubicBezTo>
                  <a:pt x="53" y="338"/>
                  <a:pt x="79" y="323"/>
                  <a:pt x="104" y="328"/>
                </a:cubicBezTo>
                <a:cubicBezTo>
                  <a:pt x="113" y="330"/>
                  <a:pt x="122" y="324"/>
                  <a:pt x="124" y="315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3"/>
                  <a:pt x="68" y="298"/>
                </a:cubicBezTo>
                <a:cubicBezTo>
                  <a:pt x="27" y="230"/>
                  <a:pt x="35" y="164"/>
                  <a:pt x="35" y="163"/>
                </a:cubicBezTo>
                <a:cubicBezTo>
                  <a:pt x="37" y="154"/>
                  <a:pt x="30" y="145"/>
                  <a:pt x="21" y="144"/>
                </a:cubicBezTo>
                <a:cubicBezTo>
                  <a:pt x="11" y="143"/>
                  <a:pt x="2" y="149"/>
                  <a:pt x="1" y="159"/>
                </a:cubicBezTo>
                <a:cubicBezTo>
                  <a:pt x="1" y="162"/>
                  <a:pt x="-9" y="237"/>
                  <a:pt x="38" y="315"/>
                </a:cubicBezTo>
                <a:cubicBezTo>
                  <a:pt x="26" y="325"/>
                  <a:pt x="18" y="338"/>
                  <a:pt x="13" y="354"/>
                </a:cubicBezTo>
                <a:moveTo>
                  <a:pt x="400" y="270"/>
                </a:moveTo>
                <a:cubicBezTo>
                  <a:pt x="415" y="257"/>
                  <a:pt x="437" y="257"/>
                  <a:pt x="451" y="270"/>
                </a:cubicBezTo>
                <a:cubicBezTo>
                  <a:pt x="454" y="274"/>
                  <a:pt x="458" y="275"/>
                  <a:pt x="463" y="275"/>
                </a:cubicBezTo>
                <a:cubicBezTo>
                  <a:pt x="467" y="275"/>
                  <a:pt x="472" y="273"/>
                  <a:pt x="475" y="270"/>
                </a:cubicBezTo>
                <a:cubicBezTo>
                  <a:pt x="482" y="263"/>
                  <a:pt x="482" y="253"/>
                  <a:pt x="475" y="246"/>
                </a:cubicBezTo>
                <a:cubicBezTo>
                  <a:pt x="467" y="239"/>
                  <a:pt x="457" y="234"/>
                  <a:pt x="447" y="230"/>
                </a:cubicBezTo>
                <a:cubicBezTo>
                  <a:pt x="458" y="196"/>
                  <a:pt x="453" y="181"/>
                  <a:pt x="444" y="152"/>
                </a:cubicBezTo>
                <a:cubicBezTo>
                  <a:pt x="442" y="147"/>
                  <a:pt x="440" y="142"/>
                  <a:pt x="439" y="135"/>
                </a:cubicBezTo>
                <a:lnTo>
                  <a:pt x="438" y="132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9"/>
                </a:cubicBezTo>
                <a:cubicBezTo>
                  <a:pt x="379" y="59"/>
                  <a:pt x="391" y="98"/>
                  <a:pt x="404" y="142"/>
                </a:cubicBezTo>
                <a:lnTo>
                  <a:pt x="405" y="145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8"/>
                  <a:pt x="422" y="197"/>
                  <a:pt x="412" y="228"/>
                </a:cubicBezTo>
                <a:cubicBezTo>
                  <a:pt x="399" y="230"/>
                  <a:pt x="387" y="236"/>
                  <a:pt x="377" y="245"/>
                </a:cubicBezTo>
                <a:cubicBezTo>
                  <a:pt x="370" y="252"/>
                  <a:pt x="370" y="262"/>
                  <a:pt x="376" y="269"/>
                </a:cubicBezTo>
                <a:cubicBezTo>
                  <a:pt x="383" y="276"/>
                  <a:pt x="394" y="276"/>
                  <a:pt x="400" y="270"/>
                </a:cubicBezTo>
                <a:moveTo>
                  <a:pt x="620" y="169"/>
                </a:moveTo>
                <a:cubicBezTo>
                  <a:pt x="630" y="169"/>
                  <a:pt x="641" y="167"/>
                  <a:pt x="650" y="163"/>
                </a:cubicBezTo>
                <a:cubicBezTo>
                  <a:pt x="659" y="159"/>
                  <a:pt x="662" y="148"/>
                  <a:pt x="658" y="140"/>
                </a:cubicBezTo>
                <a:cubicBezTo>
                  <a:pt x="654" y="132"/>
                  <a:pt x="644" y="128"/>
                  <a:pt x="635" y="132"/>
                </a:cubicBezTo>
                <a:cubicBezTo>
                  <a:pt x="618" y="140"/>
                  <a:pt x="597" y="133"/>
                  <a:pt x="587" y="116"/>
                </a:cubicBezTo>
                <a:cubicBezTo>
                  <a:pt x="583" y="108"/>
                  <a:pt x="572" y="105"/>
                  <a:pt x="564" y="110"/>
                </a:cubicBezTo>
                <a:cubicBezTo>
                  <a:pt x="556" y="114"/>
                  <a:pt x="553" y="124"/>
                  <a:pt x="557" y="132"/>
                </a:cubicBezTo>
                <a:cubicBezTo>
                  <a:pt x="563" y="144"/>
                  <a:pt x="573" y="153"/>
                  <a:pt x="583" y="159"/>
                </a:cubicBezTo>
                <a:cubicBezTo>
                  <a:pt x="565" y="203"/>
                  <a:pt x="575" y="250"/>
                  <a:pt x="584" y="275"/>
                </a:cubicBezTo>
                <a:cubicBezTo>
                  <a:pt x="586" y="282"/>
                  <a:pt x="593" y="286"/>
                  <a:pt x="600" y="286"/>
                </a:cubicBezTo>
                <a:cubicBezTo>
                  <a:pt x="602" y="286"/>
                  <a:pt x="604" y="286"/>
                  <a:pt x="606" y="285"/>
                </a:cubicBezTo>
                <a:cubicBezTo>
                  <a:pt x="615" y="282"/>
                  <a:pt x="620" y="273"/>
                  <a:pt x="617" y="264"/>
                </a:cubicBezTo>
                <a:cubicBezTo>
                  <a:pt x="611" y="247"/>
                  <a:pt x="600" y="205"/>
                  <a:pt x="617" y="168"/>
                </a:cubicBezTo>
                <a:cubicBezTo>
                  <a:pt x="618" y="169"/>
                  <a:pt x="619" y="169"/>
                  <a:pt x="620" y="169"/>
                </a:cubicBezTo>
                <a:moveTo>
                  <a:pt x="786" y="489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400"/>
                </a:cubicBezTo>
                <a:cubicBezTo>
                  <a:pt x="673" y="400"/>
                  <a:pt x="665" y="408"/>
                  <a:pt x="666" y="418"/>
                </a:cubicBezTo>
                <a:cubicBezTo>
                  <a:pt x="667" y="438"/>
                  <a:pt x="675" y="456"/>
                  <a:pt x="687" y="470"/>
                </a:cubicBezTo>
                <a:cubicBezTo>
                  <a:pt x="659" y="502"/>
                  <a:pt x="623" y="511"/>
                  <a:pt x="603" y="514"/>
                </a:cubicBezTo>
                <a:cubicBezTo>
                  <a:pt x="585" y="516"/>
                  <a:pt x="569" y="514"/>
                  <a:pt x="551" y="512"/>
                </a:cubicBezTo>
                <a:cubicBezTo>
                  <a:pt x="534" y="510"/>
                  <a:pt x="515" y="508"/>
                  <a:pt x="492" y="509"/>
                </a:cubicBez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8"/>
                </a:cubicBezTo>
                <a:cubicBezTo>
                  <a:pt x="450" y="473"/>
                  <a:pt x="447" y="483"/>
                  <a:pt x="452" y="491"/>
                </a:cubicBezTo>
                <a:cubicBezTo>
                  <a:pt x="457" y="498"/>
                  <a:pt x="458" y="510"/>
                  <a:pt x="458" y="516"/>
                </a:cubicBezTo>
                <a:cubicBezTo>
                  <a:pt x="440" y="522"/>
                  <a:pt x="425" y="531"/>
                  <a:pt x="412" y="539"/>
                </a:cubicBezTo>
                <a:cubicBezTo>
                  <a:pt x="387" y="555"/>
                  <a:pt x="368" y="567"/>
                  <a:pt x="339" y="561"/>
                </a:cubicBezTo>
                <a:cubicBezTo>
                  <a:pt x="313" y="555"/>
                  <a:pt x="286" y="554"/>
                  <a:pt x="264" y="557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8"/>
                  <a:pt x="216" y="548"/>
                  <a:pt x="223" y="555"/>
                </a:cubicBezTo>
                <a:cubicBezTo>
                  <a:pt x="226" y="558"/>
                  <a:pt x="228" y="562"/>
                  <a:pt x="230" y="566"/>
                </a:cubicBezTo>
                <a:cubicBezTo>
                  <a:pt x="192" y="581"/>
                  <a:pt x="173" y="607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5"/>
                  <a:pt x="186" y="635"/>
                </a:cubicBezTo>
                <a:cubicBezTo>
                  <a:pt x="191" y="635"/>
                  <a:pt x="197" y="632"/>
                  <a:pt x="200" y="628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8"/>
                  <a:pt x="332" y="594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1"/>
                  <a:pt x="393" y="623"/>
                  <a:pt x="392" y="614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5"/>
                  <a:pt x="417" y="576"/>
                  <a:pt x="430" y="568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2"/>
                  <a:pt x="531" y="544"/>
                  <a:pt x="547" y="545"/>
                </a:cubicBezTo>
                <a:cubicBezTo>
                  <a:pt x="563" y="547"/>
                  <a:pt x="579" y="549"/>
                  <a:pt x="597" y="548"/>
                </a:cubicBezTo>
                <a:cubicBezTo>
                  <a:pt x="600" y="556"/>
                  <a:pt x="600" y="568"/>
                  <a:pt x="600" y="571"/>
                </a:cubicBezTo>
                <a:cubicBezTo>
                  <a:pt x="598" y="581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6"/>
                </a:cubicBezTo>
                <a:cubicBezTo>
                  <a:pt x="634" y="574"/>
                  <a:pt x="636" y="558"/>
                  <a:pt x="632" y="542"/>
                </a:cubicBezTo>
                <a:cubicBezTo>
                  <a:pt x="657" y="536"/>
                  <a:pt x="687" y="522"/>
                  <a:pt x="713" y="493"/>
                </a:cubicBezTo>
                <a:cubicBezTo>
                  <a:pt x="728" y="502"/>
                  <a:pt x="745" y="507"/>
                  <a:pt x="764" y="507"/>
                </a:cubicBezTo>
                <a:cubicBezTo>
                  <a:pt x="766" y="507"/>
                  <a:pt x="768" y="507"/>
                  <a:pt x="770" y="507"/>
                </a:cubicBezTo>
                <a:cubicBezTo>
                  <a:pt x="779" y="506"/>
                  <a:pt x="787" y="498"/>
                  <a:pt x="786" y="48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187596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11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2793960"/>
            <a:ext cx="5472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lógica de los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86600" y="435204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3"/>
                </a:moveTo>
                <a:cubicBezTo>
                  <a:pt x="278" y="260"/>
                  <a:pt x="261" y="299"/>
                  <a:pt x="214" y="299"/>
                </a:cubicBezTo>
                <a:lnTo>
                  <a:pt x="64" y="299"/>
                </a:lnTo>
                <a:cubicBezTo>
                  <a:pt x="-21" y="299"/>
                  <a:pt x="-21" y="0"/>
                  <a:pt x="64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25120" y="435204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6" y="256"/>
                </a:moveTo>
                <a:lnTo>
                  <a:pt x="555" y="256"/>
                </a:lnTo>
                <a:lnTo>
                  <a:pt x="555" y="42"/>
                </a:lnTo>
                <a:lnTo>
                  <a:pt x="576" y="42"/>
                </a:lnTo>
                <a:cubicBezTo>
                  <a:pt x="588" y="42"/>
                  <a:pt x="598" y="33"/>
                  <a:pt x="598" y="21"/>
                </a:cubicBezTo>
                <a:cubicBezTo>
                  <a:pt x="598" y="9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99"/>
                  <a:pt x="64" y="299"/>
                </a:cubicBezTo>
                <a:lnTo>
                  <a:pt x="576" y="299"/>
                </a:lnTo>
                <a:cubicBezTo>
                  <a:pt x="588" y="299"/>
                  <a:pt x="598" y="290"/>
                  <a:pt x="598" y="277"/>
                </a:cubicBezTo>
                <a:cubicBezTo>
                  <a:pt x="598" y="265"/>
                  <a:pt x="588" y="256"/>
                  <a:pt x="576" y="25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44200" y="4367160"/>
            <a:ext cx="196200" cy="77400"/>
          </a:xfrm>
          <a:custGeom>
            <a:avLst/>
            <a:gdLst/>
            <a:ahLst/>
            <a:rect l="0" t="0" r="r" b="b"/>
            <a:pathLst>
              <a:path w="545" h="215">
                <a:moveTo>
                  <a:pt x="527" y="215"/>
                </a:moveTo>
                <a:lnTo>
                  <a:pt x="32" y="215"/>
                </a:lnTo>
                <a:cubicBezTo>
                  <a:pt x="-11" y="215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5"/>
                  <a:pt x="527" y="21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44200" y="4367160"/>
            <a:ext cx="194760" cy="70920"/>
          </a:xfrm>
          <a:custGeom>
            <a:avLst/>
            <a:gdLst/>
            <a:ahLst/>
            <a:rect l="0" t="0" r="r" b="b"/>
            <a:pathLst>
              <a:path w="541" h="197">
                <a:moveTo>
                  <a:pt x="43" y="43"/>
                </a:moveTo>
                <a:lnTo>
                  <a:pt x="541" y="43"/>
                </a:lnTo>
                <a:cubicBezTo>
                  <a:pt x="539" y="18"/>
                  <a:pt x="534" y="0"/>
                  <a:pt x="527" y="0"/>
                </a:cubicBezTo>
                <a:lnTo>
                  <a:pt x="32" y="0"/>
                </a:lnTo>
                <a:cubicBezTo>
                  <a:pt x="-3" y="0"/>
                  <a:pt x="-9" y="146"/>
                  <a:pt x="14" y="197"/>
                </a:cubicBezTo>
                <a:cubicBezTo>
                  <a:pt x="5" y="134"/>
                  <a:pt x="15" y="43"/>
                  <a:pt x="43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79040" y="4198320"/>
            <a:ext cx="84600" cy="84960"/>
          </a:xfrm>
          <a:custGeom>
            <a:avLst/>
            <a:gdLst/>
            <a:ahLst/>
            <a:rect l="0" t="0" r="r" b="b"/>
            <a:pathLst>
              <a:path w="235" h="236">
                <a:moveTo>
                  <a:pt x="235" y="150"/>
                </a:moveTo>
                <a:cubicBezTo>
                  <a:pt x="235" y="198"/>
                  <a:pt x="197" y="236"/>
                  <a:pt x="150" y="236"/>
                </a:cubicBezTo>
                <a:lnTo>
                  <a:pt x="65" y="236"/>
                </a:lnTo>
                <a:cubicBezTo>
                  <a:pt x="-21" y="236"/>
                  <a:pt x="-21" y="0"/>
                  <a:pt x="65" y="0"/>
                </a:cubicBezTo>
                <a:lnTo>
                  <a:pt x="150" y="0"/>
                </a:lnTo>
                <a:cubicBezTo>
                  <a:pt x="197" y="0"/>
                  <a:pt x="235" y="39"/>
                  <a:pt x="235" y="86"/>
                </a:cubicBezTo>
                <a:lnTo>
                  <a:pt x="235" y="150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02080" y="419832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76" y="193"/>
                </a:moveTo>
                <a:lnTo>
                  <a:pt x="555" y="193"/>
                </a:lnTo>
                <a:lnTo>
                  <a:pt x="555" y="43"/>
                </a:lnTo>
                <a:lnTo>
                  <a:pt x="576" y="43"/>
                </a:lnTo>
                <a:cubicBezTo>
                  <a:pt x="588" y="43"/>
                  <a:pt x="598" y="34"/>
                  <a:pt x="598" y="22"/>
                </a:cubicBezTo>
                <a:cubicBezTo>
                  <a:pt x="598" y="10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36"/>
                  <a:pt x="64" y="236"/>
                </a:cubicBezTo>
                <a:lnTo>
                  <a:pt x="576" y="236"/>
                </a:lnTo>
                <a:cubicBezTo>
                  <a:pt x="588" y="236"/>
                  <a:pt x="598" y="226"/>
                  <a:pt x="598" y="215"/>
                </a:cubicBezTo>
                <a:cubicBezTo>
                  <a:pt x="598" y="203"/>
                  <a:pt x="588" y="193"/>
                  <a:pt x="576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1160" y="421380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0" y="150"/>
                  <a:pt x="-10" y="0"/>
                  <a:pt x="32" y="0"/>
                </a:cubicBezTo>
                <a:lnTo>
                  <a:pt x="527" y="0"/>
                </a:lnTo>
                <a:cubicBezTo>
                  <a:pt x="551" y="0"/>
                  <a:pt x="551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21160" y="421380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4"/>
                </a:moveTo>
                <a:lnTo>
                  <a:pt x="543" y="44"/>
                </a:lnTo>
                <a:cubicBezTo>
                  <a:pt x="541" y="19"/>
                  <a:pt x="535" y="0"/>
                  <a:pt x="527" y="0"/>
                </a:cubicBezTo>
                <a:lnTo>
                  <a:pt x="32" y="0"/>
                </a:lnTo>
                <a:cubicBezTo>
                  <a:pt x="7" y="0"/>
                  <a:pt x="-3" y="54"/>
                  <a:pt x="1" y="97"/>
                </a:cubicBezTo>
                <a:cubicBezTo>
                  <a:pt x="5" y="68"/>
                  <a:pt x="15" y="44"/>
                  <a:pt x="32" y="4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94520" y="4282920"/>
            <a:ext cx="131040" cy="69480"/>
          </a:xfrm>
          <a:custGeom>
            <a:avLst/>
            <a:gdLst/>
            <a:ahLst/>
            <a:rect l="0" t="0" r="r" b="b"/>
            <a:pathLst>
              <a:path w="364" h="193">
                <a:moveTo>
                  <a:pt x="364" y="107"/>
                </a:moveTo>
                <a:cubicBezTo>
                  <a:pt x="364" y="155"/>
                  <a:pt x="326" y="193"/>
                  <a:pt x="279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9" y="0"/>
                </a:lnTo>
                <a:cubicBezTo>
                  <a:pt x="326" y="0"/>
                  <a:pt x="364" y="38"/>
                  <a:pt x="364" y="86"/>
                </a:cubicBezTo>
                <a:lnTo>
                  <a:pt x="364" y="10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63280" y="4282920"/>
            <a:ext cx="184680" cy="69480"/>
          </a:xfrm>
          <a:custGeom>
            <a:avLst/>
            <a:gdLst/>
            <a:ahLst/>
            <a:rect l="0" t="0" r="r" b="b"/>
            <a:pathLst>
              <a:path w="513" h="193">
                <a:moveTo>
                  <a:pt x="492" y="150"/>
                </a:moveTo>
                <a:lnTo>
                  <a:pt x="470" y="150"/>
                </a:lnTo>
                <a:lnTo>
                  <a:pt x="470" y="44"/>
                </a:lnTo>
                <a:lnTo>
                  <a:pt x="492" y="44"/>
                </a:lnTo>
                <a:cubicBezTo>
                  <a:pt x="503" y="44"/>
                  <a:pt x="513" y="33"/>
                  <a:pt x="513" y="21"/>
                </a:cubicBezTo>
                <a:cubicBezTo>
                  <a:pt x="513" y="9"/>
                  <a:pt x="503" y="0"/>
                  <a:pt x="492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2" y="193"/>
                </a:lnTo>
                <a:cubicBezTo>
                  <a:pt x="503" y="193"/>
                  <a:pt x="513" y="183"/>
                  <a:pt x="513" y="171"/>
                </a:cubicBezTo>
                <a:cubicBezTo>
                  <a:pt x="513" y="160"/>
                  <a:pt x="503" y="150"/>
                  <a:pt x="492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82720" y="4298400"/>
            <a:ext cx="158760" cy="38520"/>
          </a:xfrm>
          <a:custGeom>
            <a:avLst/>
            <a:gdLst/>
            <a:ahLst/>
            <a:rect l="0" t="0" r="r" b="b"/>
            <a:pathLst>
              <a:path w="441" h="107">
                <a:moveTo>
                  <a:pt x="441" y="107"/>
                </a:moveTo>
                <a:lnTo>
                  <a:pt x="32" y="107"/>
                </a:lnTo>
                <a:cubicBezTo>
                  <a:pt x="-11" y="107"/>
                  <a:pt x="-11" y="0"/>
                  <a:pt x="32" y="0"/>
                </a:cubicBezTo>
                <a:lnTo>
                  <a:pt x="441" y="0"/>
                </a:lnTo>
                <a:lnTo>
                  <a:pt x="441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82720" y="4298400"/>
            <a:ext cx="165240" cy="27000"/>
          </a:xfrm>
          <a:custGeom>
            <a:avLst/>
            <a:gdLst/>
            <a:ahLst/>
            <a:rect l="0" t="0" r="r" b="b"/>
            <a:pathLst>
              <a:path w="459" h="75">
                <a:moveTo>
                  <a:pt x="32" y="43"/>
                </a:moveTo>
                <a:lnTo>
                  <a:pt x="459" y="43"/>
                </a:lnTo>
                <a:cubicBezTo>
                  <a:pt x="457" y="21"/>
                  <a:pt x="451" y="0"/>
                  <a:pt x="441" y="0"/>
                </a:cubicBezTo>
                <a:lnTo>
                  <a:pt x="32" y="0"/>
                </a:lnTo>
                <a:cubicBezTo>
                  <a:pt x="4" y="0"/>
                  <a:pt x="-5" y="44"/>
                  <a:pt x="2" y="75"/>
                </a:cubicBezTo>
                <a:cubicBezTo>
                  <a:pt x="6" y="57"/>
                  <a:pt x="16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3577320"/>
            <a:ext cx="2890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estáticas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65240" y="4150080"/>
            <a:ext cx="978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Fundamentos esenciales de la programación estructurada, orientada a objetos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4559760"/>
            <a:ext cx="117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47720" y="2117520"/>
            <a:ext cx="3111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6.2 Colas y deques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1599840" y="3428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300320" y="2864160"/>
            <a:ext cx="22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array circular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1047600" y="3914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852560" y="3273840"/>
            <a:ext cx="300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Dos punteros: inicio y fin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71480" y="4371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806040" y="44064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832680" y="44330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63280" y="44640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886320" y="44870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06120" y="45122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903960" y="44978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8"/>
                </a:lnTo>
                <a:cubicBezTo>
                  <a:pt x="28" y="-2"/>
                  <a:pt x="41" y="-2"/>
                  <a:pt x="50" y="8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954360" y="4371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910800" y="4395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8"/>
                  <a:pt x="10" y="309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3759480"/>
            <a:ext cx="58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Deque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inserción/extracción en ambos extremos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065240" y="4321440"/>
            <a:ext cx="482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buffers, planificación,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747720" y="2089080"/>
            <a:ext cx="3364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6.3 Listas (estáticas)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300320" y="2826000"/>
            <a:ext cx="327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con desplazamientos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300320" y="3312000"/>
            <a:ext cx="468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Inserciones/eliminaciones lentas (O(n))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910080" y="45990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3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83800" y="46015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10"/>
                  <a:pt x="58" y="10"/>
                </a:cubicBezTo>
                <a:cubicBezTo>
                  <a:pt x="26" y="10"/>
                  <a:pt x="0" y="30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8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75800" y="44398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6"/>
                  <a:pt x="584" y="66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4"/>
                  <a:pt x="146" y="61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2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790560" y="44571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09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7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59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5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824760" y="44596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6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300320" y="3788280"/>
            <a:ext cx="260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aleatorio O(1)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065240" y="4359600"/>
            <a:ext cx="878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Pueden simular estructuras dinámicas en entornos de memoria limitada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747720" y="1469880"/>
            <a:ext cx="3749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6.4 Árboles (estáticos)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747720" y="2253600"/>
            <a:ext cx="1891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binario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300320" y="2826000"/>
            <a:ext cx="280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 con hasta 2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300320" y="3302280"/>
            <a:ext cx="502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Recorridos: preorden, inorden, postorden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747720" y="3910680"/>
            <a:ext cx="3554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de búsqueda (BST)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2199960" y="4514760"/>
            <a:ext cx="3543840" cy="371880"/>
          </a:xfrm>
          <a:custGeom>
            <a:avLst/>
            <a:gdLst/>
            <a:ahLst/>
            <a:rect l="0" t="0" r="r" b="b"/>
            <a:pathLst>
              <a:path w="98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685" y="0"/>
                </a:lnTo>
                <a:cubicBezTo>
                  <a:pt x="9696" y="0"/>
                  <a:pt x="9706" y="1"/>
                  <a:pt x="9716" y="3"/>
                </a:cubicBezTo>
                <a:cubicBezTo>
                  <a:pt x="9726" y="5"/>
                  <a:pt x="9736" y="8"/>
                  <a:pt x="9746" y="12"/>
                </a:cubicBezTo>
                <a:cubicBezTo>
                  <a:pt x="9756" y="16"/>
                  <a:pt x="9765" y="21"/>
                  <a:pt x="9773" y="27"/>
                </a:cubicBezTo>
                <a:cubicBezTo>
                  <a:pt x="9782" y="32"/>
                  <a:pt x="9790" y="39"/>
                  <a:pt x="9797" y="46"/>
                </a:cubicBezTo>
                <a:cubicBezTo>
                  <a:pt x="9805" y="54"/>
                  <a:pt x="9811" y="62"/>
                  <a:pt x="9817" y="70"/>
                </a:cubicBezTo>
                <a:cubicBezTo>
                  <a:pt x="9823" y="79"/>
                  <a:pt x="9828" y="88"/>
                  <a:pt x="9832" y="98"/>
                </a:cubicBezTo>
                <a:cubicBezTo>
                  <a:pt x="9836" y="107"/>
                  <a:pt x="9839" y="117"/>
                  <a:pt x="9841" y="128"/>
                </a:cubicBezTo>
                <a:cubicBezTo>
                  <a:pt x="9843" y="138"/>
                  <a:pt x="9844" y="148"/>
                  <a:pt x="9844" y="158"/>
                </a:cubicBezTo>
                <a:lnTo>
                  <a:pt x="9844" y="874"/>
                </a:lnTo>
                <a:cubicBezTo>
                  <a:pt x="9844" y="884"/>
                  <a:pt x="9843" y="895"/>
                  <a:pt x="9841" y="905"/>
                </a:cubicBezTo>
                <a:cubicBezTo>
                  <a:pt x="9839" y="915"/>
                  <a:pt x="9836" y="925"/>
                  <a:pt x="9832" y="935"/>
                </a:cubicBezTo>
                <a:cubicBezTo>
                  <a:pt x="9828" y="944"/>
                  <a:pt x="9823" y="953"/>
                  <a:pt x="9817" y="962"/>
                </a:cubicBezTo>
                <a:cubicBezTo>
                  <a:pt x="9811" y="971"/>
                  <a:pt x="9805" y="979"/>
                  <a:pt x="9797" y="986"/>
                </a:cubicBezTo>
                <a:cubicBezTo>
                  <a:pt x="9790" y="993"/>
                  <a:pt x="9782" y="1000"/>
                  <a:pt x="9773" y="1006"/>
                </a:cubicBezTo>
                <a:cubicBezTo>
                  <a:pt x="9765" y="1012"/>
                  <a:pt x="9756" y="1017"/>
                  <a:pt x="9746" y="1021"/>
                </a:cubicBezTo>
                <a:cubicBezTo>
                  <a:pt x="9736" y="1025"/>
                  <a:pt x="9726" y="1028"/>
                  <a:pt x="9716" y="1030"/>
                </a:cubicBezTo>
                <a:cubicBezTo>
                  <a:pt x="9706" y="1032"/>
                  <a:pt x="9696" y="1033"/>
                  <a:pt x="96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1300320" y="4483440"/>
            <a:ext cx="90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2297520" y="4606200"/>
            <a:ext cx="3355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izquierda &lt; nodo &lt; derecha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300320" y="4969440"/>
            <a:ext cx="341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Eficiencia si está equilibrado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1047600" y="2590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747720" y="1863000"/>
            <a:ext cx="2939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 balanceados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1047600" y="3076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300320" y="2435760"/>
            <a:ext cx="505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AVL / Rojo-Negro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equilibrio automático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300320" y="2921400"/>
            <a:ext cx="373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inserciones, búsquedas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047600" y="4248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747720" y="3520080"/>
            <a:ext cx="2170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 n‑arios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1047600" y="4733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300320" y="4092840"/>
            <a:ext cx="296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Más de 2 hijos por nodo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300320" y="4578840"/>
            <a:ext cx="580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DOM, expresiones, estructuras jerárquicas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752400" y="2885760"/>
            <a:ext cx="1486080" cy="543240"/>
          </a:xfrm>
          <a:custGeom>
            <a:avLst/>
            <a:gdLst/>
            <a:ahLst/>
            <a:rect l="0" t="0" r="r" b="b"/>
            <a:pathLst>
              <a:path w="4128" h="1509">
                <a:moveTo>
                  <a:pt x="0" y="0"/>
                </a:moveTo>
                <a:lnTo>
                  <a:pt x="4128" y="0"/>
                </a:lnTo>
                <a:lnTo>
                  <a:pt x="41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2238120" y="2885760"/>
            <a:ext cx="1857960" cy="543240"/>
          </a:xfrm>
          <a:custGeom>
            <a:avLst/>
            <a:gdLst/>
            <a:ahLst/>
            <a:rect l="0" t="0" r="r" b="b"/>
            <a:pathLst>
              <a:path w="5161" h="1509">
                <a:moveTo>
                  <a:pt x="0" y="0"/>
                </a:moveTo>
                <a:lnTo>
                  <a:pt x="5161" y="0"/>
                </a:lnTo>
                <a:lnTo>
                  <a:pt x="51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752400" y="3428640"/>
            <a:ext cx="1486080" cy="533880"/>
          </a:xfrm>
          <a:custGeom>
            <a:avLst/>
            <a:gdLst/>
            <a:ahLst/>
            <a:rect l="0" t="0" r="r" b="b"/>
            <a:pathLst>
              <a:path w="4128" h="1483">
                <a:moveTo>
                  <a:pt x="0" y="0"/>
                </a:moveTo>
                <a:lnTo>
                  <a:pt x="4128" y="0"/>
                </a:lnTo>
                <a:lnTo>
                  <a:pt x="41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2238120" y="3428640"/>
            <a:ext cx="1857960" cy="533880"/>
          </a:xfrm>
          <a:custGeom>
            <a:avLst/>
            <a:gdLst/>
            <a:ahLst/>
            <a:rect l="0" t="0" r="r" b="b"/>
            <a:pathLst>
              <a:path w="5161" h="1483">
                <a:moveTo>
                  <a:pt x="0" y="0"/>
                </a:moveTo>
                <a:lnTo>
                  <a:pt x="5161" y="0"/>
                </a:lnTo>
                <a:lnTo>
                  <a:pt x="516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52400" y="3962160"/>
            <a:ext cx="1486080" cy="543240"/>
          </a:xfrm>
          <a:custGeom>
            <a:avLst/>
            <a:gdLst/>
            <a:ahLst/>
            <a:rect l="0" t="0" r="r" b="b"/>
            <a:pathLst>
              <a:path w="4128" h="1509">
                <a:moveTo>
                  <a:pt x="0" y="0"/>
                </a:moveTo>
                <a:lnTo>
                  <a:pt x="4128" y="0"/>
                </a:lnTo>
                <a:lnTo>
                  <a:pt x="41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2238120" y="3962160"/>
            <a:ext cx="1857960" cy="543240"/>
          </a:xfrm>
          <a:custGeom>
            <a:avLst/>
            <a:gdLst/>
            <a:ahLst/>
            <a:rect l="0" t="0" r="r" b="b"/>
            <a:pathLst>
              <a:path w="5161" h="1509">
                <a:moveTo>
                  <a:pt x="0" y="0"/>
                </a:moveTo>
                <a:lnTo>
                  <a:pt x="5161" y="0"/>
                </a:lnTo>
                <a:lnTo>
                  <a:pt x="51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52400" y="2885760"/>
            <a:ext cx="1495800" cy="10080"/>
          </a:xfrm>
          <a:custGeom>
            <a:avLst/>
            <a:gdLst/>
            <a:ahLst/>
            <a:rect l="0" t="0" r="r" b="b"/>
            <a:pathLst>
              <a:path w="4155" h="28">
                <a:moveTo>
                  <a:pt x="0" y="0"/>
                </a:moveTo>
                <a:lnTo>
                  <a:pt x="4155" y="0"/>
                </a:lnTo>
                <a:lnTo>
                  <a:pt x="41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223812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2247840" y="2885760"/>
            <a:ext cx="1857600" cy="10080"/>
          </a:xfrm>
          <a:custGeom>
            <a:avLst/>
            <a:gdLst/>
            <a:ahLst/>
            <a:rect l="0" t="0" r="r" b="b"/>
            <a:pathLst>
              <a:path w="5160" h="28">
                <a:moveTo>
                  <a:pt x="0" y="0"/>
                </a:moveTo>
                <a:lnTo>
                  <a:pt x="5160" y="0"/>
                </a:lnTo>
                <a:lnTo>
                  <a:pt x="51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409572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3419280"/>
            <a:ext cx="1495800" cy="9720"/>
          </a:xfrm>
          <a:custGeom>
            <a:avLst/>
            <a:gdLst/>
            <a:ahLst/>
            <a:rect l="0" t="0" r="r" b="b"/>
            <a:pathLst>
              <a:path w="4155" h="27">
                <a:moveTo>
                  <a:pt x="0" y="0"/>
                </a:moveTo>
                <a:lnTo>
                  <a:pt x="4155" y="0"/>
                </a:lnTo>
                <a:lnTo>
                  <a:pt x="41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2247840" y="3419280"/>
            <a:ext cx="1857600" cy="9720"/>
          </a:xfrm>
          <a:custGeom>
            <a:avLst/>
            <a:gdLst/>
            <a:ahLst/>
            <a:rect l="0" t="0" r="r" b="b"/>
            <a:pathLst>
              <a:path w="5160" h="27">
                <a:moveTo>
                  <a:pt x="0" y="0"/>
                </a:moveTo>
                <a:lnTo>
                  <a:pt x="5160" y="0"/>
                </a:lnTo>
                <a:lnTo>
                  <a:pt x="51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223812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409572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75240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52400" y="3962160"/>
            <a:ext cx="1495800" cy="10080"/>
          </a:xfrm>
          <a:custGeom>
            <a:avLst/>
            <a:gdLst/>
            <a:ahLst/>
            <a:rect l="0" t="0" r="r" b="b"/>
            <a:pathLst>
              <a:path w="4155" h="28">
                <a:moveTo>
                  <a:pt x="0" y="0"/>
                </a:moveTo>
                <a:lnTo>
                  <a:pt x="4155" y="0"/>
                </a:lnTo>
                <a:lnTo>
                  <a:pt x="41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223812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2247840" y="3962160"/>
            <a:ext cx="1857600" cy="10080"/>
          </a:xfrm>
          <a:custGeom>
            <a:avLst/>
            <a:gdLst/>
            <a:ahLst/>
            <a:rect l="0" t="0" r="r" b="b"/>
            <a:pathLst>
              <a:path w="5160" h="28">
                <a:moveTo>
                  <a:pt x="0" y="0"/>
                </a:moveTo>
                <a:lnTo>
                  <a:pt x="5160" y="0"/>
                </a:lnTo>
                <a:lnTo>
                  <a:pt x="51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409572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52400" y="4495680"/>
            <a:ext cx="1495800" cy="9720"/>
          </a:xfrm>
          <a:custGeom>
            <a:avLst/>
            <a:gdLst/>
            <a:ahLst/>
            <a:rect l="0" t="0" r="r" b="b"/>
            <a:pathLst>
              <a:path w="4155" h="27">
                <a:moveTo>
                  <a:pt x="0" y="0"/>
                </a:moveTo>
                <a:lnTo>
                  <a:pt x="4155" y="0"/>
                </a:lnTo>
                <a:lnTo>
                  <a:pt x="41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2247840" y="4495680"/>
            <a:ext cx="1857600" cy="9720"/>
          </a:xfrm>
          <a:custGeom>
            <a:avLst/>
            <a:gdLst/>
            <a:ahLst/>
            <a:rect l="0" t="0" r="r" b="b"/>
            <a:pathLst>
              <a:path w="5160" h="27">
                <a:moveTo>
                  <a:pt x="0" y="0"/>
                </a:moveTo>
                <a:lnTo>
                  <a:pt x="5160" y="0"/>
                </a:lnTo>
                <a:lnTo>
                  <a:pt x="51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1047600" y="2485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747720" y="1758240"/>
            <a:ext cx="2507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Heap (montículo)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1300320" y="2331000"/>
            <a:ext cx="282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binario completo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217880" y="296892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2525040" y="2968920"/>
            <a:ext cx="133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Propiedad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880920" y="3502440"/>
            <a:ext cx="122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Max-heap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2367720" y="3502440"/>
            <a:ext cx="160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 ≥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880920" y="4045320"/>
            <a:ext cx="11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Min-heap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771480" y="4724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806040" y="47588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832680" y="47854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863280" y="48164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886320" y="48394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906120" y="48643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903960" y="485028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8"/>
                </a:lnTo>
                <a:cubicBezTo>
                  <a:pt x="28" y="-2"/>
                  <a:pt x="41" y="-2"/>
                  <a:pt x="50" y="8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954360" y="4724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910800" y="47484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2367720" y="4045320"/>
            <a:ext cx="160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 ≤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065240" y="4673880"/>
            <a:ext cx="475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colas de prioridad, ordenaciones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52400" y="3000240"/>
            <a:ext cx="2829240" cy="533880"/>
          </a:xfrm>
          <a:custGeom>
            <a:avLst/>
            <a:gdLst/>
            <a:ahLst/>
            <a:rect l="0" t="0" r="r" b="b"/>
            <a:pathLst>
              <a:path w="7859" h="1483">
                <a:moveTo>
                  <a:pt x="0" y="0"/>
                </a:moveTo>
                <a:lnTo>
                  <a:pt x="7859" y="0"/>
                </a:lnTo>
                <a:lnTo>
                  <a:pt x="785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3581280" y="3000240"/>
            <a:ext cx="3724560" cy="533880"/>
          </a:xfrm>
          <a:custGeom>
            <a:avLst/>
            <a:gdLst/>
            <a:ahLst/>
            <a:rect l="0" t="0" r="r" b="b"/>
            <a:pathLst>
              <a:path w="10346" h="1483">
                <a:moveTo>
                  <a:pt x="0" y="0"/>
                </a:moveTo>
                <a:lnTo>
                  <a:pt x="10346" y="0"/>
                </a:lnTo>
                <a:lnTo>
                  <a:pt x="1034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752400" y="3533760"/>
            <a:ext cx="2829240" cy="543240"/>
          </a:xfrm>
          <a:custGeom>
            <a:avLst/>
            <a:gdLst/>
            <a:ahLst/>
            <a:rect l="0" t="0" r="r" b="b"/>
            <a:pathLst>
              <a:path w="7859" h="1509">
                <a:moveTo>
                  <a:pt x="0" y="0"/>
                </a:moveTo>
                <a:lnTo>
                  <a:pt x="7859" y="0"/>
                </a:lnTo>
                <a:lnTo>
                  <a:pt x="785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3581280" y="3533760"/>
            <a:ext cx="3724560" cy="543240"/>
          </a:xfrm>
          <a:custGeom>
            <a:avLst/>
            <a:gdLst/>
            <a:ahLst/>
            <a:rect l="0" t="0" r="r" b="b"/>
            <a:pathLst>
              <a:path w="10346" h="1509">
                <a:moveTo>
                  <a:pt x="0" y="0"/>
                </a:moveTo>
                <a:lnTo>
                  <a:pt x="10346" y="0"/>
                </a:lnTo>
                <a:lnTo>
                  <a:pt x="1034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52400" y="4076640"/>
            <a:ext cx="2829240" cy="533520"/>
          </a:xfrm>
          <a:custGeom>
            <a:avLst/>
            <a:gdLst/>
            <a:ahLst/>
            <a:rect l="0" t="0" r="r" b="b"/>
            <a:pathLst>
              <a:path w="7859" h="1482">
                <a:moveTo>
                  <a:pt x="0" y="0"/>
                </a:moveTo>
                <a:lnTo>
                  <a:pt x="7859" y="0"/>
                </a:lnTo>
                <a:lnTo>
                  <a:pt x="785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3581280" y="4076640"/>
            <a:ext cx="3724560" cy="533520"/>
          </a:xfrm>
          <a:custGeom>
            <a:avLst/>
            <a:gdLst/>
            <a:ahLst/>
            <a:rect l="0" t="0" r="r" b="b"/>
            <a:pathLst>
              <a:path w="10346" h="1482">
                <a:moveTo>
                  <a:pt x="0" y="0"/>
                </a:moveTo>
                <a:lnTo>
                  <a:pt x="10346" y="0"/>
                </a:lnTo>
                <a:lnTo>
                  <a:pt x="103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52400" y="29905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752400" y="2990520"/>
            <a:ext cx="2829240" cy="10080"/>
          </a:xfrm>
          <a:custGeom>
            <a:avLst/>
            <a:gdLst/>
            <a:ahLst/>
            <a:rect l="0" t="0" r="r" b="b"/>
            <a:pathLst>
              <a:path w="7859" h="28">
                <a:moveTo>
                  <a:pt x="0" y="0"/>
                </a:moveTo>
                <a:lnTo>
                  <a:pt x="7859" y="0"/>
                </a:lnTo>
                <a:lnTo>
                  <a:pt x="78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3571560" y="29905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3581280" y="2990520"/>
            <a:ext cx="3724560" cy="10080"/>
          </a:xfrm>
          <a:custGeom>
            <a:avLst/>
            <a:gdLst/>
            <a:ahLst/>
            <a:rect l="0" t="0" r="r" b="b"/>
            <a:pathLst>
              <a:path w="10346" h="28">
                <a:moveTo>
                  <a:pt x="0" y="0"/>
                </a:moveTo>
                <a:lnTo>
                  <a:pt x="10346" y="0"/>
                </a:lnTo>
                <a:lnTo>
                  <a:pt x="103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296120" y="29905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752400" y="3533760"/>
            <a:ext cx="2829240" cy="9720"/>
          </a:xfrm>
          <a:custGeom>
            <a:avLst/>
            <a:gdLst/>
            <a:ahLst/>
            <a:rect l="0" t="0" r="r" b="b"/>
            <a:pathLst>
              <a:path w="7859" h="27">
                <a:moveTo>
                  <a:pt x="0" y="0"/>
                </a:moveTo>
                <a:lnTo>
                  <a:pt x="7859" y="0"/>
                </a:lnTo>
                <a:lnTo>
                  <a:pt x="785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3581280" y="3533760"/>
            <a:ext cx="3724560" cy="9720"/>
          </a:xfrm>
          <a:custGeom>
            <a:avLst/>
            <a:gdLst/>
            <a:ahLst/>
            <a:rect l="0" t="0" r="r" b="b"/>
            <a:pathLst>
              <a:path w="10346" h="27">
                <a:moveTo>
                  <a:pt x="0" y="0"/>
                </a:moveTo>
                <a:lnTo>
                  <a:pt x="10346" y="0"/>
                </a:lnTo>
                <a:lnTo>
                  <a:pt x="103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752400" y="35431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3571560" y="354312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7296120" y="35431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400" y="4076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52400" y="4066920"/>
            <a:ext cx="2829240" cy="10080"/>
          </a:xfrm>
          <a:custGeom>
            <a:avLst/>
            <a:gdLst/>
            <a:ahLst/>
            <a:rect l="0" t="0" r="r" b="b"/>
            <a:pathLst>
              <a:path w="7859" h="28">
                <a:moveTo>
                  <a:pt x="0" y="0"/>
                </a:moveTo>
                <a:lnTo>
                  <a:pt x="7859" y="0"/>
                </a:lnTo>
                <a:lnTo>
                  <a:pt x="78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3571560" y="40766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3581280" y="4066920"/>
            <a:ext cx="3724560" cy="10080"/>
          </a:xfrm>
          <a:custGeom>
            <a:avLst/>
            <a:gdLst/>
            <a:ahLst/>
            <a:rect l="0" t="0" r="r" b="b"/>
            <a:pathLst>
              <a:path w="10346" h="28">
                <a:moveTo>
                  <a:pt x="0" y="0"/>
                </a:moveTo>
                <a:lnTo>
                  <a:pt x="10346" y="0"/>
                </a:lnTo>
                <a:lnTo>
                  <a:pt x="103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296120" y="4076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752400" y="4609800"/>
            <a:ext cx="2829240" cy="10080"/>
          </a:xfrm>
          <a:custGeom>
            <a:avLst/>
            <a:gdLst/>
            <a:ahLst/>
            <a:rect l="0" t="0" r="r" b="b"/>
            <a:pathLst>
              <a:path w="7859" h="28">
                <a:moveTo>
                  <a:pt x="0" y="0"/>
                </a:moveTo>
                <a:lnTo>
                  <a:pt x="7859" y="0"/>
                </a:lnTo>
                <a:lnTo>
                  <a:pt x="785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3581280" y="4609800"/>
            <a:ext cx="3724560" cy="10080"/>
          </a:xfrm>
          <a:custGeom>
            <a:avLst/>
            <a:gdLst/>
            <a:ahLst/>
            <a:rect l="0" t="0" r="r" b="b"/>
            <a:pathLst>
              <a:path w="10346" h="28">
                <a:moveTo>
                  <a:pt x="0" y="0"/>
                </a:moveTo>
                <a:lnTo>
                  <a:pt x="10346" y="0"/>
                </a:lnTo>
                <a:lnTo>
                  <a:pt x="103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747720" y="1660320"/>
            <a:ext cx="1719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6.5 Grafos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747720" y="2434320"/>
            <a:ext cx="2495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887840" y="307368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4542120" y="307368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880920" y="3616560"/>
            <a:ext cx="256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Matriz de adyacencia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3707640" y="3616560"/>
            <a:ext cx="342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Rápida, costosa en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880920" y="4150080"/>
            <a:ext cx="234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adyacencia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868680" y="48733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930960" y="483948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72560" y="497520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822960" y="49114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3"/>
                </a:lnTo>
                <a:cubicBezTo>
                  <a:pt x="-9" y="126"/>
                  <a:pt x="-9" y="66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3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3707640" y="4150080"/>
            <a:ext cx="346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Eficiente en grafos dispersos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065240" y="4788360"/>
            <a:ext cx="587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algoritmos de rutas, redes, grafos sociales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1047600" y="2390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747720" y="1498320"/>
            <a:ext cx="2576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6.6 Tablas hash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04760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300320" y="2235600"/>
            <a:ext cx="396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indexado por función hash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300320" y="2721240"/>
            <a:ext cx="277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promedio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O(1)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747720" y="3329640"/>
            <a:ext cx="1433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Colisiones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300320" y="3893040"/>
            <a:ext cx="287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Encadenamiento (listas)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775080" y="500436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2"/>
                  <a:pt x="212" y="147"/>
                  <a:pt x="227" y="162"/>
                </a:cubicBezTo>
                <a:cubicBezTo>
                  <a:pt x="234" y="169"/>
                  <a:pt x="243" y="172"/>
                  <a:pt x="252" y="175"/>
                </a:cubicBezTo>
                <a:cubicBezTo>
                  <a:pt x="263" y="178"/>
                  <a:pt x="289" y="176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9"/>
                  <a:pt x="191" y="305"/>
                </a:cubicBezTo>
                <a:cubicBezTo>
                  <a:pt x="176" y="290"/>
                  <a:pt x="178" y="264"/>
                  <a:pt x="174" y="252"/>
                </a:cubicBezTo>
                <a:cubicBezTo>
                  <a:pt x="171" y="243"/>
                  <a:pt x="169" y="235"/>
                  <a:pt x="162" y="228"/>
                </a:cubicBezTo>
                <a:cubicBezTo>
                  <a:pt x="146" y="212"/>
                  <a:pt x="121" y="213"/>
                  <a:pt x="101" y="229"/>
                </a:cubicBezTo>
                <a:cubicBezTo>
                  <a:pt x="75" y="251"/>
                  <a:pt x="11" y="329"/>
                  <a:pt x="5" y="337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9"/>
                  <a:pt x="117" y="471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3"/>
                  <a:pt x="99" y="536"/>
                  <a:pt x="88" y="546"/>
                </a:cubicBezTo>
                <a:cubicBezTo>
                  <a:pt x="57" y="577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50"/>
                  <a:pt x="214" y="642"/>
                  <a:pt x="216" y="638"/>
                </a:cubicBezTo>
                <a:cubicBezTo>
                  <a:pt x="230" y="610"/>
                  <a:pt x="247" y="601"/>
                  <a:pt x="276" y="631"/>
                </a:cubicBezTo>
                <a:cubicBezTo>
                  <a:pt x="278" y="633"/>
                  <a:pt x="363" y="722"/>
                  <a:pt x="377" y="738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8"/>
                  <a:pt x="505" y="576"/>
                  <a:pt x="496" y="573"/>
                </a:cubicBezTo>
                <a:cubicBezTo>
                  <a:pt x="484" y="569"/>
                  <a:pt x="458" y="572"/>
                  <a:pt x="442" y="556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9"/>
                  <a:pt x="557" y="443"/>
                </a:cubicBezTo>
                <a:cubicBezTo>
                  <a:pt x="572" y="458"/>
                  <a:pt x="570" y="484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5"/>
                  <a:pt x="626" y="535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9"/>
                  <a:pt x="630" y="276"/>
                </a:cubicBezTo>
                <a:cubicBezTo>
                  <a:pt x="602" y="248"/>
                  <a:pt x="611" y="231"/>
                  <a:pt x="638" y="217"/>
                </a:cubicBezTo>
                <a:cubicBezTo>
                  <a:pt x="642" y="215"/>
                  <a:pt x="649" y="212"/>
                  <a:pt x="660" y="201"/>
                </a:cubicBezTo>
                <a:cubicBezTo>
                  <a:pt x="691" y="170"/>
                  <a:pt x="691" y="120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300320" y="4378680"/>
            <a:ext cx="559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Direccionamiento abierto (linear probing,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065240" y="4950360"/>
            <a:ext cx="496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diccionarios, caches, autenticación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47720" y="1869840"/>
            <a:ext cx="268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6.7 Diccionarios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1047600" y="3247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1300320" y="2616480"/>
            <a:ext cx="385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Colección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pares clave/valor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1599840" y="3666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1857240" y="354312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900" y="5"/>
                  <a:pt x="2909" y="8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5" y="33"/>
                  <a:pt x="2963" y="39"/>
                  <a:pt x="2971" y="46"/>
                </a:cubicBezTo>
                <a:cubicBezTo>
                  <a:pt x="2978" y="54"/>
                  <a:pt x="2985" y="62"/>
                  <a:pt x="2990" y="71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8"/>
                  <a:pt x="3017" y="148"/>
                  <a:pt x="3017" y="159"/>
                </a:cubicBezTo>
                <a:lnTo>
                  <a:pt x="3017" y="873"/>
                </a:lnTo>
                <a:cubicBezTo>
                  <a:pt x="3017" y="884"/>
                  <a:pt x="3016" y="894"/>
                  <a:pt x="3014" y="904"/>
                </a:cubicBezTo>
                <a:cubicBezTo>
                  <a:pt x="3012" y="914"/>
                  <a:pt x="3009" y="924"/>
                  <a:pt x="3005" y="934"/>
                </a:cubicBezTo>
                <a:cubicBezTo>
                  <a:pt x="3001" y="944"/>
                  <a:pt x="2996" y="953"/>
                  <a:pt x="2990" y="961"/>
                </a:cubicBezTo>
                <a:cubicBezTo>
                  <a:pt x="2985" y="970"/>
                  <a:pt x="2978" y="978"/>
                  <a:pt x="2971" y="986"/>
                </a:cubicBezTo>
                <a:cubicBezTo>
                  <a:pt x="2963" y="994"/>
                  <a:pt x="2955" y="1000"/>
                  <a:pt x="2947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900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8"/>
                  <a:pt x="32" y="970"/>
                  <a:pt x="27" y="961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300320" y="3092760"/>
            <a:ext cx="247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Implementados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946520" y="36349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HashMap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1599840" y="4152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1857240" y="4028760"/>
            <a:ext cx="1857600" cy="371880"/>
          </a:xfrm>
          <a:custGeom>
            <a:avLst/>
            <a:gdLst/>
            <a:ahLst/>
            <a:rect l="0" t="0" r="r" b="b"/>
            <a:pathLst>
              <a:path w="5160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01" y="0"/>
                </a:lnTo>
                <a:cubicBezTo>
                  <a:pt x="5012" y="0"/>
                  <a:pt x="5022" y="1"/>
                  <a:pt x="5032" y="3"/>
                </a:cubicBezTo>
                <a:cubicBezTo>
                  <a:pt x="5043" y="5"/>
                  <a:pt x="5053" y="8"/>
                  <a:pt x="5062" y="12"/>
                </a:cubicBezTo>
                <a:cubicBezTo>
                  <a:pt x="5072" y="16"/>
                  <a:pt x="5081" y="21"/>
                  <a:pt x="5090" y="27"/>
                </a:cubicBezTo>
                <a:cubicBezTo>
                  <a:pt x="5098" y="33"/>
                  <a:pt x="5106" y="40"/>
                  <a:pt x="5114" y="47"/>
                </a:cubicBezTo>
                <a:cubicBezTo>
                  <a:pt x="5121" y="54"/>
                  <a:pt x="5128" y="62"/>
                  <a:pt x="5133" y="71"/>
                </a:cubicBezTo>
                <a:cubicBezTo>
                  <a:pt x="5139" y="80"/>
                  <a:pt x="5144" y="89"/>
                  <a:pt x="5148" y="98"/>
                </a:cubicBezTo>
                <a:cubicBezTo>
                  <a:pt x="5152" y="108"/>
                  <a:pt x="5155" y="118"/>
                  <a:pt x="5157" y="128"/>
                </a:cubicBezTo>
                <a:cubicBezTo>
                  <a:pt x="5159" y="138"/>
                  <a:pt x="5160" y="149"/>
                  <a:pt x="5160" y="159"/>
                </a:cubicBezTo>
                <a:lnTo>
                  <a:pt x="5160" y="874"/>
                </a:lnTo>
                <a:cubicBezTo>
                  <a:pt x="5160" y="885"/>
                  <a:pt x="5159" y="895"/>
                  <a:pt x="5157" y="905"/>
                </a:cubicBezTo>
                <a:cubicBezTo>
                  <a:pt x="5155" y="916"/>
                  <a:pt x="5152" y="926"/>
                  <a:pt x="5148" y="935"/>
                </a:cubicBezTo>
                <a:cubicBezTo>
                  <a:pt x="5144" y="945"/>
                  <a:pt x="5139" y="954"/>
                  <a:pt x="5133" y="963"/>
                </a:cubicBezTo>
                <a:cubicBezTo>
                  <a:pt x="5128" y="971"/>
                  <a:pt x="5121" y="979"/>
                  <a:pt x="5114" y="987"/>
                </a:cubicBezTo>
                <a:cubicBezTo>
                  <a:pt x="5106" y="994"/>
                  <a:pt x="5098" y="1001"/>
                  <a:pt x="5090" y="1006"/>
                </a:cubicBezTo>
                <a:cubicBezTo>
                  <a:pt x="5081" y="1012"/>
                  <a:pt x="5072" y="1017"/>
                  <a:pt x="5062" y="1021"/>
                </a:cubicBezTo>
                <a:cubicBezTo>
                  <a:pt x="5053" y="1025"/>
                  <a:pt x="5043" y="1028"/>
                  <a:pt x="5032" y="1030"/>
                </a:cubicBezTo>
                <a:cubicBezTo>
                  <a:pt x="5022" y="1032"/>
                  <a:pt x="5012" y="1033"/>
                  <a:pt x="500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2944080" y="3511800"/>
            <a:ext cx="96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946520" y="4120560"/>
            <a:ext cx="1678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unordered_map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779040" y="4619520"/>
            <a:ext cx="261360" cy="230400"/>
          </a:xfrm>
          <a:custGeom>
            <a:avLst/>
            <a:gdLst/>
            <a:ahLst/>
            <a:rect l="0" t="0" r="r" b="b"/>
            <a:pathLst>
              <a:path w="726" h="640">
                <a:moveTo>
                  <a:pt x="726" y="555"/>
                </a:moveTo>
                <a:cubicBezTo>
                  <a:pt x="726" y="602"/>
                  <a:pt x="687" y="640"/>
                  <a:pt x="640" y="640"/>
                </a:cubicBezTo>
                <a:lnTo>
                  <a:pt x="85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134"/>
                </a:lnTo>
                <a:cubicBezTo>
                  <a:pt x="0" y="87"/>
                  <a:pt x="123" y="0"/>
                  <a:pt x="170" y="0"/>
                </a:cubicBezTo>
                <a:lnTo>
                  <a:pt x="611" y="0"/>
                </a:lnTo>
                <a:cubicBezTo>
                  <a:pt x="677" y="0"/>
                  <a:pt x="726" y="49"/>
                  <a:pt x="726" y="114"/>
                </a:cubicBezTo>
                <a:lnTo>
                  <a:pt x="726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794520" y="4634640"/>
            <a:ext cx="230400" cy="245880"/>
          </a:xfrm>
          <a:custGeom>
            <a:avLst/>
            <a:gdLst/>
            <a:ahLst/>
            <a:rect l="0" t="0" r="r" b="b"/>
            <a:pathLst>
              <a:path w="640" h="683">
                <a:moveTo>
                  <a:pt x="640" y="598"/>
                </a:moveTo>
                <a:cubicBezTo>
                  <a:pt x="640" y="645"/>
                  <a:pt x="602" y="683"/>
                  <a:pt x="555" y="683"/>
                </a:cubicBezTo>
                <a:lnTo>
                  <a:pt x="86" y="683"/>
                </a:lnTo>
                <a:cubicBezTo>
                  <a:pt x="39" y="683"/>
                  <a:pt x="0" y="645"/>
                  <a:pt x="0" y="598"/>
                </a:cubicBezTo>
                <a:lnTo>
                  <a:pt x="0" y="86"/>
                </a:lnTo>
                <a:cubicBezTo>
                  <a:pt x="0" y="-2"/>
                  <a:pt x="-1" y="0"/>
                  <a:pt x="107" y="0"/>
                </a:cubicBezTo>
                <a:lnTo>
                  <a:pt x="555" y="0"/>
                </a:lnTo>
                <a:cubicBezTo>
                  <a:pt x="602" y="0"/>
                  <a:pt x="640" y="39"/>
                  <a:pt x="640" y="86"/>
                </a:cubicBezTo>
                <a:lnTo>
                  <a:pt x="640" y="59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79040" y="465012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640" y="577"/>
                </a:moveTo>
                <a:cubicBezTo>
                  <a:pt x="640" y="612"/>
                  <a:pt x="612" y="640"/>
                  <a:pt x="576" y="640"/>
                </a:cubicBezTo>
                <a:lnTo>
                  <a:pt x="64" y="640"/>
                </a:lnTo>
                <a:cubicBezTo>
                  <a:pt x="29" y="640"/>
                  <a:pt x="0" y="612"/>
                  <a:pt x="0" y="577"/>
                </a:cubicBezTo>
                <a:lnTo>
                  <a:pt x="0" y="64"/>
                </a:lnTo>
                <a:cubicBezTo>
                  <a:pt x="0" y="29"/>
                  <a:pt x="29" y="0"/>
                  <a:pt x="64" y="0"/>
                </a:cubicBezTo>
                <a:lnTo>
                  <a:pt x="576" y="0"/>
                </a:lnTo>
                <a:cubicBezTo>
                  <a:pt x="612" y="0"/>
                  <a:pt x="640" y="29"/>
                  <a:pt x="640" y="64"/>
                </a:cubicBezTo>
                <a:lnTo>
                  <a:pt x="640" y="577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786600" y="4665600"/>
            <a:ext cx="222840" cy="230400"/>
          </a:xfrm>
          <a:custGeom>
            <a:avLst/>
            <a:gdLst/>
            <a:ahLst/>
            <a:rect l="0" t="0" r="r" b="b"/>
            <a:pathLst>
              <a:path w="619" h="640">
                <a:moveTo>
                  <a:pt x="619" y="555"/>
                </a:moveTo>
                <a:cubicBezTo>
                  <a:pt x="619" y="602"/>
                  <a:pt x="580" y="640"/>
                  <a:pt x="533" y="640"/>
                </a:cubicBezTo>
                <a:lnTo>
                  <a:pt x="86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85"/>
                </a:lnTo>
                <a:cubicBezTo>
                  <a:pt x="0" y="38"/>
                  <a:pt x="38" y="0"/>
                  <a:pt x="86" y="0"/>
                </a:cubicBezTo>
                <a:lnTo>
                  <a:pt x="533" y="0"/>
                </a:lnTo>
                <a:cubicBezTo>
                  <a:pt x="580" y="0"/>
                  <a:pt x="619" y="38"/>
                  <a:pt x="619" y="85"/>
                </a:cubicBezTo>
                <a:lnTo>
                  <a:pt x="619" y="55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786600" y="4680720"/>
            <a:ext cx="207720" cy="215280"/>
          </a:xfrm>
          <a:custGeom>
            <a:avLst/>
            <a:gdLst/>
            <a:ahLst/>
            <a:rect l="0" t="0" r="r" b="b"/>
            <a:pathLst>
              <a:path w="577" h="598">
                <a:moveTo>
                  <a:pt x="577" y="513"/>
                </a:moveTo>
                <a:cubicBezTo>
                  <a:pt x="577" y="560"/>
                  <a:pt x="539" y="598"/>
                  <a:pt x="491" y="598"/>
                </a:cubicBezTo>
                <a:lnTo>
                  <a:pt x="86" y="598"/>
                </a:lnTo>
                <a:cubicBezTo>
                  <a:pt x="38" y="598"/>
                  <a:pt x="0" y="560"/>
                  <a:pt x="0" y="513"/>
                </a:cubicBezTo>
                <a:lnTo>
                  <a:pt x="0" y="86"/>
                </a:lnTo>
                <a:cubicBezTo>
                  <a:pt x="0" y="38"/>
                  <a:pt x="38" y="0"/>
                  <a:pt x="86" y="0"/>
                </a:cubicBezTo>
                <a:lnTo>
                  <a:pt x="499" y="0"/>
                </a:lnTo>
                <a:cubicBezTo>
                  <a:pt x="546" y="0"/>
                  <a:pt x="577" y="31"/>
                  <a:pt x="577" y="78"/>
                </a:cubicBezTo>
                <a:lnTo>
                  <a:pt x="577" y="513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779040" y="4619520"/>
            <a:ext cx="77040" cy="276480"/>
          </a:xfrm>
          <a:custGeom>
            <a:avLst/>
            <a:gdLst/>
            <a:ahLst/>
            <a:rect l="0" t="0" r="r" b="b"/>
            <a:pathLst>
              <a:path w="214" h="768">
                <a:moveTo>
                  <a:pt x="108" y="128"/>
                </a:moveTo>
                <a:cubicBezTo>
                  <a:pt x="71" y="128"/>
                  <a:pt x="70" y="87"/>
                  <a:pt x="86" y="69"/>
                </a:cubicBezTo>
                <a:cubicBezTo>
                  <a:pt x="104" y="49"/>
                  <a:pt x="131" y="42"/>
                  <a:pt x="181" y="42"/>
                </a:cubicBezTo>
                <a:lnTo>
                  <a:pt x="214" y="42"/>
                </a:lnTo>
                <a:lnTo>
                  <a:pt x="214" y="0"/>
                </a:lnTo>
                <a:lnTo>
                  <a:pt x="156" y="0"/>
                </a:lnTo>
                <a:cubicBezTo>
                  <a:pt x="71" y="0"/>
                  <a:pt x="0" y="53"/>
                  <a:pt x="0" y="114"/>
                </a:cubicBezTo>
                <a:lnTo>
                  <a:pt x="0" y="683"/>
                </a:lnTo>
                <a:cubicBezTo>
                  <a:pt x="0" y="730"/>
                  <a:pt x="38" y="768"/>
                  <a:pt x="86" y="768"/>
                </a:cubicBezTo>
                <a:lnTo>
                  <a:pt x="129" y="768"/>
                </a:lnTo>
                <a:lnTo>
                  <a:pt x="129" y="128"/>
                </a:lnTo>
                <a:lnTo>
                  <a:pt x="108" y="12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3718440" y="399780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C++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065240" y="4569120"/>
            <a:ext cx="693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almacenamiento, configuración, datos etiquetados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71480" y="2606040"/>
            <a:ext cx="276480" cy="230400"/>
          </a:xfrm>
          <a:custGeom>
            <a:avLst/>
            <a:gdLst/>
            <a:ahLst/>
            <a:rect l="0" t="0" r="r" b="b"/>
            <a:pathLst>
              <a:path w="768" h="640">
                <a:moveTo>
                  <a:pt x="109" y="64"/>
                </a:moveTo>
                <a:lnTo>
                  <a:pt x="237" y="64"/>
                </a:lnTo>
                <a:cubicBezTo>
                  <a:pt x="260" y="64"/>
                  <a:pt x="277" y="62"/>
                  <a:pt x="277" y="85"/>
                </a:cubicBezTo>
                <a:lnTo>
                  <a:pt x="277" y="42"/>
                </a:lnTo>
                <a:cubicBezTo>
                  <a:pt x="277" y="19"/>
                  <a:pt x="260" y="0"/>
                  <a:pt x="237" y="0"/>
                </a:cubicBezTo>
                <a:lnTo>
                  <a:pt x="66" y="0"/>
                </a:lnTo>
                <a:cubicBezTo>
                  <a:pt x="24" y="0"/>
                  <a:pt x="-10" y="45"/>
                  <a:pt x="2" y="106"/>
                </a:cubicBezTo>
                <a:cubicBezTo>
                  <a:pt x="2" y="106"/>
                  <a:pt x="40" y="307"/>
                  <a:pt x="43" y="320"/>
                </a:cubicBezTo>
                <a:cubicBezTo>
                  <a:pt x="50" y="352"/>
                  <a:pt x="88" y="384"/>
                  <a:pt x="129" y="384"/>
                </a:cubicBezTo>
                <a:lnTo>
                  <a:pt x="278" y="384"/>
                </a:lnTo>
                <a:cubicBezTo>
                  <a:pt x="301" y="384"/>
                  <a:pt x="277" y="344"/>
                  <a:pt x="277" y="320"/>
                </a:cubicBezTo>
                <a:lnTo>
                  <a:pt x="277" y="278"/>
                </a:lnTo>
                <a:cubicBezTo>
                  <a:pt x="277" y="301"/>
                  <a:pt x="260" y="320"/>
                  <a:pt x="237" y="320"/>
                </a:cubicBezTo>
                <a:lnTo>
                  <a:pt x="151" y="320"/>
                </a:lnTo>
                <a:cubicBezTo>
                  <a:pt x="128" y="320"/>
                  <a:pt x="112" y="298"/>
                  <a:pt x="109" y="278"/>
                </a:cubicBezTo>
                <a:cubicBezTo>
                  <a:pt x="105" y="257"/>
                  <a:pt x="75" y="122"/>
                  <a:pt x="75" y="122"/>
                </a:cubicBezTo>
                <a:cubicBezTo>
                  <a:pt x="68" y="80"/>
                  <a:pt x="85" y="64"/>
                  <a:pt x="109" y="64"/>
                </a:cubicBezTo>
                <a:moveTo>
                  <a:pt x="660" y="64"/>
                </a:moveTo>
                <a:lnTo>
                  <a:pt x="531" y="64"/>
                </a:lnTo>
                <a:cubicBezTo>
                  <a:pt x="508" y="64"/>
                  <a:pt x="469" y="62"/>
                  <a:pt x="469" y="85"/>
                </a:cubicBezTo>
                <a:lnTo>
                  <a:pt x="469" y="42"/>
                </a:lnTo>
                <a:cubicBezTo>
                  <a:pt x="469" y="19"/>
                  <a:pt x="508" y="0"/>
                  <a:pt x="531" y="0"/>
                </a:cubicBezTo>
                <a:lnTo>
                  <a:pt x="703" y="0"/>
                </a:lnTo>
                <a:cubicBezTo>
                  <a:pt x="735" y="0"/>
                  <a:pt x="762" y="26"/>
                  <a:pt x="768" y="65"/>
                </a:cubicBezTo>
                <a:lnTo>
                  <a:pt x="768" y="98"/>
                </a:lnTo>
                <a:cubicBezTo>
                  <a:pt x="768" y="101"/>
                  <a:pt x="767" y="104"/>
                  <a:pt x="767" y="106"/>
                </a:cubicBezTo>
                <a:cubicBezTo>
                  <a:pt x="767" y="106"/>
                  <a:pt x="732" y="308"/>
                  <a:pt x="729" y="320"/>
                </a:cubicBezTo>
                <a:cubicBezTo>
                  <a:pt x="721" y="352"/>
                  <a:pt x="685" y="384"/>
                  <a:pt x="644" y="384"/>
                </a:cubicBezTo>
                <a:lnTo>
                  <a:pt x="490" y="384"/>
                </a:lnTo>
                <a:cubicBezTo>
                  <a:pt x="467" y="384"/>
                  <a:pt x="469" y="344"/>
                  <a:pt x="469" y="320"/>
                </a:cubicBezTo>
                <a:lnTo>
                  <a:pt x="469" y="278"/>
                </a:lnTo>
                <a:cubicBezTo>
                  <a:pt x="469" y="301"/>
                  <a:pt x="508" y="320"/>
                  <a:pt x="531" y="320"/>
                </a:cubicBezTo>
                <a:lnTo>
                  <a:pt x="617" y="320"/>
                </a:lnTo>
                <a:cubicBezTo>
                  <a:pt x="641" y="320"/>
                  <a:pt x="656" y="298"/>
                  <a:pt x="660" y="278"/>
                </a:cubicBezTo>
                <a:cubicBezTo>
                  <a:pt x="664" y="257"/>
                  <a:pt x="694" y="122"/>
                  <a:pt x="694" y="122"/>
                </a:cubicBezTo>
                <a:cubicBezTo>
                  <a:pt x="701" y="80"/>
                  <a:pt x="684" y="64"/>
                  <a:pt x="660" y="64"/>
                </a:cubicBezTo>
                <a:moveTo>
                  <a:pt x="444" y="427"/>
                </a:moveTo>
                <a:cubicBezTo>
                  <a:pt x="444" y="279"/>
                  <a:pt x="386" y="427"/>
                  <a:pt x="386" y="427"/>
                </a:cubicBezTo>
                <a:cubicBezTo>
                  <a:pt x="386" y="427"/>
                  <a:pt x="322" y="279"/>
                  <a:pt x="322" y="427"/>
                </a:cubicBezTo>
                <a:cubicBezTo>
                  <a:pt x="322" y="575"/>
                  <a:pt x="252" y="640"/>
                  <a:pt x="252" y="640"/>
                </a:cubicBezTo>
                <a:lnTo>
                  <a:pt x="514" y="640"/>
                </a:lnTo>
                <a:cubicBezTo>
                  <a:pt x="514" y="640"/>
                  <a:pt x="444" y="575"/>
                  <a:pt x="444" y="42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825840" y="2592360"/>
            <a:ext cx="169200" cy="188640"/>
          </a:xfrm>
          <a:custGeom>
            <a:avLst/>
            <a:gdLst/>
            <a:ahLst/>
            <a:rect l="0" t="0" r="r" b="b"/>
            <a:pathLst>
              <a:path w="470" h="524">
                <a:moveTo>
                  <a:pt x="470" y="135"/>
                </a:moveTo>
                <a:cubicBezTo>
                  <a:pt x="470" y="280"/>
                  <a:pt x="326" y="524"/>
                  <a:pt x="235" y="524"/>
                </a:cubicBezTo>
                <a:cubicBezTo>
                  <a:pt x="145" y="524"/>
                  <a:pt x="0" y="280"/>
                  <a:pt x="0" y="135"/>
                </a:cubicBezTo>
                <a:cubicBezTo>
                  <a:pt x="0" y="25"/>
                  <a:pt x="22" y="1"/>
                  <a:pt x="64" y="1"/>
                </a:cubicBezTo>
                <a:cubicBezTo>
                  <a:pt x="94" y="1"/>
                  <a:pt x="193" y="0"/>
                  <a:pt x="235" y="0"/>
                </a:cubicBezTo>
                <a:lnTo>
                  <a:pt x="385" y="0"/>
                </a:lnTo>
                <a:cubicBezTo>
                  <a:pt x="447" y="0"/>
                  <a:pt x="470" y="15"/>
                  <a:pt x="470" y="13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840240" y="2820960"/>
            <a:ext cx="138600" cy="38520"/>
          </a:xfrm>
          <a:custGeom>
            <a:avLst/>
            <a:gdLst/>
            <a:ahLst/>
            <a:rect l="0" t="0" r="r" b="b"/>
            <a:pathLst>
              <a:path w="385" h="107">
                <a:moveTo>
                  <a:pt x="385" y="65"/>
                </a:moveTo>
                <a:cubicBezTo>
                  <a:pt x="385" y="88"/>
                  <a:pt x="390" y="107"/>
                  <a:pt x="366" y="107"/>
                </a:cubicBezTo>
                <a:lnTo>
                  <a:pt x="24" y="107"/>
                </a:lnTo>
                <a:cubicBezTo>
                  <a:pt x="1" y="107"/>
                  <a:pt x="0" y="88"/>
                  <a:pt x="0" y="65"/>
                </a:cubicBezTo>
                <a:lnTo>
                  <a:pt x="0" y="42"/>
                </a:lnTo>
                <a:cubicBezTo>
                  <a:pt x="0" y="19"/>
                  <a:pt x="25" y="0"/>
                  <a:pt x="47" y="0"/>
                </a:cubicBezTo>
                <a:lnTo>
                  <a:pt x="345" y="0"/>
                </a:lnTo>
                <a:cubicBezTo>
                  <a:pt x="367" y="0"/>
                  <a:pt x="385" y="19"/>
                  <a:pt x="385" y="42"/>
                </a:cubicBezTo>
                <a:lnTo>
                  <a:pt x="385" y="65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825120" y="2844000"/>
            <a:ext cx="169200" cy="23040"/>
          </a:xfrm>
          <a:custGeom>
            <a:avLst/>
            <a:gdLst/>
            <a:ahLst/>
            <a:rect l="0" t="0" r="r" b="b"/>
            <a:pathLst>
              <a:path w="470" h="64">
                <a:moveTo>
                  <a:pt x="470" y="35"/>
                </a:moveTo>
                <a:cubicBezTo>
                  <a:pt x="470" y="51"/>
                  <a:pt x="473" y="64"/>
                  <a:pt x="443" y="64"/>
                </a:cubicBezTo>
                <a:lnTo>
                  <a:pt x="32" y="64"/>
                </a:lnTo>
                <a:cubicBezTo>
                  <a:pt x="4" y="64"/>
                  <a:pt x="0" y="51"/>
                  <a:pt x="0" y="35"/>
                </a:cubicBezTo>
                <a:lnTo>
                  <a:pt x="0" y="30"/>
                </a:lnTo>
                <a:cubicBezTo>
                  <a:pt x="0" y="14"/>
                  <a:pt x="16" y="0"/>
                  <a:pt x="32" y="0"/>
                </a:cubicBezTo>
                <a:lnTo>
                  <a:pt x="443" y="0"/>
                </a:lnTo>
                <a:cubicBezTo>
                  <a:pt x="459" y="0"/>
                  <a:pt x="470" y="14"/>
                  <a:pt x="470" y="30"/>
                </a:cubicBezTo>
                <a:lnTo>
                  <a:pt x="470" y="35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747720" y="1803240"/>
            <a:ext cx="7579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Utilidad en programación y competiciones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065240" y="2540520"/>
            <a:ext cx="588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Las estructuras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estáticas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son fundamentales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300320" y="3111840"/>
            <a:ext cx="610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Entornos con restricciones (embedded, concursos)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300320" y="3588120"/>
            <a:ext cx="637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Entrevistas técnicas y pruebas tipo OIE, ProgramaMe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1300320" y="4073760"/>
            <a:ext cx="662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 con necesidad de rendimiento garantizado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065240" y="4645440"/>
            <a:ext cx="365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Rápidas, seguras y previsibles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838440" y="227916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773280" y="2949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160280" y="215568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773280" y="3368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1065240" y="2892960"/>
            <a:ext cx="822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organización lógica permite estructurar datos de forma 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773280" y="37785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1065240" y="3312000"/>
            <a:ext cx="688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Las estructuras estáticas ofrecen velocidad y simplicidad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825120" y="43441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4"/>
                </a:moveTo>
                <a:cubicBezTo>
                  <a:pt x="470" y="371"/>
                  <a:pt x="363" y="393"/>
                  <a:pt x="363" y="521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6"/>
                  <a:pt x="105" y="521"/>
                </a:cubicBezTo>
                <a:cubicBezTo>
                  <a:pt x="105" y="393"/>
                  <a:pt x="0" y="371"/>
                  <a:pt x="0" y="234"/>
                </a:cubicBezTo>
                <a:cubicBezTo>
                  <a:pt x="0" y="106"/>
                  <a:pt x="112" y="0"/>
                  <a:pt x="236" y="0"/>
                </a:cubicBezTo>
                <a:cubicBezTo>
                  <a:pt x="361" y="0"/>
                  <a:pt x="470" y="106"/>
                  <a:pt x="470" y="23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877320" y="4588200"/>
            <a:ext cx="64440" cy="23400"/>
          </a:xfrm>
          <a:custGeom>
            <a:avLst/>
            <a:gdLst/>
            <a:ahLst/>
            <a:rect l="0" t="0" r="r" b="b"/>
            <a:pathLst>
              <a:path w="179" h="65">
                <a:moveTo>
                  <a:pt x="179" y="11"/>
                </a:moveTo>
                <a:cubicBezTo>
                  <a:pt x="179" y="30"/>
                  <a:pt x="131" y="65"/>
                  <a:pt x="89" y="65"/>
                </a:cubicBezTo>
                <a:cubicBezTo>
                  <a:pt x="48" y="65"/>
                  <a:pt x="0" y="30"/>
                  <a:pt x="0" y="11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871200" y="442008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3"/>
                  <a:pt x="96" y="363"/>
                  <a:pt x="107" y="363"/>
                </a:cubicBezTo>
                <a:cubicBezTo>
                  <a:pt x="119" y="363"/>
                  <a:pt x="129" y="353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863280" y="453492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855720" y="4527360"/>
            <a:ext cx="108000" cy="61920"/>
          </a:xfrm>
          <a:custGeom>
            <a:avLst/>
            <a:gdLst/>
            <a:ahLst/>
            <a:rect l="0" t="0" r="r" b="b"/>
            <a:pathLst>
              <a:path w="300" h="172">
                <a:moveTo>
                  <a:pt x="21" y="172"/>
                </a:moveTo>
                <a:cubicBezTo>
                  <a:pt x="11" y="172"/>
                  <a:pt x="2" y="164"/>
                  <a:pt x="0" y="154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6"/>
                </a:lnTo>
                <a:cubicBezTo>
                  <a:pt x="286" y="83"/>
                  <a:pt x="297" y="92"/>
                  <a:pt x="299" y="104"/>
                </a:cubicBezTo>
                <a:cubicBezTo>
                  <a:pt x="301" y="116"/>
                  <a:pt x="293" y="127"/>
                  <a:pt x="282" y="129"/>
                </a:cubicBezTo>
                <a:lnTo>
                  <a:pt x="25" y="171"/>
                </a:lnTo>
                <a:cubicBezTo>
                  <a:pt x="24" y="171"/>
                  <a:pt x="23" y="172"/>
                  <a:pt x="21" y="172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065240" y="3721680"/>
            <a:ext cx="723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Entender sus ventajas es clave en desarrollo y optimización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1065240" y="4293000"/>
            <a:ext cx="839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Dominar estas estructuras es esencial para el programador moderno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159372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2331000"/>
            <a:ext cx="1079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lógica de los datos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define cómo se estructuran y manipulan desde una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71480" y="3362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06040" y="339660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32680" y="34236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19"/>
                  <a:pt x="28" y="107"/>
                  <a:pt x="37" y="96"/>
                </a:cubicBezTo>
                <a:cubicBezTo>
                  <a:pt x="45" y="84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4"/>
                  <a:pt x="391" y="96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9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63280" y="34542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6"/>
                  <a:pt x="220" y="218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8"/>
                </a:cubicBezTo>
                <a:cubicBezTo>
                  <a:pt x="27" y="206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86320" y="3477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2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2"/>
                  <a:pt x="0" y="73"/>
                  <a:pt x="0" y="65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06120" y="35024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903960" y="348840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54360" y="33620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10800" y="33865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47720" y="2750040"/>
            <a:ext cx="641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perspectiva abstracta,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independiente del hardware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038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065240" y="3312000"/>
            <a:ext cx="192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 la base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4524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3883320"/>
            <a:ext cx="370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eficiente de algoritmos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4369320"/>
            <a:ext cx="283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 de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0320" y="4845600"/>
            <a:ext cx="461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escalabilidad en programas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1800000"/>
            <a:ext cx="1476720" cy="543240"/>
          </a:xfrm>
          <a:custGeom>
            <a:avLst/>
            <a:gdLst/>
            <a:ahLst/>
            <a:rect l="0" t="0" r="r" b="b"/>
            <a:pathLst>
              <a:path w="4102" h="1509">
                <a:moveTo>
                  <a:pt x="0" y="0"/>
                </a:moveTo>
                <a:lnTo>
                  <a:pt x="4102" y="0"/>
                </a:lnTo>
                <a:lnTo>
                  <a:pt x="41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2228760" y="1800000"/>
            <a:ext cx="2733840" cy="543240"/>
          </a:xfrm>
          <a:custGeom>
            <a:avLst/>
            <a:gdLst/>
            <a:ahLst/>
            <a:rect l="0" t="0" r="r" b="b"/>
            <a:pathLst>
              <a:path w="7594" h="1509">
                <a:moveTo>
                  <a:pt x="0" y="0"/>
                </a:moveTo>
                <a:lnTo>
                  <a:pt x="7594" y="0"/>
                </a:lnTo>
                <a:lnTo>
                  <a:pt x="7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4962240" y="1800000"/>
            <a:ext cx="3439080" cy="543240"/>
          </a:xfrm>
          <a:custGeom>
            <a:avLst/>
            <a:gdLst/>
            <a:ahLst/>
            <a:rect l="0" t="0" r="r" b="b"/>
            <a:pathLst>
              <a:path w="9553" h="1509">
                <a:moveTo>
                  <a:pt x="0" y="0"/>
                </a:moveTo>
                <a:lnTo>
                  <a:pt x="9553" y="0"/>
                </a:lnTo>
                <a:lnTo>
                  <a:pt x="955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2342880"/>
            <a:ext cx="1476720" cy="533880"/>
          </a:xfrm>
          <a:custGeom>
            <a:avLst/>
            <a:gdLst/>
            <a:ahLst/>
            <a:rect l="0" t="0" r="r" b="b"/>
            <a:pathLst>
              <a:path w="4102" h="1483">
                <a:moveTo>
                  <a:pt x="0" y="0"/>
                </a:moveTo>
                <a:lnTo>
                  <a:pt x="4102" y="0"/>
                </a:lnTo>
                <a:lnTo>
                  <a:pt x="410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2228760" y="2342880"/>
            <a:ext cx="2733840" cy="533880"/>
          </a:xfrm>
          <a:custGeom>
            <a:avLst/>
            <a:gdLst/>
            <a:ahLst/>
            <a:rect l="0" t="0" r="r" b="b"/>
            <a:pathLst>
              <a:path w="7594" h="1483">
                <a:moveTo>
                  <a:pt x="0" y="0"/>
                </a:moveTo>
                <a:lnTo>
                  <a:pt x="7594" y="0"/>
                </a:lnTo>
                <a:lnTo>
                  <a:pt x="75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4962240" y="2342880"/>
            <a:ext cx="3439080" cy="533880"/>
          </a:xfrm>
          <a:custGeom>
            <a:avLst/>
            <a:gdLst/>
            <a:ahLst/>
            <a:rect l="0" t="0" r="r" b="b"/>
            <a:pathLst>
              <a:path w="9553" h="1483">
                <a:moveTo>
                  <a:pt x="0" y="0"/>
                </a:moveTo>
                <a:lnTo>
                  <a:pt x="9553" y="0"/>
                </a:lnTo>
                <a:lnTo>
                  <a:pt x="955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876400"/>
            <a:ext cx="1476720" cy="543240"/>
          </a:xfrm>
          <a:custGeom>
            <a:avLst/>
            <a:gdLst/>
            <a:ahLst/>
            <a:rect l="0" t="0" r="r" b="b"/>
            <a:pathLst>
              <a:path w="4102" h="1509">
                <a:moveTo>
                  <a:pt x="0" y="0"/>
                </a:moveTo>
                <a:lnTo>
                  <a:pt x="4102" y="0"/>
                </a:lnTo>
                <a:lnTo>
                  <a:pt x="41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228760" y="2876400"/>
            <a:ext cx="2733840" cy="543240"/>
          </a:xfrm>
          <a:custGeom>
            <a:avLst/>
            <a:gdLst/>
            <a:ahLst/>
            <a:rect l="0" t="0" r="r" b="b"/>
            <a:pathLst>
              <a:path w="7594" h="1509">
                <a:moveTo>
                  <a:pt x="0" y="0"/>
                </a:moveTo>
                <a:lnTo>
                  <a:pt x="7594" y="0"/>
                </a:lnTo>
                <a:lnTo>
                  <a:pt x="7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4962240" y="2876400"/>
            <a:ext cx="3439080" cy="543240"/>
          </a:xfrm>
          <a:custGeom>
            <a:avLst/>
            <a:gdLst/>
            <a:ahLst/>
            <a:rect l="0" t="0" r="r" b="b"/>
            <a:pathLst>
              <a:path w="9553" h="1509">
                <a:moveTo>
                  <a:pt x="0" y="0"/>
                </a:moveTo>
                <a:lnTo>
                  <a:pt x="9553" y="0"/>
                </a:lnTo>
                <a:lnTo>
                  <a:pt x="955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3419280"/>
            <a:ext cx="1476720" cy="533880"/>
          </a:xfrm>
          <a:custGeom>
            <a:avLst/>
            <a:gdLst/>
            <a:ahLst/>
            <a:rect l="0" t="0" r="r" b="b"/>
            <a:pathLst>
              <a:path w="4102" h="1483">
                <a:moveTo>
                  <a:pt x="0" y="0"/>
                </a:moveTo>
                <a:lnTo>
                  <a:pt x="4102" y="0"/>
                </a:lnTo>
                <a:lnTo>
                  <a:pt x="410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2228760" y="3419280"/>
            <a:ext cx="2733840" cy="533880"/>
          </a:xfrm>
          <a:custGeom>
            <a:avLst/>
            <a:gdLst/>
            <a:ahLst/>
            <a:rect l="0" t="0" r="r" b="b"/>
            <a:pathLst>
              <a:path w="7594" h="1483">
                <a:moveTo>
                  <a:pt x="0" y="0"/>
                </a:moveTo>
                <a:lnTo>
                  <a:pt x="7594" y="0"/>
                </a:lnTo>
                <a:lnTo>
                  <a:pt x="75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4962240" y="3419280"/>
            <a:ext cx="3439080" cy="533880"/>
          </a:xfrm>
          <a:custGeom>
            <a:avLst/>
            <a:gdLst/>
            <a:ahLst/>
            <a:rect l="0" t="0" r="r" b="b"/>
            <a:pathLst>
              <a:path w="9553" h="1483">
                <a:moveTo>
                  <a:pt x="0" y="0"/>
                </a:moveTo>
                <a:lnTo>
                  <a:pt x="9553" y="0"/>
                </a:lnTo>
                <a:lnTo>
                  <a:pt x="955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1800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400" y="1800000"/>
            <a:ext cx="1476720" cy="10080"/>
          </a:xfrm>
          <a:custGeom>
            <a:avLst/>
            <a:gdLst/>
            <a:ahLst/>
            <a:rect l="0" t="0" r="r" b="b"/>
            <a:pathLst>
              <a:path w="4102" h="28">
                <a:moveTo>
                  <a:pt x="0" y="0"/>
                </a:moveTo>
                <a:lnTo>
                  <a:pt x="4102" y="0"/>
                </a:lnTo>
                <a:lnTo>
                  <a:pt x="41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2219040" y="18000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2228760" y="1800000"/>
            <a:ext cx="2743560" cy="10080"/>
          </a:xfrm>
          <a:custGeom>
            <a:avLst/>
            <a:gdLst/>
            <a:ahLst/>
            <a:rect l="0" t="0" r="r" b="b"/>
            <a:pathLst>
              <a:path w="7621" h="28">
                <a:moveTo>
                  <a:pt x="0" y="0"/>
                </a:moveTo>
                <a:lnTo>
                  <a:pt x="7621" y="0"/>
                </a:lnTo>
                <a:lnTo>
                  <a:pt x="762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4962240" y="18000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4971960" y="1800000"/>
            <a:ext cx="3438720" cy="10080"/>
          </a:xfrm>
          <a:custGeom>
            <a:avLst/>
            <a:gdLst/>
            <a:ahLst/>
            <a:rect l="0" t="0" r="r" b="b"/>
            <a:pathLst>
              <a:path w="9552" h="28">
                <a:moveTo>
                  <a:pt x="0" y="0"/>
                </a:moveTo>
                <a:lnTo>
                  <a:pt x="9552" y="0"/>
                </a:lnTo>
                <a:lnTo>
                  <a:pt x="95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400960" y="1800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233352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2228760" y="23335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4971960" y="2333520"/>
            <a:ext cx="3438720" cy="9720"/>
          </a:xfrm>
          <a:custGeom>
            <a:avLst/>
            <a:gdLst/>
            <a:ahLst/>
            <a:rect l="0" t="0" r="r" b="b"/>
            <a:pathLst>
              <a:path w="9552" h="27">
                <a:moveTo>
                  <a:pt x="0" y="0"/>
                </a:moveTo>
                <a:lnTo>
                  <a:pt x="9552" y="0"/>
                </a:lnTo>
                <a:lnTo>
                  <a:pt x="9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2342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219040" y="2342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4962240" y="2342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400960" y="2342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2885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52400" y="287640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219040" y="28857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2228760" y="287640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4962240" y="28857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4971960" y="2876400"/>
            <a:ext cx="3438720" cy="9720"/>
          </a:xfrm>
          <a:custGeom>
            <a:avLst/>
            <a:gdLst/>
            <a:ahLst/>
            <a:rect l="0" t="0" r="r" b="b"/>
            <a:pathLst>
              <a:path w="9552" h="27">
                <a:moveTo>
                  <a:pt x="0" y="0"/>
                </a:moveTo>
                <a:lnTo>
                  <a:pt x="9552" y="0"/>
                </a:lnTo>
                <a:lnTo>
                  <a:pt x="9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400960" y="28857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3419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52400" y="340992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2219040" y="3419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228760" y="340992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4962240" y="3419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4971960" y="3409920"/>
            <a:ext cx="3438720" cy="9720"/>
          </a:xfrm>
          <a:custGeom>
            <a:avLst/>
            <a:gdLst/>
            <a:ahLst/>
            <a:rect l="0" t="0" r="r" b="b"/>
            <a:pathLst>
              <a:path w="9552" h="27">
                <a:moveTo>
                  <a:pt x="0" y="0"/>
                </a:moveTo>
                <a:lnTo>
                  <a:pt x="9552" y="0"/>
                </a:lnTo>
                <a:lnTo>
                  <a:pt x="9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400960" y="3419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52400" y="395280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228760" y="3952800"/>
            <a:ext cx="2743560" cy="9720"/>
          </a:xfrm>
          <a:custGeom>
            <a:avLst/>
            <a:gdLst/>
            <a:ahLst/>
            <a:rect l="0" t="0" r="r" b="b"/>
            <a:pathLst>
              <a:path w="7621" h="27">
                <a:moveTo>
                  <a:pt x="0" y="0"/>
                </a:moveTo>
                <a:lnTo>
                  <a:pt x="7621" y="0"/>
                </a:lnTo>
                <a:lnTo>
                  <a:pt x="762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4971960" y="3952800"/>
            <a:ext cx="3438720" cy="9720"/>
          </a:xfrm>
          <a:custGeom>
            <a:avLst/>
            <a:gdLst/>
            <a:ahLst/>
            <a:rect l="0" t="0" r="r" b="b"/>
            <a:pathLst>
              <a:path w="9552" h="27">
                <a:moveTo>
                  <a:pt x="0" y="0"/>
                </a:moveTo>
                <a:lnTo>
                  <a:pt x="9552" y="0"/>
                </a:lnTo>
                <a:lnTo>
                  <a:pt x="9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720" y="1069920"/>
            <a:ext cx="5262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Organización lógica vs. física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984240" y="1883160"/>
            <a:ext cx="104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Aspecto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355480" y="1883160"/>
            <a:ext cx="256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502600" y="1883160"/>
            <a:ext cx="245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física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80920" y="2416680"/>
            <a:ext cx="61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355480" y="2416680"/>
            <a:ext cx="137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5091480" y="2416680"/>
            <a:ext cx="318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Concreto (memoria/disco)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880920" y="2959560"/>
            <a:ext cx="121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2355480" y="2959560"/>
            <a:ext cx="114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Abstracta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091480" y="2959560"/>
            <a:ext cx="192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Disposición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880920" y="3493080"/>
            <a:ext cx="99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Impacto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355480" y="3493080"/>
            <a:ext cx="214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71480" y="41814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15040" y="422712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091480" y="3493080"/>
            <a:ext cx="225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Rendimiento físico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94520" y="4590720"/>
            <a:ext cx="230760" cy="276840"/>
          </a:xfrm>
          <a:custGeom>
            <a:avLst/>
            <a:gdLst/>
            <a:ahLst/>
            <a:rect l="0" t="0" r="r" b="b"/>
            <a:pathLst>
              <a:path w="641" h="769">
                <a:moveTo>
                  <a:pt x="639" y="334"/>
                </a:moveTo>
                <a:cubicBezTo>
                  <a:pt x="636" y="326"/>
                  <a:pt x="628" y="320"/>
                  <a:pt x="619" y="320"/>
                </a:cubicBezTo>
                <a:lnTo>
                  <a:pt x="361" y="320"/>
                </a:lnTo>
                <a:lnTo>
                  <a:pt x="510" y="31"/>
                </a:lnTo>
                <a:cubicBezTo>
                  <a:pt x="514" y="22"/>
                  <a:pt x="512" y="11"/>
                  <a:pt x="504" y="5"/>
                </a:cubicBezTo>
                <a:cubicBezTo>
                  <a:pt x="500" y="2"/>
                  <a:pt x="495" y="0"/>
                  <a:pt x="491" y="0"/>
                </a:cubicBezTo>
                <a:cubicBezTo>
                  <a:pt x="486" y="0"/>
                  <a:pt x="481" y="2"/>
                  <a:pt x="477" y="6"/>
                </a:cubicBezTo>
                <a:lnTo>
                  <a:pt x="320" y="141"/>
                </a:lnTo>
                <a:lnTo>
                  <a:pt x="7" y="411"/>
                </a:lnTo>
                <a:cubicBezTo>
                  <a:pt x="0" y="416"/>
                  <a:pt x="-2" y="426"/>
                  <a:pt x="1" y="434"/>
                </a:cubicBezTo>
                <a:cubicBezTo>
                  <a:pt x="4" y="442"/>
                  <a:pt x="12" y="448"/>
                  <a:pt x="21" y="448"/>
                </a:cubicBezTo>
                <a:lnTo>
                  <a:pt x="279" y="448"/>
                </a:lnTo>
                <a:lnTo>
                  <a:pt x="131" y="738"/>
                </a:lnTo>
                <a:cubicBezTo>
                  <a:pt x="126" y="747"/>
                  <a:pt x="129" y="758"/>
                  <a:pt x="137" y="764"/>
                </a:cubicBezTo>
                <a:cubicBezTo>
                  <a:pt x="140" y="767"/>
                  <a:pt x="145" y="769"/>
                  <a:pt x="150" y="769"/>
                </a:cubicBezTo>
                <a:cubicBezTo>
                  <a:pt x="155" y="769"/>
                  <a:pt x="160" y="767"/>
                  <a:pt x="164" y="764"/>
                </a:cubicBezTo>
                <a:lnTo>
                  <a:pt x="320" y="627"/>
                </a:lnTo>
                <a:lnTo>
                  <a:pt x="633" y="358"/>
                </a:lnTo>
                <a:cubicBezTo>
                  <a:pt x="639" y="352"/>
                  <a:pt x="642" y="342"/>
                  <a:pt x="639" y="33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065240" y="4131000"/>
            <a:ext cx="144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75080" y="501372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6"/>
                  <a:pt x="531" y="110"/>
                </a:cubicBezTo>
                <a:cubicBezTo>
                  <a:pt x="517" y="137"/>
                  <a:pt x="500" y="146"/>
                  <a:pt x="472" y="117"/>
                </a:cubicBezTo>
                <a:cubicBezTo>
                  <a:pt x="469" y="115"/>
                  <a:pt x="384" y="26"/>
                  <a:pt x="370" y="10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1"/>
                  <a:pt x="212" y="146"/>
                  <a:pt x="227" y="162"/>
                </a:cubicBezTo>
                <a:cubicBezTo>
                  <a:pt x="234" y="169"/>
                  <a:pt x="243" y="171"/>
                  <a:pt x="252" y="174"/>
                </a:cubicBezTo>
                <a:cubicBezTo>
                  <a:pt x="263" y="178"/>
                  <a:pt x="289" y="175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8"/>
                  <a:pt x="191" y="304"/>
                </a:cubicBezTo>
                <a:cubicBezTo>
                  <a:pt x="176" y="289"/>
                  <a:pt x="178" y="263"/>
                  <a:pt x="174" y="252"/>
                </a:cubicBezTo>
                <a:cubicBezTo>
                  <a:pt x="171" y="243"/>
                  <a:pt x="169" y="234"/>
                  <a:pt x="162" y="227"/>
                </a:cubicBezTo>
                <a:cubicBezTo>
                  <a:pt x="146" y="212"/>
                  <a:pt x="121" y="212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8"/>
                  <a:pt x="117" y="471"/>
                </a:cubicBezTo>
                <a:cubicBezTo>
                  <a:pt x="146" y="499"/>
                  <a:pt x="137" y="516"/>
                  <a:pt x="110" y="530"/>
                </a:cubicBezTo>
                <a:cubicBezTo>
                  <a:pt x="106" y="532"/>
                  <a:pt x="99" y="535"/>
                  <a:pt x="88" y="546"/>
                </a:cubicBezTo>
                <a:cubicBezTo>
                  <a:pt x="57" y="577"/>
                  <a:pt x="57" y="628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6"/>
                  <a:pt x="536" y="600"/>
                  <a:pt x="520" y="585"/>
                </a:cubicBezTo>
                <a:cubicBezTo>
                  <a:pt x="513" y="578"/>
                  <a:pt x="505" y="575"/>
                  <a:pt x="496" y="572"/>
                </a:cubicBezTo>
                <a:cubicBezTo>
                  <a:pt x="484" y="569"/>
                  <a:pt x="458" y="571"/>
                  <a:pt x="442" y="556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8"/>
                  <a:pt x="557" y="442"/>
                </a:cubicBezTo>
                <a:cubicBezTo>
                  <a:pt x="572" y="457"/>
                  <a:pt x="570" y="483"/>
                  <a:pt x="573" y="495"/>
                </a:cubicBezTo>
                <a:cubicBezTo>
                  <a:pt x="576" y="504"/>
                  <a:pt x="579" y="512"/>
                  <a:pt x="586" y="519"/>
                </a:cubicBezTo>
                <a:cubicBezTo>
                  <a:pt x="601" y="535"/>
                  <a:pt x="626" y="534"/>
                  <a:pt x="647" y="518"/>
                </a:cubicBezTo>
                <a:cubicBezTo>
                  <a:pt x="673" y="496"/>
                  <a:pt x="737" y="418"/>
                  <a:pt x="743" y="410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8"/>
                  <a:pt x="630" y="276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1"/>
                </a:cubicBezTo>
                <a:cubicBezTo>
                  <a:pt x="691" y="170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065240" y="4540680"/>
            <a:ext cx="11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71480" y="54194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09640" y="5450400"/>
            <a:ext cx="199800" cy="214920"/>
          </a:xfrm>
          <a:custGeom>
            <a:avLst/>
            <a:gdLst/>
            <a:ahLst/>
            <a:rect l="0" t="0" r="r" b="b"/>
            <a:pathLst>
              <a:path w="555" h="597">
                <a:moveTo>
                  <a:pt x="538" y="128"/>
                </a:moveTo>
                <a:lnTo>
                  <a:pt x="385" y="0"/>
                </a:lnTo>
                <a:lnTo>
                  <a:pt x="385" y="86"/>
                </a:lnTo>
                <a:lnTo>
                  <a:pt x="213" y="86"/>
                </a:lnTo>
                <a:cubicBezTo>
                  <a:pt x="96" y="86"/>
                  <a:pt x="0" y="181"/>
                  <a:pt x="0" y="299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3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70"/>
                  <a:pt x="413" y="427"/>
                  <a:pt x="342" y="427"/>
                </a:cubicBezTo>
                <a:lnTo>
                  <a:pt x="171" y="427"/>
                </a:lnTo>
                <a:lnTo>
                  <a:pt x="171" y="342"/>
                </a:lnTo>
                <a:lnTo>
                  <a:pt x="17" y="469"/>
                </a:lnTo>
                <a:lnTo>
                  <a:pt x="171" y="597"/>
                </a:lnTo>
                <a:lnTo>
                  <a:pt x="171" y="512"/>
                </a:lnTo>
                <a:lnTo>
                  <a:pt x="342" y="512"/>
                </a:lnTo>
                <a:cubicBezTo>
                  <a:pt x="460" y="512"/>
                  <a:pt x="555" y="417"/>
                  <a:pt x="555" y="299"/>
                </a:cubicBezTo>
                <a:cubicBezTo>
                  <a:pt x="555" y="269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65240" y="4959720"/>
            <a:ext cx="163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065240" y="5369400"/>
            <a:ext cx="161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Reutilización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2257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47720" y="1355760"/>
            <a:ext cx="4478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Tipos de datos escalares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2733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2102400"/>
            <a:ext cx="323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complemento a 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2578680"/>
            <a:ext cx="197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IEEE 754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0320" y="3064320"/>
            <a:ext cx="42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Carácter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Unicode (UTF-8, UTF-16)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2619360" y="3581280"/>
            <a:ext cx="324000" cy="371880"/>
          </a:xfrm>
          <a:custGeom>
            <a:avLst/>
            <a:gdLst/>
            <a:ahLst/>
            <a:rect l="0" t="0" r="r" b="b"/>
            <a:pathLst>
              <a:path w="900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741" y="0"/>
                </a:lnTo>
                <a:cubicBezTo>
                  <a:pt x="752" y="0"/>
                  <a:pt x="762" y="1"/>
                  <a:pt x="772" y="3"/>
                </a:cubicBezTo>
                <a:cubicBezTo>
                  <a:pt x="783" y="5"/>
                  <a:pt x="792" y="8"/>
                  <a:pt x="802" y="12"/>
                </a:cubicBezTo>
                <a:cubicBezTo>
                  <a:pt x="812" y="16"/>
                  <a:pt x="821" y="21"/>
                  <a:pt x="830" y="27"/>
                </a:cubicBezTo>
                <a:cubicBezTo>
                  <a:pt x="838" y="32"/>
                  <a:pt x="846" y="39"/>
                  <a:pt x="854" y="46"/>
                </a:cubicBezTo>
                <a:cubicBezTo>
                  <a:pt x="861" y="54"/>
                  <a:pt x="868" y="62"/>
                  <a:pt x="873" y="70"/>
                </a:cubicBezTo>
                <a:cubicBezTo>
                  <a:pt x="879" y="79"/>
                  <a:pt x="884" y="88"/>
                  <a:pt x="888" y="98"/>
                </a:cubicBezTo>
                <a:cubicBezTo>
                  <a:pt x="892" y="107"/>
                  <a:pt x="895" y="117"/>
                  <a:pt x="897" y="128"/>
                </a:cubicBezTo>
                <a:cubicBezTo>
                  <a:pt x="899" y="138"/>
                  <a:pt x="900" y="148"/>
                  <a:pt x="900" y="159"/>
                </a:cubicBezTo>
                <a:lnTo>
                  <a:pt x="900" y="873"/>
                </a:lnTo>
                <a:cubicBezTo>
                  <a:pt x="900" y="884"/>
                  <a:pt x="899" y="895"/>
                  <a:pt x="897" y="905"/>
                </a:cubicBezTo>
                <a:cubicBezTo>
                  <a:pt x="895" y="915"/>
                  <a:pt x="892" y="925"/>
                  <a:pt x="888" y="935"/>
                </a:cubicBezTo>
                <a:cubicBezTo>
                  <a:pt x="884" y="944"/>
                  <a:pt x="879" y="953"/>
                  <a:pt x="873" y="962"/>
                </a:cubicBezTo>
                <a:cubicBezTo>
                  <a:pt x="868" y="971"/>
                  <a:pt x="861" y="979"/>
                  <a:pt x="854" y="986"/>
                </a:cubicBezTo>
                <a:cubicBezTo>
                  <a:pt x="846" y="994"/>
                  <a:pt x="838" y="1000"/>
                  <a:pt x="830" y="1006"/>
                </a:cubicBezTo>
                <a:cubicBezTo>
                  <a:pt x="821" y="1012"/>
                  <a:pt x="812" y="1017"/>
                  <a:pt x="802" y="1021"/>
                </a:cubicBezTo>
                <a:cubicBezTo>
                  <a:pt x="792" y="1025"/>
                  <a:pt x="783" y="1028"/>
                  <a:pt x="772" y="1030"/>
                </a:cubicBezTo>
                <a:cubicBezTo>
                  <a:pt x="762" y="1032"/>
                  <a:pt x="752" y="1033"/>
                  <a:pt x="741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3549960"/>
            <a:ext cx="13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Booleano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715840" y="367308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3200040" y="3581280"/>
            <a:ext cx="315000" cy="371880"/>
          </a:xfrm>
          <a:custGeom>
            <a:avLst/>
            <a:gdLst/>
            <a:ahLst/>
            <a:rect l="0" t="0" r="r" b="b"/>
            <a:pathLst>
              <a:path w="875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716" y="0"/>
                </a:lnTo>
                <a:cubicBezTo>
                  <a:pt x="726" y="0"/>
                  <a:pt x="737" y="1"/>
                  <a:pt x="747" y="3"/>
                </a:cubicBezTo>
                <a:cubicBezTo>
                  <a:pt x="757" y="5"/>
                  <a:pt x="767" y="8"/>
                  <a:pt x="777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3" y="32"/>
                  <a:pt x="821" y="39"/>
                  <a:pt x="828" y="46"/>
                </a:cubicBezTo>
                <a:cubicBezTo>
                  <a:pt x="835" y="54"/>
                  <a:pt x="842" y="62"/>
                  <a:pt x="848" y="70"/>
                </a:cubicBezTo>
                <a:cubicBezTo>
                  <a:pt x="854" y="79"/>
                  <a:pt x="859" y="88"/>
                  <a:pt x="863" y="98"/>
                </a:cubicBezTo>
                <a:cubicBezTo>
                  <a:pt x="867" y="107"/>
                  <a:pt x="870" y="117"/>
                  <a:pt x="872" y="128"/>
                </a:cubicBezTo>
                <a:cubicBezTo>
                  <a:pt x="874" y="138"/>
                  <a:pt x="875" y="148"/>
                  <a:pt x="875" y="159"/>
                </a:cubicBezTo>
                <a:lnTo>
                  <a:pt x="875" y="873"/>
                </a:lnTo>
                <a:cubicBezTo>
                  <a:pt x="875" y="884"/>
                  <a:pt x="874" y="895"/>
                  <a:pt x="872" y="905"/>
                </a:cubicBezTo>
                <a:cubicBezTo>
                  <a:pt x="870" y="915"/>
                  <a:pt x="867" y="925"/>
                  <a:pt x="863" y="935"/>
                </a:cubicBezTo>
                <a:cubicBezTo>
                  <a:pt x="859" y="944"/>
                  <a:pt x="854" y="953"/>
                  <a:pt x="848" y="962"/>
                </a:cubicBezTo>
                <a:cubicBezTo>
                  <a:pt x="842" y="971"/>
                  <a:pt x="835" y="979"/>
                  <a:pt x="828" y="986"/>
                </a:cubicBezTo>
                <a:cubicBezTo>
                  <a:pt x="821" y="994"/>
                  <a:pt x="813" y="1000"/>
                  <a:pt x="804" y="1006"/>
                </a:cubicBezTo>
                <a:cubicBezTo>
                  <a:pt x="795" y="1012"/>
                  <a:pt x="786" y="1017"/>
                  <a:pt x="777" y="1021"/>
                </a:cubicBezTo>
                <a:cubicBezTo>
                  <a:pt x="767" y="1025"/>
                  <a:pt x="757" y="1028"/>
                  <a:pt x="747" y="1030"/>
                </a:cubicBezTo>
                <a:cubicBezTo>
                  <a:pt x="737" y="1032"/>
                  <a:pt x="726" y="1033"/>
                  <a:pt x="716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938680" y="3549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/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3291480" y="367308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4676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4035960"/>
            <a:ext cx="340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Enumerado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conjunto finito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71480" y="5133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5" y="433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5"/>
                  <a:pt x="703" y="596"/>
                </a:cubicBezTo>
                <a:cubicBezTo>
                  <a:pt x="689" y="617"/>
                  <a:pt x="673" y="637"/>
                  <a:pt x="656" y="654"/>
                </a:cubicBezTo>
                <a:cubicBezTo>
                  <a:pt x="638" y="672"/>
                  <a:pt x="618" y="688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0"/>
                </a:cubicBezTo>
                <a:cubicBezTo>
                  <a:pt x="433" y="765"/>
                  <a:pt x="408" y="768"/>
                  <a:pt x="383" y="768"/>
                </a:cubicBezTo>
                <a:cubicBezTo>
                  <a:pt x="358" y="768"/>
                  <a:pt x="333" y="765"/>
                  <a:pt x="308" y="760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8"/>
                  <a:pt x="130" y="672"/>
                  <a:pt x="112" y="654"/>
                </a:cubicBezTo>
                <a:cubicBezTo>
                  <a:pt x="94" y="637"/>
                  <a:pt x="78" y="617"/>
                  <a:pt x="64" y="596"/>
                </a:cubicBezTo>
                <a:cubicBezTo>
                  <a:pt x="50" y="575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3"/>
                  <a:pt x="0" y="408"/>
                  <a:pt x="0" y="383"/>
                </a:cubicBezTo>
                <a:cubicBezTo>
                  <a:pt x="0" y="358"/>
                  <a:pt x="2" y="333"/>
                  <a:pt x="7" y="308"/>
                </a:cubicBezTo>
                <a:cubicBezTo>
                  <a:pt x="12" y="284"/>
                  <a:pt x="19" y="260"/>
                  <a:pt x="29" y="236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8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8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6"/>
                </a:cubicBezTo>
                <a:cubicBezTo>
                  <a:pt x="748" y="260"/>
                  <a:pt x="756" y="284"/>
                  <a:pt x="761" y="308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806040" y="51681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32680" y="51951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863280" y="52257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86320" y="5248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06120" y="52740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03960" y="52599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3"/>
                  <a:pt x="8" y="48"/>
                </a:cubicBezTo>
                <a:cubicBezTo>
                  <a:pt x="-2" y="40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6"/>
                </a:cubicBezTo>
                <a:lnTo>
                  <a:pt x="38" y="48"/>
                </a:lnTo>
                <a:cubicBezTo>
                  <a:pt x="33" y="53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54360" y="5133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8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910800" y="51580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4521600"/>
            <a:ext cx="354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Rango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subconjunto acotado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65240" y="5083560"/>
            <a:ext cx="582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Forman la base para estructuras más complejas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80840" y="156204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753"/>
                </a:moveTo>
                <a:cubicBezTo>
                  <a:pt x="848" y="805"/>
                  <a:pt x="806" y="847"/>
                  <a:pt x="753" y="847"/>
                </a:cubicBezTo>
                <a:lnTo>
                  <a:pt x="94" y="847"/>
                </a:lnTo>
                <a:cubicBezTo>
                  <a:pt x="42" y="847"/>
                  <a:pt x="0" y="805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33040" y="1589400"/>
            <a:ext cx="203400" cy="254160"/>
          </a:xfrm>
          <a:custGeom>
            <a:avLst/>
            <a:gdLst/>
            <a:ahLst/>
            <a:rect l="0" t="0" r="r" b="b"/>
            <a:pathLst>
              <a:path w="565" h="706">
                <a:moveTo>
                  <a:pt x="81" y="67"/>
                </a:moveTo>
                <a:lnTo>
                  <a:pt x="55" y="67"/>
                </a:lnTo>
                <a:cubicBezTo>
                  <a:pt x="33" y="67"/>
                  <a:pt x="24" y="51"/>
                  <a:pt x="24" y="36"/>
                </a:cubicBezTo>
                <a:cubicBezTo>
                  <a:pt x="24" y="21"/>
                  <a:pt x="36" y="5"/>
                  <a:pt x="55" y="5"/>
                </a:cubicBezTo>
                <a:lnTo>
                  <a:pt x="118" y="5"/>
                </a:lnTo>
                <a:cubicBezTo>
                  <a:pt x="137" y="5"/>
                  <a:pt x="148" y="19"/>
                  <a:pt x="148" y="37"/>
                </a:cubicBezTo>
                <a:lnTo>
                  <a:pt x="148" y="292"/>
                </a:lnTo>
                <a:cubicBezTo>
                  <a:pt x="148" y="315"/>
                  <a:pt x="134" y="327"/>
                  <a:pt x="115" y="327"/>
                </a:cubicBezTo>
                <a:cubicBezTo>
                  <a:pt x="95" y="327"/>
                  <a:pt x="81" y="315"/>
                  <a:pt x="81" y="292"/>
                </a:cubicBezTo>
                <a:lnTo>
                  <a:pt x="81" y="67"/>
                </a:lnTo>
                <a:moveTo>
                  <a:pt x="202" y="459"/>
                </a:moveTo>
                <a:cubicBezTo>
                  <a:pt x="202" y="487"/>
                  <a:pt x="190" y="512"/>
                  <a:pt x="165" y="527"/>
                </a:cubicBezTo>
                <a:cubicBezTo>
                  <a:pt x="197" y="542"/>
                  <a:pt x="220" y="572"/>
                  <a:pt x="220" y="607"/>
                </a:cubicBezTo>
                <a:cubicBezTo>
                  <a:pt x="220" y="661"/>
                  <a:pt x="171" y="706"/>
                  <a:pt x="107" y="706"/>
                </a:cubicBezTo>
                <a:cubicBezTo>
                  <a:pt x="41" y="706"/>
                  <a:pt x="0" y="657"/>
                  <a:pt x="0" y="622"/>
                </a:cubicBezTo>
                <a:cubicBezTo>
                  <a:pt x="0" y="605"/>
                  <a:pt x="18" y="592"/>
                  <a:pt x="34" y="592"/>
                </a:cubicBezTo>
                <a:cubicBezTo>
                  <a:pt x="65" y="592"/>
                  <a:pt x="57" y="644"/>
                  <a:pt x="108" y="644"/>
                </a:cubicBezTo>
                <a:cubicBezTo>
                  <a:pt x="131" y="644"/>
                  <a:pt x="150" y="627"/>
                  <a:pt x="150" y="603"/>
                </a:cubicBezTo>
                <a:cubicBezTo>
                  <a:pt x="150" y="540"/>
                  <a:pt x="74" y="586"/>
                  <a:pt x="74" y="534"/>
                </a:cubicBezTo>
                <a:cubicBezTo>
                  <a:pt x="74" y="487"/>
                  <a:pt x="137" y="519"/>
                  <a:pt x="137" y="469"/>
                </a:cubicBezTo>
                <a:cubicBezTo>
                  <a:pt x="137" y="452"/>
                  <a:pt x="125" y="439"/>
                  <a:pt x="105" y="439"/>
                </a:cubicBezTo>
                <a:cubicBezTo>
                  <a:pt x="63" y="439"/>
                  <a:pt x="69" y="483"/>
                  <a:pt x="38" y="483"/>
                </a:cubicBezTo>
                <a:cubicBezTo>
                  <a:pt x="20" y="483"/>
                  <a:pt x="9" y="466"/>
                  <a:pt x="9" y="450"/>
                </a:cubicBezTo>
                <a:cubicBezTo>
                  <a:pt x="9" y="415"/>
                  <a:pt x="57" y="377"/>
                  <a:pt x="107" y="377"/>
                </a:cubicBezTo>
                <a:cubicBezTo>
                  <a:pt x="171" y="377"/>
                  <a:pt x="202" y="424"/>
                  <a:pt x="202" y="459"/>
                </a:cubicBezTo>
                <a:moveTo>
                  <a:pt x="517" y="265"/>
                </a:moveTo>
                <a:cubicBezTo>
                  <a:pt x="537" y="265"/>
                  <a:pt x="552" y="274"/>
                  <a:pt x="552" y="295"/>
                </a:cubicBezTo>
                <a:cubicBezTo>
                  <a:pt x="552" y="316"/>
                  <a:pt x="537" y="324"/>
                  <a:pt x="520" y="324"/>
                </a:cubicBezTo>
                <a:lnTo>
                  <a:pt x="371" y="324"/>
                </a:lnTo>
                <a:cubicBezTo>
                  <a:pt x="351" y="324"/>
                  <a:pt x="336" y="316"/>
                  <a:pt x="336" y="295"/>
                </a:cubicBezTo>
                <a:cubicBezTo>
                  <a:pt x="336" y="286"/>
                  <a:pt x="342" y="278"/>
                  <a:pt x="346" y="272"/>
                </a:cubicBezTo>
                <a:cubicBezTo>
                  <a:pt x="383" y="228"/>
                  <a:pt x="423" y="188"/>
                  <a:pt x="457" y="138"/>
                </a:cubicBezTo>
                <a:cubicBezTo>
                  <a:pt x="465" y="126"/>
                  <a:pt x="473" y="112"/>
                  <a:pt x="473" y="96"/>
                </a:cubicBezTo>
                <a:cubicBezTo>
                  <a:pt x="473" y="78"/>
                  <a:pt x="459" y="62"/>
                  <a:pt x="441" y="62"/>
                </a:cubicBezTo>
                <a:cubicBezTo>
                  <a:pt x="390" y="62"/>
                  <a:pt x="414" y="134"/>
                  <a:pt x="371" y="134"/>
                </a:cubicBezTo>
                <a:cubicBezTo>
                  <a:pt x="350" y="134"/>
                  <a:pt x="339" y="119"/>
                  <a:pt x="339" y="101"/>
                </a:cubicBezTo>
                <a:cubicBezTo>
                  <a:pt x="339" y="45"/>
                  <a:pt x="389" y="0"/>
                  <a:pt x="444" y="0"/>
                </a:cubicBezTo>
                <a:cubicBezTo>
                  <a:pt x="499" y="0"/>
                  <a:pt x="543" y="36"/>
                  <a:pt x="543" y="93"/>
                </a:cubicBezTo>
                <a:cubicBezTo>
                  <a:pt x="543" y="155"/>
                  <a:pt x="474" y="218"/>
                  <a:pt x="436" y="265"/>
                </a:cubicBezTo>
                <a:lnTo>
                  <a:pt x="517" y="265"/>
                </a:lnTo>
                <a:moveTo>
                  <a:pt x="354" y="631"/>
                </a:moveTo>
                <a:cubicBezTo>
                  <a:pt x="332" y="631"/>
                  <a:pt x="323" y="616"/>
                  <a:pt x="323" y="604"/>
                </a:cubicBezTo>
                <a:cubicBezTo>
                  <a:pt x="323" y="594"/>
                  <a:pt x="327" y="589"/>
                  <a:pt x="329" y="585"/>
                </a:cubicBezTo>
                <a:lnTo>
                  <a:pt x="429" y="403"/>
                </a:lnTo>
                <a:cubicBezTo>
                  <a:pt x="439" y="385"/>
                  <a:pt x="452" y="377"/>
                  <a:pt x="475" y="377"/>
                </a:cubicBezTo>
                <a:cubicBezTo>
                  <a:pt x="501" y="377"/>
                  <a:pt x="526" y="394"/>
                  <a:pt x="526" y="435"/>
                </a:cubicBezTo>
                <a:lnTo>
                  <a:pt x="526" y="572"/>
                </a:lnTo>
                <a:lnTo>
                  <a:pt x="534" y="572"/>
                </a:lnTo>
                <a:cubicBezTo>
                  <a:pt x="551" y="572"/>
                  <a:pt x="565" y="583"/>
                  <a:pt x="565" y="601"/>
                </a:cubicBezTo>
                <a:cubicBezTo>
                  <a:pt x="565" y="619"/>
                  <a:pt x="551" y="631"/>
                  <a:pt x="534" y="631"/>
                </a:cubicBezTo>
                <a:lnTo>
                  <a:pt x="526" y="631"/>
                </a:lnTo>
                <a:lnTo>
                  <a:pt x="526" y="669"/>
                </a:lnTo>
                <a:cubicBezTo>
                  <a:pt x="526" y="692"/>
                  <a:pt x="517" y="703"/>
                  <a:pt x="494" y="703"/>
                </a:cubicBezTo>
                <a:cubicBezTo>
                  <a:pt x="471" y="703"/>
                  <a:pt x="462" y="692"/>
                  <a:pt x="462" y="669"/>
                </a:cubicBezTo>
                <a:lnTo>
                  <a:pt x="462" y="631"/>
                </a:lnTo>
                <a:lnTo>
                  <a:pt x="354" y="631"/>
                </a:lnTo>
                <a:moveTo>
                  <a:pt x="462" y="447"/>
                </a:moveTo>
                <a:lnTo>
                  <a:pt x="461" y="447"/>
                </a:lnTo>
                <a:lnTo>
                  <a:pt x="401" y="572"/>
                </a:lnTo>
                <a:lnTo>
                  <a:pt x="462" y="572"/>
                </a:lnTo>
                <a:lnTo>
                  <a:pt x="462" y="44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747720" y="736560"/>
            <a:ext cx="5288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Tipos de datos estructurados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096920" y="1510560"/>
            <a:ext cx="2489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Vectores (arrays)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2083320"/>
            <a:ext cx="223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contigua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2568960"/>
            <a:ext cx="307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directo por índice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75520" y="3708000"/>
            <a:ext cx="207720" cy="214920"/>
          </a:xfrm>
          <a:custGeom>
            <a:avLst/>
            <a:gdLst/>
            <a:ahLst/>
            <a:rect l="0" t="0" r="r" b="b"/>
            <a:pathLst>
              <a:path w="577" h="597">
                <a:moveTo>
                  <a:pt x="90" y="205"/>
                </a:moveTo>
                <a:lnTo>
                  <a:pt x="232" y="63"/>
                </a:lnTo>
                <a:cubicBezTo>
                  <a:pt x="232" y="63"/>
                  <a:pt x="373" y="-78"/>
                  <a:pt x="514" y="63"/>
                </a:cubicBezTo>
                <a:cubicBezTo>
                  <a:pt x="655" y="205"/>
                  <a:pt x="514" y="347"/>
                  <a:pt x="514" y="347"/>
                </a:cubicBezTo>
                <a:lnTo>
                  <a:pt x="326" y="535"/>
                </a:lnTo>
                <a:cubicBezTo>
                  <a:pt x="326" y="535"/>
                  <a:pt x="185" y="676"/>
                  <a:pt x="43" y="535"/>
                </a:cubicBezTo>
                <a:cubicBezTo>
                  <a:pt x="16" y="508"/>
                  <a:pt x="0" y="473"/>
                  <a:pt x="0" y="473"/>
                </a:cubicBezTo>
                <a:lnTo>
                  <a:pt x="79" y="394"/>
                </a:lnTo>
                <a:cubicBezTo>
                  <a:pt x="79" y="394"/>
                  <a:pt x="76" y="426"/>
                  <a:pt x="113" y="464"/>
                </a:cubicBezTo>
                <a:cubicBezTo>
                  <a:pt x="113" y="464"/>
                  <a:pt x="185" y="535"/>
                  <a:pt x="255" y="464"/>
                </a:cubicBezTo>
                <a:lnTo>
                  <a:pt x="444" y="276"/>
                </a:lnTo>
                <a:cubicBezTo>
                  <a:pt x="444" y="276"/>
                  <a:pt x="514" y="205"/>
                  <a:pt x="444" y="135"/>
                </a:cubicBezTo>
                <a:cubicBezTo>
                  <a:pt x="373" y="63"/>
                  <a:pt x="303" y="135"/>
                  <a:pt x="303" y="135"/>
                </a:cubicBezTo>
                <a:lnTo>
                  <a:pt x="215" y="223"/>
                </a:lnTo>
                <a:cubicBezTo>
                  <a:pt x="215" y="223"/>
                  <a:pt x="171" y="187"/>
                  <a:pt x="81" y="214"/>
                </a:cubicBezTo>
                <a:lnTo>
                  <a:pt x="90" y="20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82280" y="3792600"/>
            <a:ext cx="207720" cy="214920"/>
          </a:xfrm>
          <a:custGeom>
            <a:avLst/>
            <a:gdLst/>
            <a:ahLst/>
            <a:rect l="0" t="0" r="r" b="b"/>
            <a:pathLst>
              <a:path w="577" h="597">
                <a:moveTo>
                  <a:pt x="487" y="392"/>
                </a:moveTo>
                <a:lnTo>
                  <a:pt x="345" y="534"/>
                </a:lnTo>
                <a:cubicBezTo>
                  <a:pt x="345" y="534"/>
                  <a:pt x="204" y="675"/>
                  <a:pt x="63" y="534"/>
                </a:cubicBezTo>
                <a:cubicBezTo>
                  <a:pt x="-78" y="392"/>
                  <a:pt x="63" y="251"/>
                  <a:pt x="63" y="251"/>
                </a:cubicBezTo>
                <a:lnTo>
                  <a:pt x="251" y="63"/>
                </a:lnTo>
                <a:cubicBezTo>
                  <a:pt x="251" y="63"/>
                  <a:pt x="392" y="-79"/>
                  <a:pt x="534" y="63"/>
                </a:cubicBezTo>
                <a:cubicBezTo>
                  <a:pt x="561" y="89"/>
                  <a:pt x="577" y="124"/>
                  <a:pt x="577" y="124"/>
                </a:cubicBezTo>
                <a:lnTo>
                  <a:pt x="498" y="203"/>
                </a:lnTo>
                <a:cubicBezTo>
                  <a:pt x="498" y="203"/>
                  <a:pt x="502" y="171"/>
                  <a:pt x="464" y="133"/>
                </a:cubicBezTo>
                <a:cubicBezTo>
                  <a:pt x="464" y="133"/>
                  <a:pt x="392" y="63"/>
                  <a:pt x="322" y="133"/>
                </a:cubicBezTo>
                <a:lnTo>
                  <a:pt x="134" y="321"/>
                </a:lnTo>
                <a:cubicBezTo>
                  <a:pt x="134" y="321"/>
                  <a:pt x="63" y="392"/>
                  <a:pt x="134" y="462"/>
                </a:cubicBezTo>
                <a:cubicBezTo>
                  <a:pt x="204" y="534"/>
                  <a:pt x="275" y="462"/>
                  <a:pt x="275" y="462"/>
                </a:cubicBezTo>
                <a:lnTo>
                  <a:pt x="362" y="375"/>
                </a:lnTo>
                <a:cubicBezTo>
                  <a:pt x="362" y="375"/>
                  <a:pt x="406" y="410"/>
                  <a:pt x="496" y="383"/>
                </a:cubicBezTo>
                <a:lnTo>
                  <a:pt x="487" y="39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3045240"/>
            <a:ext cx="42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Unidimensional o multidimensional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96920" y="3653640"/>
            <a:ext cx="1532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Conjuntos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4226400"/>
            <a:ext cx="212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Elementos únicos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300320" y="4702680"/>
            <a:ext cx="24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unión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3735000" y="4785840"/>
            <a:ext cx="275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CambriaMath"/>
                <a:ea typeface="CambriaMath"/>
              </a:rPr>
              <a:t>∪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14680" y="5455440"/>
            <a:ext cx="119520" cy="206640"/>
          </a:xfrm>
          <a:custGeom>
            <a:avLst/>
            <a:gdLst/>
            <a:ahLst/>
            <a:rect l="0" t="0" r="r" b="b"/>
            <a:pathLst>
              <a:path w="332" h="574">
                <a:moveTo>
                  <a:pt x="0" y="0"/>
                </a:moveTo>
                <a:lnTo>
                  <a:pt x="0" y="292"/>
                </a:lnTo>
                <a:cubicBezTo>
                  <a:pt x="0" y="340"/>
                  <a:pt x="26" y="351"/>
                  <a:pt x="26" y="351"/>
                </a:cubicBezTo>
                <a:lnTo>
                  <a:pt x="299" y="565"/>
                </a:lnTo>
                <a:cubicBezTo>
                  <a:pt x="342" y="599"/>
                  <a:pt x="330" y="527"/>
                  <a:pt x="330" y="527"/>
                </a:cubicBezTo>
                <a:lnTo>
                  <a:pt x="330" y="260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32760" y="5455440"/>
            <a:ext cx="119520" cy="206640"/>
          </a:xfrm>
          <a:custGeom>
            <a:avLst/>
            <a:gdLst/>
            <a:ahLst/>
            <a:rect l="0" t="0" r="r" b="b"/>
            <a:pathLst>
              <a:path w="332" h="574">
                <a:moveTo>
                  <a:pt x="332" y="0"/>
                </a:moveTo>
                <a:lnTo>
                  <a:pt x="332" y="292"/>
                </a:lnTo>
                <a:cubicBezTo>
                  <a:pt x="332" y="340"/>
                  <a:pt x="307" y="351"/>
                  <a:pt x="307" y="351"/>
                </a:cubicBezTo>
                <a:cubicBezTo>
                  <a:pt x="307" y="351"/>
                  <a:pt x="76" y="531"/>
                  <a:pt x="33" y="565"/>
                </a:cubicBezTo>
                <a:cubicBezTo>
                  <a:pt x="-10" y="599"/>
                  <a:pt x="1" y="527"/>
                  <a:pt x="1" y="527"/>
                </a:cubicBezTo>
                <a:lnTo>
                  <a:pt x="1" y="260"/>
                </a:lnTo>
                <a:lnTo>
                  <a:pt x="33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14680" y="5362920"/>
            <a:ext cx="237240" cy="189360"/>
          </a:xfrm>
          <a:custGeom>
            <a:avLst/>
            <a:gdLst/>
            <a:ahLst/>
            <a:rect l="0" t="0" r="r" b="b"/>
            <a:pathLst>
              <a:path w="659" h="526">
                <a:moveTo>
                  <a:pt x="361" y="11"/>
                </a:moveTo>
                <a:cubicBezTo>
                  <a:pt x="343" y="-3"/>
                  <a:pt x="314" y="-3"/>
                  <a:pt x="296" y="11"/>
                </a:cubicBezTo>
                <a:lnTo>
                  <a:pt x="13" y="236"/>
                </a:lnTo>
                <a:cubicBezTo>
                  <a:pt x="-4" y="251"/>
                  <a:pt x="-4" y="274"/>
                  <a:pt x="13" y="289"/>
                </a:cubicBezTo>
                <a:lnTo>
                  <a:pt x="297" y="515"/>
                </a:lnTo>
                <a:cubicBezTo>
                  <a:pt x="315" y="530"/>
                  <a:pt x="344" y="530"/>
                  <a:pt x="362" y="515"/>
                </a:cubicBezTo>
                <a:lnTo>
                  <a:pt x="646" y="287"/>
                </a:lnTo>
                <a:cubicBezTo>
                  <a:pt x="664" y="272"/>
                  <a:pt x="664" y="249"/>
                  <a:pt x="646" y="234"/>
                </a:cubicBezTo>
                <a:lnTo>
                  <a:pt x="361" y="11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924840" y="5537520"/>
            <a:ext cx="17280" cy="127800"/>
          </a:xfrm>
          <a:custGeom>
            <a:avLst/>
            <a:gdLst/>
            <a:ahLst/>
            <a:rect l="0" t="0" r="r" b="b"/>
            <a:pathLst>
              <a:path w="48" h="355">
                <a:moveTo>
                  <a:pt x="23" y="355"/>
                </a:moveTo>
                <a:cubicBezTo>
                  <a:pt x="10" y="355"/>
                  <a:pt x="0" y="344"/>
                  <a:pt x="0" y="330"/>
                </a:cubicBezTo>
                <a:lnTo>
                  <a:pt x="0" y="26"/>
                </a:lnTo>
                <a:cubicBezTo>
                  <a:pt x="0" y="11"/>
                  <a:pt x="10" y="0"/>
                  <a:pt x="23" y="0"/>
                </a:cubicBezTo>
                <a:cubicBezTo>
                  <a:pt x="36" y="0"/>
                  <a:pt x="48" y="11"/>
                  <a:pt x="48" y="26"/>
                </a:cubicBezTo>
                <a:lnTo>
                  <a:pt x="48" y="330"/>
                </a:lnTo>
                <a:cubicBezTo>
                  <a:pt x="48" y="344"/>
                  <a:pt x="36" y="355"/>
                  <a:pt x="23" y="355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51400" y="5391000"/>
            <a:ext cx="167040" cy="170640"/>
          </a:xfrm>
          <a:custGeom>
            <a:avLst/>
            <a:gdLst/>
            <a:ahLst/>
            <a:rect l="0" t="0" r="r" b="b"/>
            <a:pathLst>
              <a:path w="464" h="474">
                <a:moveTo>
                  <a:pt x="464" y="364"/>
                </a:moveTo>
                <a:cubicBezTo>
                  <a:pt x="464" y="390"/>
                  <a:pt x="466" y="403"/>
                  <a:pt x="440" y="422"/>
                </a:cubicBezTo>
                <a:lnTo>
                  <a:pt x="382" y="466"/>
                </a:lnTo>
                <a:cubicBezTo>
                  <a:pt x="356" y="485"/>
                  <a:pt x="346" y="469"/>
                  <a:pt x="346" y="443"/>
                </a:cubicBezTo>
                <a:lnTo>
                  <a:pt x="346" y="372"/>
                </a:lnTo>
                <a:cubicBezTo>
                  <a:pt x="346" y="368"/>
                  <a:pt x="345" y="363"/>
                  <a:pt x="339" y="358"/>
                </a:cubicBezTo>
                <a:cubicBezTo>
                  <a:pt x="279" y="308"/>
                  <a:pt x="42" y="121"/>
                  <a:pt x="0" y="86"/>
                </a:cubicBezTo>
                <a:lnTo>
                  <a:pt x="108" y="0"/>
                </a:lnTo>
                <a:cubicBezTo>
                  <a:pt x="138" y="22"/>
                  <a:pt x="362" y="194"/>
                  <a:pt x="456" y="267"/>
                </a:cubicBezTo>
                <a:cubicBezTo>
                  <a:pt x="460" y="271"/>
                  <a:pt x="464" y="275"/>
                  <a:pt x="464" y="280"/>
                </a:cubicBezTo>
                <a:lnTo>
                  <a:pt x="464" y="364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51400" y="5391000"/>
            <a:ext cx="165960" cy="132480"/>
          </a:xfrm>
          <a:custGeom>
            <a:avLst/>
            <a:gdLst/>
            <a:ahLst/>
            <a:rect l="0" t="0" r="r" b="b"/>
            <a:pathLst>
              <a:path w="461" h="368">
                <a:moveTo>
                  <a:pt x="456" y="268"/>
                </a:moveTo>
                <a:cubicBezTo>
                  <a:pt x="362" y="194"/>
                  <a:pt x="138" y="22"/>
                  <a:pt x="108" y="0"/>
                </a:cubicBezTo>
                <a:lnTo>
                  <a:pt x="68" y="32"/>
                </a:lnTo>
                <a:lnTo>
                  <a:pt x="0" y="86"/>
                </a:lnTo>
                <a:cubicBezTo>
                  <a:pt x="42" y="121"/>
                  <a:pt x="279" y="309"/>
                  <a:pt x="339" y="359"/>
                </a:cubicBezTo>
                <a:cubicBezTo>
                  <a:pt x="343" y="362"/>
                  <a:pt x="345" y="365"/>
                  <a:pt x="345" y="368"/>
                </a:cubicBezTo>
                <a:lnTo>
                  <a:pt x="461" y="274"/>
                </a:lnTo>
                <a:cubicBezTo>
                  <a:pt x="460" y="272"/>
                  <a:pt x="458" y="270"/>
                  <a:pt x="456" y="26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73000" y="5391000"/>
            <a:ext cx="145440" cy="158400"/>
          </a:xfrm>
          <a:custGeom>
            <a:avLst/>
            <a:gdLst/>
            <a:ahLst/>
            <a:rect l="0" t="0" r="r" b="b"/>
            <a:pathLst>
              <a:path w="404" h="440">
                <a:moveTo>
                  <a:pt x="404" y="365"/>
                </a:moveTo>
                <a:lnTo>
                  <a:pt x="404" y="281"/>
                </a:lnTo>
                <a:cubicBezTo>
                  <a:pt x="404" y="276"/>
                  <a:pt x="400" y="272"/>
                  <a:pt x="396" y="268"/>
                </a:cubicBezTo>
                <a:cubicBezTo>
                  <a:pt x="302" y="195"/>
                  <a:pt x="78" y="22"/>
                  <a:pt x="48" y="0"/>
                </a:cubicBezTo>
                <a:lnTo>
                  <a:pt x="0" y="39"/>
                </a:lnTo>
                <a:cubicBezTo>
                  <a:pt x="79" y="101"/>
                  <a:pt x="294" y="267"/>
                  <a:pt x="350" y="312"/>
                </a:cubicBezTo>
                <a:cubicBezTo>
                  <a:pt x="356" y="317"/>
                  <a:pt x="357" y="322"/>
                  <a:pt x="357" y="326"/>
                </a:cubicBezTo>
                <a:lnTo>
                  <a:pt x="357" y="440"/>
                </a:lnTo>
                <a:lnTo>
                  <a:pt x="380" y="422"/>
                </a:lnTo>
                <a:cubicBezTo>
                  <a:pt x="406" y="403"/>
                  <a:pt x="404" y="391"/>
                  <a:pt x="404" y="36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73000" y="5391000"/>
            <a:ext cx="144360" cy="113040"/>
          </a:xfrm>
          <a:custGeom>
            <a:avLst/>
            <a:gdLst/>
            <a:ahLst/>
            <a:rect l="0" t="0" r="r" b="b"/>
            <a:pathLst>
              <a:path w="401" h="314">
                <a:moveTo>
                  <a:pt x="396" y="268"/>
                </a:moveTo>
                <a:cubicBezTo>
                  <a:pt x="302" y="194"/>
                  <a:pt x="78" y="22"/>
                  <a:pt x="48" y="0"/>
                </a:cubicBezTo>
                <a:lnTo>
                  <a:pt x="0" y="39"/>
                </a:lnTo>
                <a:cubicBezTo>
                  <a:pt x="79" y="101"/>
                  <a:pt x="294" y="267"/>
                  <a:pt x="350" y="312"/>
                </a:cubicBezTo>
                <a:cubicBezTo>
                  <a:pt x="351" y="313"/>
                  <a:pt x="351" y="313"/>
                  <a:pt x="352" y="314"/>
                </a:cubicBezTo>
                <a:lnTo>
                  <a:pt x="401" y="274"/>
                </a:lnTo>
                <a:cubicBezTo>
                  <a:pt x="400" y="272"/>
                  <a:pt x="398" y="270"/>
                  <a:pt x="396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3923280" y="4702680"/>
            <a:ext cx="345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intersección ∩, diferencia −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6038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96920" y="5311080"/>
            <a:ext cx="2585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Registros / tuplas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652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5883840"/>
            <a:ext cx="365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Agrupan datos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heterogéneos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2533320" y="6400440"/>
            <a:ext cx="962640" cy="362520"/>
          </a:xfrm>
          <a:custGeom>
            <a:avLst/>
            <a:gdLst/>
            <a:ahLst/>
            <a:rect l="0" t="0" r="r" b="b"/>
            <a:pathLst>
              <a:path w="2674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6" y="118"/>
                  <a:pt x="9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2"/>
                  <a:pt x="2546" y="4"/>
                </a:cubicBezTo>
                <a:cubicBezTo>
                  <a:pt x="2556" y="6"/>
                  <a:pt x="2566" y="9"/>
                  <a:pt x="2576" y="13"/>
                </a:cubicBezTo>
                <a:cubicBezTo>
                  <a:pt x="2585" y="17"/>
                  <a:pt x="2594" y="21"/>
                  <a:pt x="2603" y="27"/>
                </a:cubicBezTo>
                <a:cubicBezTo>
                  <a:pt x="2612" y="33"/>
                  <a:pt x="2620" y="40"/>
                  <a:pt x="2627" y="47"/>
                </a:cubicBezTo>
                <a:cubicBezTo>
                  <a:pt x="2635" y="54"/>
                  <a:pt x="2641" y="62"/>
                  <a:pt x="2647" y="71"/>
                </a:cubicBezTo>
                <a:cubicBezTo>
                  <a:pt x="2653" y="80"/>
                  <a:pt x="2658" y="89"/>
                  <a:pt x="2662" y="98"/>
                </a:cubicBezTo>
                <a:cubicBezTo>
                  <a:pt x="2666" y="108"/>
                  <a:pt x="2669" y="118"/>
                  <a:pt x="2671" y="128"/>
                </a:cubicBezTo>
                <a:cubicBezTo>
                  <a:pt x="2673" y="139"/>
                  <a:pt x="2674" y="149"/>
                  <a:pt x="2674" y="159"/>
                </a:cubicBezTo>
                <a:lnTo>
                  <a:pt x="2674" y="848"/>
                </a:lnTo>
                <a:cubicBezTo>
                  <a:pt x="2674" y="859"/>
                  <a:pt x="2673" y="869"/>
                  <a:pt x="2671" y="879"/>
                </a:cubicBezTo>
                <a:cubicBezTo>
                  <a:pt x="2669" y="889"/>
                  <a:pt x="2666" y="899"/>
                  <a:pt x="2662" y="909"/>
                </a:cubicBezTo>
                <a:cubicBezTo>
                  <a:pt x="2658" y="919"/>
                  <a:pt x="2653" y="928"/>
                  <a:pt x="2647" y="936"/>
                </a:cubicBezTo>
                <a:cubicBezTo>
                  <a:pt x="2641" y="945"/>
                  <a:pt x="2635" y="953"/>
                  <a:pt x="2627" y="960"/>
                </a:cubicBezTo>
                <a:cubicBezTo>
                  <a:pt x="2620" y="968"/>
                  <a:pt x="2612" y="974"/>
                  <a:pt x="2603" y="980"/>
                </a:cubicBezTo>
                <a:cubicBezTo>
                  <a:pt x="2594" y="986"/>
                  <a:pt x="2585" y="991"/>
                  <a:pt x="2576" y="995"/>
                </a:cubicBezTo>
                <a:cubicBezTo>
                  <a:pt x="2566" y="999"/>
                  <a:pt x="2556" y="1002"/>
                  <a:pt x="2546" y="1004"/>
                </a:cubicBezTo>
                <a:cubicBezTo>
                  <a:pt x="2536" y="1006"/>
                  <a:pt x="2525" y="1007"/>
                  <a:pt x="2515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9" y="899"/>
                  <a:pt x="6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6369480"/>
            <a:ext cx="123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627280" y="6492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struct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3628800" y="6400440"/>
            <a:ext cx="962280" cy="362520"/>
          </a:xfrm>
          <a:custGeom>
            <a:avLst/>
            <a:gdLst/>
            <a:ahLst/>
            <a:rect l="0" t="0" r="r" b="b"/>
            <a:pathLst>
              <a:path w="267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2"/>
                  <a:pt x="2546" y="4"/>
                </a:cubicBezTo>
                <a:cubicBezTo>
                  <a:pt x="2556" y="6"/>
                  <a:pt x="2566" y="9"/>
                  <a:pt x="2575" y="13"/>
                </a:cubicBezTo>
                <a:cubicBezTo>
                  <a:pt x="2585" y="17"/>
                  <a:pt x="2594" y="21"/>
                  <a:pt x="2603" y="27"/>
                </a:cubicBezTo>
                <a:cubicBezTo>
                  <a:pt x="2612" y="33"/>
                  <a:pt x="2620" y="40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80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9"/>
                  <a:pt x="2673" y="149"/>
                  <a:pt x="2673" y="159"/>
                </a:cubicBezTo>
                <a:lnTo>
                  <a:pt x="2673" y="848"/>
                </a:lnTo>
                <a:cubicBezTo>
                  <a:pt x="2673" y="859"/>
                  <a:pt x="2672" y="869"/>
                  <a:pt x="2670" y="879"/>
                </a:cubicBezTo>
                <a:cubicBezTo>
                  <a:pt x="2668" y="889"/>
                  <a:pt x="2665" y="899"/>
                  <a:pt x="2661" y="909"/>
                </a:cubicBezTo>
                <a:cubicBezTo>
                  <a:pt x="2657" y="919"/>
                  <a:pt x="2652" y="928"/>
                  <a:pt x="2647" y="936"/>
                </a:cubicBezTo>
                <a:cubicBezTo>
                  <a:pt x="2641" y="945"/>
                  <a:pt x="2634" y="953"/>
                  <a:pt x="2627" y="960"/>
                </a:cubicBezTo>
                <a:cubicBezTo>
                  <a:pt x="2620" y="968"/>
                  <a:pt x="2612" y="974"/>
                  <a:pt x="2603" y="980"/>
                </a:cubicBezTo>
                <a:cubicBezTo>
                  <a:pt x="2594" y="986"/>
                  <a:pt x="2585" y="991"/>
                  <a:pt x="2575" y="995"/>
                </a:cubicBezTo>
                <a:cubicBezTo>
                  <a:pt x="2566" y="999"/>
                  <a:pt x="2556" y="1002"/>
                  <a:pt x="2546" y="1004"/>
                </a:cubicBezTo>
                <a:cubicBezTo>
                  <a:pt x="2535" y="1006"/>
                  <a:pt x="2525" y="1007"/>
                  <a:pt x="2515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495600" y="6369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3725280" y="6492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record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2089080"/>
            <a:ext cx="5803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Tipos abstractos de datos (TAD)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2826000"/>
            <a:ext cx="205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Los TAD definen: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3387960"/>
            <a:ext cx="290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dominio de valores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3873960"/>
            <a:ext cx="449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conjunto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válidas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00320" y="4359600"/>
            <a:ext cx="292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Propiedades semánticas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1800000"/>
            <a:ext cx="1524240" cy="543240"/>
          </a:xfrm>
          <a:custGeom>
            <a:avLst/>
            <a:gdLst/>
            <a:ahLst/>
            <a:rect l="0" t="0" r="r" b="b"/>
            <a:pathLst>
              <a:path w="4234" h="1509">
                <a:moveTo>
                  <a:pt x="0" y="0"/>
                </a:moveTo>
                <a:lnTo>
                  <a:pt x="4234" y="0"/>
                </a:lnTo>
                <a:lnTo>
                  <a:pt x="42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276280" y="1800000"/>
            <a:ext cx="3372120" cy="543240"/>
          </a:xfrm>
          <a:custGeom>
            <a:avLst/>
            <a:gdLst/>
            <a:ahLst/>
            <a:rect l="0" t="0" r="r" b="b"/>
            <a:pathLst>
              <a:path w="9367" h="1509">
                <a:moveTo>
                  <a:pt x="0" y="0"/>
                </a:moveTo>
                <a:lnTo>
                  <a:pt x="9367" y="0"/>
                </a:lnTo>
                <a:lnTo>
                  <a:pt x="93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648040" y="180000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342880"/>
            <a:ext cx="1524240" cy="543240"/>
          </a:xfrm>
          <a:custGeom>
            <a:avLst/>
            <a:gdLst/>
            <a:ahLst/>
            <a:rect l="0" t="0" r="r" b="b"/>
            <a:pathLst>
              <a:path w="4234" h="1509">
                <a:moveTo>
                  <a:pt x="0" y="0"/>
                </a:moveTo>
                <a:lnTo>
                  <a:pt x="4234" y="0"/>
                </a:lnTo>
                <a:lnTo>
                  <a:pt x="42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276280" y="2342880"/>
            <a:ext cx="3372120" cy="543240"/>
          </a:xfrm>
          <a:custGeom>
            <a:avLst/>
            <a:gdLst/>
            <a:ahLst/>
            <a:rect l="0" t="0" r="r" b="b"/>
            <a:pathLst>
              <a:path w="9367" h="1509">
                <a:moveTo>
                  <a:pt x="0" y="0"/>
                </a:moveTo>
                <a:lnTo>
                  <a:pt x="9367" y="0"/>
                </a:lnTo>
                <a:lnTo>
                  <a:pt x="93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648040" y="234288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52400" y="2885760"/>
            <a:ext cx="1524240" cy="543240"/>
          </a:xfrm>
          <a:custGeom>
            <a:avLst/>
            <a:gdLst/>
            <a:ahLst/>
            <a:rect l="0" t="0" r="r" b="b"/>
            <a:pathLst>
              <a:path w="4234" h="1509">
                <a:moveTo>
                  <a:pt x="0" y="0"/>
                </a:moveTo>
                <a:lnTo>
                  <a:pt x="4234" y="0"/>
                </a:lnTo>
                <a:lnTo>
                  <a:pt x="42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276280" y="2885760"/>
            <a:ext cx="3372120" cy="543240"/>
          </a:xfrm>
          <a:custGeom>
            <a:avLst/>
            <a:gdLst/>
            <a:ahLst/>
            <a:rect l="0" t="0" r="r" b="b"/>
            <a:pathLst>
              <a:path w="9367" h="1509">
                <a:moveTo>
                  <a:pt x="0" y="0"/>
                </a:moveTo>
                <a:lnTo>
                  <a:pt x="9367" y="0"/>
                </a:lnTo>
                <a:lnTo>
                  <a:pt x="93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5648040" y="288576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3428640"/>
            <a:ext cx="1524240" cy="533880"/>
          </a:xfrm>
          <a:custGeom>
            <a:avLst/>
            <a:gdLst/>
            <a:ahLst/>
            <a:rect l="0" t="0" r="r" b="b"/>
            <a:pathLst>
              <a:path w="4234" h="1483">
                <a:moveTo>
                  <a:pt x="0" y="0"/>
                </a:moveTo>
                <a:lnTo>
                  <a:pt x="4234" y="0"/>
                </a:lnTo>
                <a:lnTo>
                  <a:pt x="423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276280" y="3428640"/>
            <a:ext cx="3372120" cy="533880"/>
          </a:xfrm>
          <a:custGeom>
            <a:avLst/>
            <a:gdLst/>
            <a:ahLst/>
            <a:rect l="0" t="0" r="r" b="b"/>
            <a:pathLst>
              <a:path w="9367" h="1483">
                <a:moveTo>
                  <a:pt x="0" y="0"/>
                </a:moveTo>
                <a:lnTo>
                  <a:pt x="9367" y="0"/>
                </a:lnTo>
                <a:lnTo>
                  <a:pt x="936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5648040" y="3428640"/>
            <a:ext cx="2476800" cy="533880"/>
          </a:xfrm>
          <a:custGeom>
            <a:avLst/>
            <a:gdLst/>
            <a:ahLst/>
            <a:rect l="0" t="0" r="r" b="b"/>
            <a:pathLst>
              <a:path w="6880" h="1483">
                <a:moveTo>
                  <a:pt x="0" y="0"/>
                </a:moveTo>
                <a:lnTo>
                  <a:pt x="6880" y="0"/>
                </a:lnTo>
                <a:lnTo>
                  <a:pt x="688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52400" y="3962160"/>
            <a:ext cx="1524240" cy="543240"/>
          </a:xfrm>
          <a:custGeom>
            <a:avLst/>
            <a:gdLst/>
            <a:ahLst/>
            <a:rect l="0" t="0" r="r" b="b"/>
            <a:pathLst>
              <a:path w="4234" h="1509">
                <a:moveTo>
                  <a:pt x="0" y="0"/>
                </a:moveTo>
                <a:lnTo>
                  <a:pt x="4234" y="0"/>
                </a:lnTo>
                <a:lnTo>
                  <a:pt x="42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276280" y="3962160"/>
            <a:ext cx="3372120" cy="543240"/>
          </a:xfrm>
          <a:custGeom>
            <a:avLst/>
            <a:gdLst/>
            <a:ahLst/>
            <a:rect l="0" t="0" r="r" b="b"/>
            <a:pathLst>
              <a:path w="9367" h="1509">
                <a:moveTo>
                  <a:pt x="0" y="0"/>
                </a:moveTo>
                <a:lnTo>
                  <a:pt x="9367" y="0"/>
                </a:lnTo>
                <a:lnTo>
                  <a:pt x="93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5648040" y="396216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4505040"/>
            <a:ext cx="1524240" cy="533880"/>
          </a:xfrm>
          <a:custGeom>
            <a:avLst/>
            <a:gdLst/>
            <a:ahLst/>
            <a:rect l="0" t="0" r="r" b="b"/>
            <a:pathLst>
              <a:path w="4234" h="1483">
                <a:moveTo>
                  <a:pt x="0" y="0"/>
                </a:moveTo>
                <a:lnTo>
                  <a:pt x="4234" y="0"/>
                </a:lnTo>
                <a:lnTo>
                  <a:pt x="423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276280" y="4505040"/>
            <a:ext cx="3372120" cy="533880"/>
          </a:xfrm>
          <a:custGeom>
            <a:avLst/>
            <a:gdLst/>
            <a:ahLst/>
            <a:rect l="0" t="0" r="r" b="b"/>
            <a:pathLst>
              <a:path w="9367" h="1483">
                <a:moveTo>
                  <a:pt x="0" y="0"/>
                </a:moveTo>
                <a:lnTo>
                  <a:pt x="9367" y="0"/>
                </a:lnTo>
                <a:lnTo>
                  <a:pt x="936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5648040" y="4505040"/>
            <a:ext cx="2476800" cy="533880"/>
          </a:xfrm>
          <a:custGeom>
            <a:avLst/>
            <a:gdLst/>
            <a:ahLst/>
            <a:rect l="0" t="0" r="r" b="b"/>
            <a:pathLst>
              <a:path w="6880" h="1483">
                <a:moveTo>
                  <a:pt x="0" y="0"/>
                </a:moveTo>
                <a:lnTo>
                  <a:pt x="6880" y="0"/>
                </a:lnTo>
                <a:lnTo>
                  <a:pt x="688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5038560"/>
            <a:ext cx="1524240" cy="543240"/>
          </a:xfrm>
          <a:custGeom>
            <a:avLst/>
            <a:gdLst/>
            <a:ahLst/>
            <a:rect l="0" t="0" r="r" b="b"/>
            <a:pathLst>
              <a:path w="4234" h="1509">
                <a:moveTo>
                  <a:pt x="0" y="0"/>
                </a:moveTo>
                <a:lnTo>
                  <a:pt x="4234" y="0"/>
                </a:lnTo>
                <a:lnTo>
                  <a:pt x="42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276280" y="5038560"/>
            <a:ext cx="3372120" cy="543240"/>
          </a:xfrm>
          <a:custGeom>
            <a:avLst/>
            <a:gdLst/>
            <a:ahLst/>
            <a:rect l="0" t="0" r="r" b="b"/>
            <a:pathLst>
              <a:path w="9367" h="1509">
                <a:moveTo>
                  <a:pt x="0" y="0"/>
                </a:moveTo>
                <a:lnTo>
                  <a:pt x="9367" y="0"/>
                </a:lnTo>
                <a:lnTo>
                  <a:pt x="93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5648040" y="503856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52400" y="1800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52400" y="180000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2276280" y="1800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285640" y="1800000"/>
            <a:ext cx="3372480" cy="10080"/>
          </a:xfrm>
          <a:custGeom>
            <a:avLst/>
            <a:gdLst/>
            <a:ahLst/>
            <a:rect l="0" t="0" r="r" b="b"/>
            <a:pathLst>
              <a:path w="9368" h="28">
                <a:moveTo>
                  <a:pt x="0" y="0"/>
                </a:moveTo>
                <a:lnTo>
                  <a:pt x="9368" y="0"/>
                </a:lnTo>
                <a:lnTo>
                  <a:pt x="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648040" y="18000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5657760" y="1800000"/>
            <a:ext cx="2476800" cy="10080"/>
          </a:xfrm>
          <a:custGeom>
            <a:avLst/>
            <a:gdLst/>
            <a:ahLst/>
            <a:rect l="0" t="0" r="r" b="b"/>
            <a:pathLst>
              <a:path w="6880" h="28">
                <a:moveTo>
                  <a:pt x="0" y="0"/>
                </a:moveTo>
                <a:lnTo>
                  <a:pt x="6880" y="0"/>
                </a:lnTo>
                <a:lnTo>
                  <a:pt x="6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8124480" y="18000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52400" y="233352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2285640" y="2333520"/>
            <a:ext cx="3372480" cy="9720"/>
          </a:xfrm>
          <a:custGeom>
            <a:avLst/>
            <a:gdLst/>
            <a:ahLst/>
            <a:rect l="0" t="0" r="r" b="b"/>
            <a:pathLst>
              <a:path w="9368" h="27">
                <a:moveTo>
                  <a:pt x="0" y="0"/>
                </a:moveTo>
                <a:lnTo>
                  <a:pt x="9368" y="0"/>
                </a:lnTo>
                <a:lnTo>
                  <a:pt x="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5657760" y="2333520"/>
            <a:ext cx="2476800" cy="9720"/>
          </a:xfrm>
          <a:custGeom>
            <a:avLst/>
            <a:gdLst/>
            <a:ahLst/>
            <a:rect l="0" t="0" r="r" b="b"/>
            <a:pathLst>
              <a:path w="6880" h="27">
                <a:moveTo>
                  <a:pt x="0" y="0"/>
                </a:moveTo>
                <a:lnTo>
                  <a:pt x="6880" y="0"/>
                </a:lnTo>
                <a:lnTo>
                  <a:pt x="6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2342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276280" y="2342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5648040" y="2342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124480" y="23428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5240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287640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27628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285640" y="2876400"/>
            <a:ext cx="3372480" cy="9720"/>
          </a:xfrm>
          <a:custGeom>
            <a:avLst/>
            <a:gdLst/>
            <a:ahLst/>
            <a:rect l="0" t="0" r="r" b="b"/>
            <a:pathLst>
              <a:path w="9368" h="27">
                <a:moveTo>
                  <a:pt x="0" y="0"/>
                </a:moveTo>
                <a:lnTo>
                  <a:pt x="9368" y="0"/>
                </a:lnTo>
                <a:lnTo>
                  <a:pt x="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564804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657760" y="2876400"/>
            <a:ext cx="2476800" cy="9720"/>
          </a:xfrm>
          <a:custGeom>
            <a:avLst/>
            <a:gdLst/>
            <a:ahLst/>
            <a:rect l="0" t="0" r="r" b="b"/>
            <a:pathLst>
              <a:path w="6880" h="27">
                <a:moveTo>
                  <a:pt x="0" y="0"/>
                </a:moveTo>
                <a:lnTo>
                  <a:pt x="6880" y="0"/>
                </a:lnTo>
                <a:lnTo>
                  <a:pt x="6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812448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52400" y="341928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227628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285640" y="3419280"/>
            <a:ext cx="3372480" cy="9720"/>
          </a:xfrm>
          <a:custGeom>
            <a:avLst/>
            <a:gdLst/>
            <a:ahLst/>
            <a:rect l="0" t="0" r="r" b="b"/>
            <a:pathLst>
              <a:path w="9368" h="27">
                <a:moveTo>
                  <a:pt x="0" y="0"/>
                </a:moveTo>
                <a:lnTo>
                  <a:pt x="9368" y="0"/>
                </a:lnTo>
                <a:lnTo>
                  <a:pt x="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564804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5657760" y="3419280"/>
            <a:ext cx="2476800" cy="9720"/>
          </a:xfrm>
          <a:custGeom>
            <a:avLst/>
            <a:gdLst/>
            <a:ahLst/>
            <a:rect l="0" t="0" r="r" b="b"/>
            <a:pathLst>
              <a:path w="6880" h="27">
                <a:moveTo>
                  <a:pt x="0" y="0"/>
                </a:moveTo>
                <a:lnTo>
                  <a:pt x="6880" y="0"/>
                </a:lnTo>
                <a:lnTo>
                  <a:pt x="6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12448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52400" y="396216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227628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285640" y="3962160"/>
            <a:ext cx="3372480" cy="10080"/>
          </a:xfrm>
          <a:custGeom>
            <a:avLst/>
            <a:gdLst/>
            <a:ahLst/>
            <a:rect l="0" t="0" r="r" b="b"/>
            <a:pathLst>
              <a:path w="9368" h="28">
                <a:moveTo>
                  <a:pt x="0" y="0"/>
                </a:moveTo>
                <a:lnTo>
                  <a:pt x="9368" y="0"/>
                </a:lnTo>
                <a:lnTo>
                  <a:pt x="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564804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5657760" y="3962160"/>
            <a:ext cx="2476800" cy="10080"/>
          </a:xfrm>
          <a:custGeom>
            <a:avLst/>
            <a:gdLst/>
            <a:ahLst/>
            <a:rect l="0" t="0" r="r" b="b"/>
            <a:pathLst>
              <a:path w="6880" h="28">
                <a:moveTo>
                  <a:pt x="0" y="0"/>
                </a:moveTo>
                <a:lnTo>
                  <a:pt x="6880" y="0"/>
                </a:lnTo>
                <a:lnTo>
                  <a:pt x="6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12448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449568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227628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285640" y="4495680"/>
            <a:ext cx="3372480" cy="9720"/>
          </a:xfrm>
          <a:custGeom>
            <a:avLst/>
            <a:gdLst/>
            <a:ahLst/>
            <a:rect l="0" t="0" r="r" b="b"/>
            <a:pathLst>
              <a:path w="9368" h="27">
                <a:moveTo>
                  <a:pt x="0" y="0"/>
                </a:moveTo>
                <a:lnTo>
                  <a:pt x="9368" y="0"/>
                </a:lnTo>
                <a:lnTo>
                  <a:pt x="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5648040" y="45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5657760" y="4495680"/>
            <a:ext cx="2476800" cy="9720"/>
          </a:xfrm>
          <a:custGeom>
            <a:avLst/>
            <a:gdLst/>
            <a:ahLst/>
            <a:rect l="0" t="0" r="r" b="b"/>
            <a:pathLst>
              <a:path w="6880" h="27">
                <a:moveTo>
                  <a:pt x="0" y="0"/>
                </a:moveTo>
                <a:lnTo>
                  <a:pt x="6880" y="0"/>
                </a:lnTo>
                <a:lnTo>
                  <a:pt x="6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124480" y="45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50479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503856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276280" y="50479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285640" y="5038560"/>
            <a:ext cx="3372480" cy="9720"/>
          </a:xfrm>
          <a:custGeom>
            <a:avLst/>
            <a:gdLst/>
            <a:ahLst/>
            <a:rect l="0" t="0" r="r" b="b"/>
            <a:pathLst>
              <a:path w="9368" h="27">
                <a:moveTo>
                  <a:pt x="0" y="0"/>
                </a:moveTo>
                <a:lnTo>
                  <a:pt x="9368" y="0"/>
                </a:lnTo>
                <a:lnTo>
                  <a:pt x="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648040" y="50479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657760" y="5038560"/>
            <a:ext cx="2476800" cy="9720"/>
          </a:xfrm>
          <a:custGeom>
            <a:avLst/>
            <a:gdLst/>
            <a:ahLst/>
            <a:rect l="0" t="0" r="r" b="b"/>
            <a:pathLst>
              <a:path w="6880" h="27">
                <a:moveTo>
                  <a:pt x="0" y="0"/>
                </a:moveTo>
                <a:lnTo>
                  <a:pt x="6880" y="0"/>
                </a:lnTo>
                <a:lnTo>
                  <a:pt x="6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8124480" y="50479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52400" y="558144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2285640" y="5581440"/>
            <a:ext cx="3372480" cy="10080"/>
          </a:xfrm>
          <a:custGeom>
            <a:avLst/>
            <a:gdLst/>
            <a:ahLst/>
            <a:rect l="0" t="0" r="r" b="b"/>
            <a:pathLst>
              <a:path w="9368" h="28">
                <a:moveTo>
                  <a:pt x="0" y="0"/>
                </a:moveTo>
                <a:lnTo>
                  <a:pt x="9368" y="0"/>
                </a:lnTo>
                <a:lnTo>
                  <a:pt x="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5657760" y="5581440"/>
            <a:ext cx="2476800" cy="10080"/>
          </a:xfrm>
          <a:custGeom>
            <a:avLst/>
            <a:gdLst/>
            <a:ahLst/>
            <a:rect l="0" t="0" r="r" b="b"/>
            <a:pathLst>
              <a:path w="6880" h="28">
                <a:moveTo>
                  <a:pt x="0" y="0"/>
                </a:moveTo>
                <a:lnTo>
                  <a:pt x="6880" y="0"/>
                </a:lnTo>
                <a:lnTo>
                  <a:pt x="6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747720" y="1243800"/>
            <a:ext cx="2242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Principales TAD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258200" y="1883160"/>
            <a:ext cx="55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2829960" y="1883160"/>
            <a:ext cx="233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6258240" y="1883160"/>
            <a:ext cx="131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2409480" y="2457360"/>
            <a:ext cx="705240" cy="362160"/>
          </a:xfrm>
          <a:custGeom>
            <a:avLst/>
            <a:gdLst/>
            <a:ahLst/>
            <a:rect l="0" t="0" r="r" b="b"/>
            <a:pathLst>
              <a:path w="1959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60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6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47"/>
                </a:lnTo>
                <a:cubicBezTo>
                  <a:pt x="1959" y="858"/>
                  <a:pt x="1958" y="868"/>
                  <a:pt x="1956" y="878"/>
                </a:cubicBezTo>
                <a:cubicBezTo>
                  <a:pt x="1954" y="889"/>
                  <a:pt x="1951" y="899"/>
                  <a:pt x="1947" y="908"/>
                </a:cubicBezTo>
                <a:cubicBezTo>
                  <a:pt x="1943" y="918"/>
                  <a:pt x="1938" y="927"/>
                  <a:pt x="1933" y="936"/>
                </a:cubicBezTo>
                <a:cubicBezTo>
                  <a:pt x="1927" y="944"/>
                  <a:pt x="1920" y="952"/>
                  <a:pt x="1913" y="960"/>
                </a:cubicBezTo>
                <a:cubicBezTo>
                  <a:pt x="1906" y="967"/>
                  <a:pt x="1897" y="974"/>
                  <a:pt x="1889" y="979"/>
                </a:cubicBezTo>
                <a:cubicBezTo>
                  <a:pt x="1880" y="985"/>
                  <a:pt x="1871" y="990"/>
                  <a:pt x="1861" y="994"/>
                </a:cubicBezTo>
                <a:cubicBezTo>
                  <a:pt x="1852" y="998"/>
                  <a:pt x="1842" y="1001"/>
                  <a:pt x="1832" y="1003"/>
                </a:cubicBezTo>
                <a:cubicBezTo>
                  <a:pt x="1821" y="1005"/>
                  <a:pt x="1811" y="1006"/>
                  <a:pt x="1801" y="1006"/>
                </a:cubicBezTo>
                <a:lnTo>
                  <a:pt x="160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9"/>
                  <a:pt x="6" y="889"/>
                  <a:pt x="4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880920" y="2426040"/>
            <a:ext cx="4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2502360" y="25488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push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3247920" y="2457360"/>
            <a:ext cx="571680" cy="362160"/>
          </a:xfrm>
          <a:custGeom>
            <a:avLst/>
            <a:gdLst/>
            <a:ahLst/>
            <a:rect l="0" t="0" r="r" b="b"/>
            <a:pathLst>
              <a:path w="1588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4"/>
                  <a:pt x="1556" y="62"/>
                  <a:pt x="1562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8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47"/>
                </a:lnTo>
                <a:cubicBezTo>
                  <a:pt x="1588" y="858"/>
                  <a:pt x="1587" y="868"/>
                  <a:pt x="1585" y="878"/>
                </a:cubicBezTo>
                <a:cubicBezTo>
                  <a:pt x="1583" y="889"/>
                  <a:pt x="1580" y="899"/>
                  <a:pt x="1576" y="908"/>
                </a:cubicBezTo>
                <a:cubicBezTo>
                  <a:pt x="1572" y="918"/>
                  <a:pt x="1567" y="927"/>
                  <a:pt x="1562" y="936"/>
                </a:cubicBezTo>
                <a:cubicBezTo>
                  <a:pt x="1556" y="944"/>
                  <a:pt x="1549" y="952"/>
                  <a:pt x="1542" y="960"/>
                </a:cubicBezTo>
                <a:cubicBezTo>
                  <a:pt x="1534" y="967"/>
                  <a:pt x="1526" y="974"/>
                  <a:pt x="1518" y="979"/>
                </a:cubicBezTo>
                <a:cubicBezTo>
                  <a:pt x="1509" y="985"/>
                  <a:pt x="1500" y="990"/>
                  <a:pt x="1490" y="994"/>
                </a:cubicBezTo>
                <a:cubicBezTo>
                  <a:pt x="1481" y="998"/>
                  <a:pt x="1471" y="1001"/>
                  <a:pt x="1461" y="1003"/>
                </a:cubicBezTo>
                <a:cubicBezTo>
                  <a:pt x="1450" y="1005"/>
                  <a:pt x="1440" y="1006"/>
                  <a:pt x="1430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3112920" y="2416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3342240" y="25488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3823560" y="2416680"/>
            <a:ext cx="78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(LIFO)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5778360" y="2426040"/>
            <a:ext cx="144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o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409480" y="3000240"/>
            <a:ext cx="1086480" cy="362160"/>
          </a:xfrm>
          <a:custGeom>
            <a:avLst/>
            <a:gdLst/>
            <a:ahLst/>
            <a:rect l="0" t="0" r="r" b="b"/>
            <a:pathLst>
              <a:path w="3018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8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59" y="0"/>
                </a:lnTo>
                <a:cubicBezTo>
                  <a:pt x="2869" y="0"/>
                  <a:pt x="2880" y="1"/>
                  <a:pt x="2890" y="3"/>
                </a:cubicBezTo>
                <a:cubicBezTo>
                  <a:pt x="2900" y="5"/>
                  <a:pt x="2910" y="8"/>
                  <a:pt x="2920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6" y="32"/>
                  <a:pt x="2964" y="39"/>
                  <a:pt x="2971" y="46"/>
                </a:cubicBezTo>
                <a:cubicBezTo>
                  <a:pt x="2979" y="54"/>
                  <a:pt x="2985" y="62"/>
                  <a:pt x="2991" y="70"/>
                </a:cubicBezTo>
                <a:cubicBezTo>
                  <a:pt x="2997" y="79"/>
                  <a:pt x="3002" y="88"/>
                  <a:pt x="3006" y="98"/>
                </a:cubicBezTo>
                <a:cubicBezTo>
                  <a:pt x="3010" y="108"/>
                  <a:pt x="3013" y="117"/>
                  <a:pt x="3015" y="128"/>
                </a:cubicBezTo>
                <a:cubicBezTo>
                  <a:pt x="3017" y="138"/>
                  <a:pt x="3018" y="148"/>
                  <a:pt x="3018" y="159"/>
                </a:cubicBezTo>
                <a:lnTo>
                  <a:pt x="3018" y="848"/>
                </a:lnTo>
                <a:cubicBezTo>
                  <a:pt x="3018" y="858"/>
                  <a:pt x="3017" y="868"/>
                  <a:pt x="3015" y="879"/>
                </a:cubicBezTo>
                <a:cubicBezTo>
                  <a:pt x="3013" y="889"/>
                  <a:pt x="3010" y="899"/>
                  <a:pt x="3006" y="908"/>
                </a:cubicBezTo>
                <a:cubicBezTo>
                  <a:pt x="3002" y="918"/>
                  <a:pt x="2997" y="927"/>
                  <a:pt x="2991" y="936"/>
                </a:cubicBezTo>
                <a:cubicBezTo>
                  <a:pt x="2985" y="944"/>
                  <a:pt x="2979" y="952"/>
                  <a:pt x="2971" y="960"/>
                </a:cubicBezTo>
                <a:cubicBezTo>
                  <a:pt x="2964" y="967"/>
                  <a:pt x="2956" y="974"/>
                  <a:pt x="2947" y="980"/>
                </a:cubicBezTo>
                <a:cubicBezTo>
                  <a:pt x="2938" y="985"/>
                  <a:pt x="2929" y="990"/>
                  <a:pt x="2920" y="994"/>
                </a:cubicBezTo>
                <a:cubicBezTo>
                  <a:pt x="2910" y="998"/>
                  <a:pt x="2900" y="1001"/>
                  <a:pt x="2890" y="1003"/>
                </a:cubicBezTo>
                <a:cubicBezTo>
                  <a:pt x="2880" y="1005"/>
                  <a:pt x="2869" y="1006"/>
                  <a:pt x="2859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9"/>
                  <a:pt x="6" y="889"/>
                  <a:pt x="4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880920" y="2968920"/>
            <a:ext cx="54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2502360" y="30920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enqueue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638520" y="3000240"/>
            <a:ext cx="1086120" cy="362160"/>
          </a:xfrm>
          <a:custGeom>
            <a:avLst/>
            <a:gdLst/>
            <a:ahLst/>
            <a:rect l="0" t="0" r="r" b="b"/>
            <a:pathLst>
              <a:path w="3017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5"/>
                  <a:pt x="2909" y="8"/>
                  <a:pt x="2919" y="12"/>
                </a:cubicBezTo>
                <a:cubicBezTo>
                  <a:pt x="2928" y="16"/>
                  <a:pt x="2938" y="21"/>
                  <a:pt x="2946" y="27"/>
                </a:cubicBezTo>
                <a:cubicBezTo>
                  <a:pt x="2955" y="32"/>
                  <a:pt x="2963" y="39"/>
                  <a:pt x="2970" y="46"/>
                </a:cubicBezTo>
                <a:cubicBezTo>
                  <a:pt x="2978" y="54"/>
                  <a:pt x="2984" y="62"/>
                  <a:pt x="2990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8"/>
                  <a:pt x="3012" y="117"/>
                  <a:pt x="3014" y="128"/>
                </a:cubicBezTo>
                <a:cubicBezTo>
                  <a:pt x="3016" y="138"/>
                  <a:pt x="3017" y="148"/>
                  <a:pt x="3017" y="159"/>
                </a:cubicBezTo>
                <a:lnTo>
                  <a:pt x="3017" y="848"/>
                </a:lnTo>
                <a:cubicBezTo>
                  <a:pt x="3017" y="858"/>
                  <a:pt x="3016" y="868"/>
                  <a:pt x="3014" y="879"/>
                </a:cubicBezTo>
                <a:cubicBezTo>
                  <a:pt x="3012" y="889"/>
                  <a:pt x="3009" y="899"/>
                  <a:pt x="3005" y="908"/>
                </a:cubicBezTo>
                <a:cubicBezTo>
                  <a:pt x="3001" y="918"/>
                  <a:pt x="2996" y="927"/>
                  <a:pt x="2990" y="936"/>
                </a:cubicBezTo>
                <a:cubicBezTo>
                  <a:pt x="2984" y="944"/>
                  <a:pt x="2978" y="952"/>
                  <a:pt x="2970" y="960"/>
                </a:cubicBezTo>
                <a:cubicBezTo>
                  <a:pt x="2963" y="967"/>
                  <a:pt x="2955" y="974"/>
                  <a:pt x="2946" y="980"/>
                </a:cubicBezTo>
                <a:cubicBezTo>
                  <a:pt x="2938" y="985"/>
                  <a:pt x="2928" y="990"/>
                  <a:pt x="2919" y="994"/>
                </a:cubicBezTo>
                <a:cubicBezTo>
                  <a:pt x="2909" y="998"/>
                  <a:pt x="2899" y="1001"/>
                  <a:pt x="2889" y="1003"/>
                </a:cubicBezTo>
                <a:cubicBezTo>
                  <a:pt x="2879" y="1005"/>
                  <a:pt x="2869" y="1006"/>
                  <a:pt x="2858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1" y="974"/>
                  <a:pt x="53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3499920" y="2959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3729600" y="30920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dequeue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4727160" y="2959560"/>
            <a:ext cx="79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(FIFO)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5778360" y="2968920"/>
            <a:ext cx="159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circular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880920" y="3502440"/>
            <a:ext cx="54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2408400" y="3502440"/>
            <a:ext cx="272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Inserciones, recorridos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5778360" y="3502440"/>
            <a:ext cx="171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o nodos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880920" y="4045320"/>
            <a:ext cx="66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2408400" y="4045320"/>
            <a:ext cx="294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Insertar, buscar, recorrer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5778360" y="4045320"/>
            <a:ext cx="222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jerárquicos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880920" y="457884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Grafo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2408400" y="4578840"/>
            <a:ext cx="263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Adyacencias, caminos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5778360" y="4578840"/>
            <a:ext cx="156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Matriz o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409480" y="51526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4"/>
                </a:cubicBezTo>
                <a:cubicBezTo>
                  <a:pt x="1471" y="6"/>
                  <a:pt x="1481" y="9"/>
                  <a:pt x="1491" y="13"/>
                </a:cubicBezTo>
                <a:cubicBezTo>
                  <a:pt x="1501" y="17"/>
                  <a:pt x="1510" y="21"/>
                  <a:pt x="1518" y="27"/>
                </a:cubicBezTo>
                <a:cubicBezTo>
                  <a:pt x="1527" y="33"/>
                  <a:pt x="1535" y="40"/>
                  <a:pt x="1542" y="47"/>
                </a:cubicBezTo>
                <a:cubicBezTo>
                  <a:pt x="1550" y="54"/>
                  <a:pt x="1556" y="62"/>
                  <a:pt x="1562" y="71"/>
                </a:cubicBezTo>
                <a:cubicBezTo>
                  <a:pt x="1568" y="80"/>
                  <a:pt x="1573" y="89"/>
                  <a:pt x="1577" y="98"/>
                </a:cubicBezTo>
                <a:cubicBezTo>
                  <a:pt x="1581" y="108"/>
                  <a:pt x="1584" y="118"/>
                  <a:pt x="1586" y="128"/>
                </a:cubicBezTo>
                <a:cubicBezTo>
                  <a:pt x="1588" y="138"/>
                  <a:pt x="1589" y="149"/>
                  <a:pt x="1589" y="159"/>
                </a:cubicBezTo>
                <a:lnTo>
                  <a:pt x="1589" y="875"/>
                </a:lnTo>
                <a:cubicBezTo>
                  <a:pt x="1589" y="885"/>
                  <a:pt x="1588" y="895"/>
                  <a:pt x="1586" y="906"/>
                </a:cubicBezTo>
                <a:cubicBezTo>
                  <a:pt x="1584" y="916"/>
                  <a:pt x="1581" y="926"/>
                  <a:pt x="1577" y="935"/>
                </a:cubicBezTo>
                <a:cubicBezTo>
                  <a:pt x="1573" y="945"/>
                  <a:pt x="1568" y="954"/>
                  <a:pt x="1562" y="963"/>
                </a:cubicBezTo>
                <a:cubicBezTo>
                  <a:pt x="1556" y="971"/>
                  <a:pt x="1550" y="979"/>
                  <a:pt x="1542" y="987"/>
                </a:cubicBezTo>
                <a:cubicBezTo>
                  <a:pt x="1535" y="994"/>
                  <a:pt x="1527" y="1001"/>
                  <a:pt x="1518" y="1007"/>
                </a:cubicBezTo>
                <a:cubicBezTo>
                  <a:pt x="1510" y="1012"/>
                  <a:pt x="1501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6"/>
                  <a:pt x="6" y="916"/>
                  <a:pt x="4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880920" y="5121720"/>
            <a:ext cx="129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hash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2502360" y="52444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put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114360" y="51526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4"/>
                </a:cubicBezTo>
                <a:cubicBezTo>
                  <a:pt x="1498" y="6"/>
                  <a:pt x="1508" y="9"/>
                  <a:pt x="1517" y="13"/>
                </a:cubicBezTo>
                <a:cubicBezTo>
                  <a:pt x="1527" y="17"/>
                  <a:pt x="1536" y="21"/>
                  <a:pt x="1545" y="27"/>
                </a:cubicBezTo>
                <a:cubicBezTo>
                  <a:pt x="1553" y="33"/>
                  <a:pt x="1561" y="40"/>
                  <a:pt x="1569" y="47"/>
                </a:cubicBezTo>
                <a:cubicBezTo>
                  <a:pt x="1576" y="54"/>
                  <a:pt x="1583" y="62"/>
                  <a:pt x="1589" y="71"/>
                </a:cubicBezTo>
                <a:cubicBezTo>
                  <a:pt x="1594" y="80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5"/>
                </a:lnTo>
                <a:cubicBezTo>
                  <a:pt x="1615" y="885"/>
                  <a:pt x="1614" y="895"/>
                  <a:pt x="1612" y="906"/>
                </a:cubicBezTo>
                <a:cubicBezTo>
                  <a:pt x="1610" y="916"/>
                  <a:pt x="1607" y="926"/>
                  <a:pt x="1603" y="935"/>
                </a:cubicBezTo>
                <a:cubicBezTo>
                  <a:pt x="1599" y="945"/>
                  <a:pt x="1594" y="954"/>
                  <a:pt x="1589" y="963"/>
                </a:cubicBezTo>
                <a:cubicBezTo>
                  <a:pt x="1583" y="971"/>
                  <a:pt x="1576" y="979"/>
                  <a:pt x="1569" y="987"/>
                </a:cubicBezTo>
                <a:cubicBezTo>
                  <a:pt x="1561" y="994"/>
                  <a:pt x="1553" y="1001"/>
                  <a:pt x="1545" y="1007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8" y="1030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2983680" y="51217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3213360" y="52444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get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3694680" y="5121720"/>
            <a:ext cx="132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colisiones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5778360" y="5121720"/>
            <a:ext cx="184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Array indexado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47720" y="2232000"/>
            <a:ext cx="704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Implementación estática de estructuras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47720" y="2968920"/>
            <a:ext cx="737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definidas en arrays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 espacios fijos de memoria.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065240" y="3387960"/>
            <a:ext cx="103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Rápidas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065240" y="3797640"/>
            <a:ext cx="146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Predecibles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065240" y="4216680"/>
            <a:ext cx="400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Usadas en entornos controlados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7720" y="1670040"/>
            <a:ext cx="1388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6.1 Pilas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5076720" y="244764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5"/>
                  <a:pt x="2909" y="8"/>
                  <a:pt x="2919" y="12"/>
                </a:cubicBezTo>
                <a:cubicBezTo>
                  <a:pt x="2929" y="16"/>
                  <a:pt x="2938" y="21"/>
                  <a:pt x="2946" y="27"/>
                </a:cubicBezTo>
                <a:cubicBezTo>
                  <a:pt x="2955" y="33"/>
                  <a:pt x="2963" y="39"/>
                  <a:pt x="2971" y="47"/>
                </a:cubicBezTo>
                <a:cubicBezTo>
                  <a:pt x="2978" y="54"/>
                  <a:pt x="2984" y="62"/>
                  <a:pt x="2990" y="71"/>
                </a:cubicBezTo>
                <a:cubicBezTo>
                  <a:pt x="2996" y="80"/>
                  <a:pt x="3001" y="89"/>
                  <a:pt x="3005" y="98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8"/>
                  <a:pt x="3017" y="149"/>
                  <a:pt x="3017" y="159"/>
                </a:cubicBezTo>
                <a:lnTo>
                  <a:pt x="3017" y="873"/>
                </a:lnTo>
                <a:cubicBezTo>
                  <a:pt x="3017" y="884"/>
                  <a:pt x="3016" y="894"/>
                  <a:pt x="3014" y="904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5"/>
                  <a:pt x="2996" y="954"/>
                  <a:pt x="2990" y="963"/>
                </a:cubicBezTo>
                <a:cubicBezTo>
                  <a:pt x="2984" y="971"/>
                  <a:pt x="2978" y="979"/>
                  <a:pt x="2971" y="987"/>
                </a:cubicBezTo>
                <a:cubicBezTo>
                  <a:pt x="2963" y="994"/>
                  <a:pt x="2955" y="1001"/>
                  <a:pt x="2946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899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300320" y="2416680"/>
            <a:ext cx="377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Implementación: array + tope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5168880" y="25394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int 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6166440" y="2416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962080" y="29336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19" y="993"/>
                  <a:pt x="2611" y="1000"/>
                  <a:pt x="2603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300320" y="2902320"/>
            <a:ext cx="165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3055680" y="30250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push()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057560" y="293364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2" y="5"/>
                  <a:pt x="2221" y="8"/>
                  <a:pt x="2231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7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8" y="138"/>
                  <a:pt x="2329" y="148"/>
                  <a:pt x="2329" y="158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5" y="993"/>
                  <a:pt x="2267" y="1000"/>
                  <a:pt x="2259" y="1006"/>
                </a:cubicBezTo>
                <a:cubicBezTo>
                  <a:pt x="2250" y="1012"/>
                  <a:pt x="2241" y="1016"/>
                  <a:pt x="2231" y="1020"/>
                </a:cubicBezTo>
                <a:cubicBezTo>
                  <a:pt x="2221" y="1024"/>
                  <a:pt x="2212" y="1027"/>
                  <a:pt x="2201" y="1029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3924360" y="2902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4153680" y="30250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pop()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1599840" y="39621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300320" y="3387960"/>
            <a:ext cx="64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852560" y="3807360"/>
            <a:ext cx="113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Llamadas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852560" y="4283640"/>
            <a:ext cx="154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Backtracking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852560" y="4769280"/>
            <a:ext cx="31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de expresiones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