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266920"/>
            <a:ext cx="373320" cy="365400"/>
          </a:xfrm>
          <a:custGeom>
            <a:avLst/>
            <a:gdLst/>
            <a:ahLst/>
            <a:rect l="0" t="0" r="r" b="b"/>
            <a:pathLst>
              <a:path w="1037" h="1015">
                <a:moveTo>
                  <a:pt x="1037" y="880"/>
                </a:moveTo>
                <a:cubicBezTo>
                  <a:pt x="1037" y="954"/>
                  <a:pt x="975" y="1015"/>
                  <a:pt x="899" y="1015"/>
                </a:cubicBezTo>
                <a:lnTo>
                  <a:pt x="138" y="1015"/>
                </a:lnTo>
                <a:cubicBezTo>
                  <a:pt x="61" y="1015"/>
                  <a:pt x="0" y="954"/>
                  <a:pt x="0" y="880"/>
                </a:cubicBezTo>
                <a:lnTo>
                  <a:pt x="0" y="135"/>
                </a:lnTo>
                <a:cubicBezTo>
                  <a:pt x="0" y="60"/>
                  <a:pt x="61" y="0"/>
                  <a:pt x="138" y="0"/>
                </a:cubicBezTo>
                <a:lnTo>
                  <a:pt x="899" y="0"/>
                </a:lnTo>
                <a:cubicBezTo>
                  <a:pt x="975" y="0"/>
                  <a:pt x="1037" y="60"/>
                  <a:pt x="1037" y="135"/>
                </a:cubicBezTo>
                <a:lnTo>
                  <a:pt x="1037" y="88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15400" y="2291040"/>
            <a:ext cx="323640" cy="316800"/>
          </a:xfrm>
          <a:custGeom>
            <a:avLst/>
            <a:gdLst/>
            <a:ahLst/>
            <a:rect l="0" t="0" r="r" b="b"/>
            <a:pathLst>
              <a:path w="899" h="880">
                <a:moveTo>
                  <a:pt x="899" y="813"/>
                </a:moveTo>
                <a:cubicBezTo>
                  <a:pt x="899" y="850"/>
                  <a:pt x="867" y="880"/>
                  <a:pt x="829" y="880"/>
                </a:cubicBezTo>
                <a:lnTo>
                  <a:pt x="69" y="880"/>
                </a:lnTo>
                <a:cubicBezTo>
                  <a:pt x="31" y="880"/>
                  <a:pt x="0" y="850"/>
                  <a:pt x="0" y="813"/>
                </a:cubicBezTo>
                <a:lnTo>
                  <a:pt x="0" y="68"/>
                </a:lnTo>
                <a:cubicBezTo>
                  <a:pt x="0" y="30"/>
                  <a:pt x="31" y="0"/>
                  <a:pt x="69" y="0"/>
                </a:cubicBezTo>
                <a:lnTo>
                  <a:pt x="829" y="0"/>
                </a:lnTo>
                <a:cubicBezTo>
                  <a:pt x="867" y="0"/>
                  <a:pt x="899" y="30"/>
                  <a:pt x="899" y="68"/>
                </a:cubicBezTo>
                <a:lnTo>
                  <a:pt x="899" y="813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20800" y="2315880"/>
            <a:ext cx="118080" cy="182160"/>
          </a:xfrm>
          <a:custGeom>
            <a:avLst/>
            <a:gdLst/>
            <a:ahLst/>
            <a:rect l="0" t="0" r="r" b="b"/>
            <a:pathLst>
              <a:path w="328" h="506">
                <a:moveTo>
                  <a:pt x="176" y="164"/>
                </a:moveTo>
                <a:cubicBezTo>
                  <a:pt x="173" y="168"/>
                  <a:pt x="170" y="173"/>
                  <a:pt x="170" y="178"/>
                </a:cubicBezTo>
                <a:cubicBezTo>
                  <a:pt x="170" y="191"/>
                  <a:pt x="179" y="196"/>
                  <a:pt x="191" y="196"/>
                </a:cubicBezTo>
                <a:lnTo>
                  <a:pt x="284" y="196"/>
                </a:lnTo>
                <a:cubicBezTo>
                  <a:pt x="294" y="196"/>
                  <a:pt x="303" y="191"/>
                  <a:pt x="303" y="178"/>
                </a:cubicBezTo>
                <a:cubicBezTo>
                  <a:pt x="303" y="166"/>
                  <a:pt x="294" y="160"/>
                  <a:pt x="282" y="160"/>
                </a:cubicBezTo>
                <a:lnTo>
                  <a:pt x="231" y="160"/>
                </a:lnTo>
                <a:cubicBezTo>
                  <a:pt x="255" y="131"/>
                  <a:pt x="298" y="94"/>
                  <a:pt x="298" y="57"/>
                </a:cubicBezTo>
                <a:cubicBezTo>
                  <a:pt x="298" y="22"/>
                  <a:pt x="270" y="0"/>
                  <a:pt x="236" y="0"/>
                </a:cubicBezTo>
                <a:cubicBezTo>
                  <a:pt x="202" y="0"/>
                  <a:pt x="171" y="28"/>
                  <a:pt x="171" y="62"/>
                </a:cubicBezTo>
                <a:cubicBezTo>
                  <a:pt x="171" y="72"/>
                  <a:pt x="178" y="81"/>
                  <a:pt x="192" y="81"/>
                </a:cubicBezTo>
                <a:cubicBezTo>
                  <a:pt x="218" y="81"/>
                  <a:pt x="203" y="38"/>
                  <a:pt x="235" y="38"/>
                </a:cubicBezTo>
                <a:cubicBezTo>
                  <a:pt x="246" y="38"/>
                  <a:pt x="255" y="47"/>
                  <a:pt x="255" y="58"/>
                </a:cubicBezTo>
                <a:cubicBezTo>
                  <a:pt x="255" y="68"/>
                  <a:pt x="250" y="77"/>
                  <a:pt x="245" y="84"/>
                </a:cubicBezTo>
                <a:cubicBezTo>
                  <a:pt x="224" y="113"/>
                  <a:pt x="199" y="138"/>
                  <a:pt x="176" y="164"/>
                </a:cubicBezTo>
                <a:moveTo>
                  <a:pt x="130" y="348"/>
                </a:moveTo>
                <a:lnTo>
                  <a:pt x="90" y="348"/>
                </a:lnTo>
                <a:lnTo>
                  <a:pt x="90" y="309"/>
                </a:lnTo>
                <a:cubicBezTo>
                  <a:pt x="90" y="299"/>
                  <a:pt x="84" y="293"/>
                  <a:pt x="73" y="293"/>
                </a:cubicBezTo>
                <a:cubicBezTo>
                  <a:pt x="63" y="293"/>
                  <a:pt x="57" y="299"/>
                  <a:pt x="57" y="309"/>
                </a:cubicBezTo>
                <a:lnTo>
                  <a:pt x="57" y="348"/>
                </a:lnTo>
                <a:lnTo>
                  <a:pt x="17" y="348"/>
                </a:lnTo>
                <a:cubicBezTo>
                  <a:pt x="7" y="348"/>
                  <a:pt x="0" y="355"/>
                  <a:pt x="0" y="364"/>
                </a:cubicBezTo>
                <a:cubicBezTo>
                  <a:pt x="0" y="375"/>
                  <a:pt x="7" y="382"/>
                  <a:pt x="17" y="382"/>
                </a:cubicBezTo>
                <a:lnTo>
                  <a:pt x="57" y="382"/>
                </a:lnTo>
                <a:lnTo>
                  <a:pt x="57" y="421"/>
                </a:lnTo>
                <a:cubicBezTo>
                  <a:pt x="57" y="430"/>
                  <a:pt x="63" y="437"/>
                  <a:pt x="73" y="437"/>
                </a:cubicBezTo>
                <a:cubicBezTo>
                  <a:pt x="84" y="437"/>
                  <a:pt x="90" y="430"/>
                  <a:pt x="90" y="421"/>
                </a:cubicBezTo>
                <a:lnTo>
                  <a:pt x="90" y="382"/>
                </a:lnTo>
                <a:lnTo>
                  <a:pt x="130" y="382"/>
                </a:lnTo>
                <a:cubicBezTo>
                  <a:pt x="140" y="382"/>
                  <a:pt x="147" y="375"/>
                  <a:pt x="147" y="364"/>
                </a:cubicBezTo>
                <a:cubicBezTo>
                  <a:pt x="147" y="355"/>
                  <a:pt x="140" y="348"/>
                  <a:pt x="130" y="348"/>
                </a:cubicBezTo>
                <a:moveTo>
                  <a:pt x="282" y="398"/>
                </a:moveTo>
                <a:lnTo>
                  <a:pt x="231" y="398"/>
                </a:lnTo>
                <a:cubicBezTo>
                  <a:pt x="255" y="368"/>
                  <a:pt x="298" y="331"/>
                  <a:pt x="298" y="293"/>
                </a:cubicBezTo>
                <a:cubicBezTo>
                  <a:pt x="298" y="259"/>
                  <a:pt x="270" y="237"/>
                  <a:pt x="236" y="237"/>
                </a:cubicBezTo>
                <a:cubicBezTo>
                  <a:pt x="202" y="237"/>
                  <a:pt x="171" y="264"/>
                  <a:pt x="171" y="298"/>
                </a:cubicBezTo>
                <a:cubicBezTo>
                  <a:pt x="171" y="309"/>
                  <a:pt x="178" y="318"/>
                  <a:pt x="192" y="318"/>
                </a:cubicBezTo>
                <a:cubicBezTo>
                  <a:pt x="218" y="318"/>
                  <a:pt x="203" y="274"/>
                  <a:pt x="235" y="274"/>
                </a:cubicBezTo>
                <a:cubicBezTo>
                  <a:pt x="246" y="274"/>
                  <a:pt x="255" y="284"/>
                  <a:pt x="255" y="295"/>
                </a:cubicBezTo>
                <a:cubicBezTo>
                  <a:pt x="255" y="305"/>
                  <a:pt x="250" y="313"/>
                  <a:pt x="245" y="320"/>
                </a:cubicBezTo>
                <a:cubicBezTo>
                  <a:pt x="224" y="350"/>
                  <a:pt x="199" y="375"/>
                  <a:pt x="176" y="402"/>
                </a:cubicBezTo>
                <a:cubicBezTo>
                  <a:pt x="173" y="405"/>
                  <a:pt x="170" y="410"/>
                  <a:pt x="170" y="416"/>
                </a:cubicBezTo>
                <a:cubicBezTo>
                  <a:pt x="170" y="428"/>
                  <a:pt x="179" y="434"/>
                  <a:pt x="191" y="434"/>
                </a:cubicBezTo>
                <a:lnTo>
                  <a:pt x="284" y="434"/>
                </a:lnTo>
                <a:cubicBezTo>
                  <a:pt x="294" y="434"/>
                  <a:pt x="303" y="428"/>
                  <a:pt x="303" y="416"/>
                </a:cubicBezTo>
                <a:cubicBezTo>
                  <a:pt x="303" y="403"/>
                  <a:pt x="294" y="398"/>
                  <a:pt x="282" y="398"/>
                </a:cubicBezTo>
                <a:moveTo>
                  <a:pt x="311" y="506"/>
                </a:moveTo>
                <a:lnTo>
                  <a:pt x="22" y="506"/>
                </a:lnTo>
                <a:cubicBezTo>
                  <a:pt x="13" y="506"/>
                  <a:pt x="5" y="498"/>
                  <a:pt x="5" y="489"/>
                </a:cubicBezTo>
                <a:cubicBezTo>
                  <a:pt x="5" y="480"/>
                  <a:pt x="13" y="472"/>
                  <a:pt x="22" y="472"/>
                </a:cubicBezTo>
                <a:lnTo>
                  <a:pt x="311" y="472"/>
                </a:lnTo>
                <a:cubicBezTo>
                  <a:pt x="320" y="472"/>
                  <a:pt x="328" y="480"/>
                  <a:pt x="328" y="489"/>
                </a:cubicBezTo>
                <a:cubicBezTo>
                  <a:pt x="328" y="498"/>
                  <a:pt x="320" y="506"/>
                  <a:pt x="311" y="50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89920" y="2607480"/>
            <a:ext cx="348480" cy="97920"/>
          </a:xfrm>
          <a:custGeom>
            <a:avLst/>
            <a:gdLst/>
            <a:ahLst/>
            <a:rect l="0" t="0" r="r" b="b"/>
            <a:pathLst>
              <a:path w="968" h="272">
                <a:moveTo>
                  <a:pt x="968" y="204"/>
                </a:moveTo>
                <a:cubicBezTo>
                  <a:pt x="968" y="91"/>
                  <a:pt x="874" y="0"/>
                  <a:pt x="760" y="0"/>
                </a:cubicBezTo>
                <a:lnTo>
                  <a:pt x="207" y="0"/>
                </a:lnTo>
                <a:cubicBezTo>
                  <a:pt x="93" y="0"/>
                  <a:pt x="0" y="91"/>
                  <a:pt x="0" y="204"/>
                </a:cubicBezTo>
                <a:lnTo>
                  <a:pt x="0" y="272"/>
                </a:lnTo>
                <a:lnTo>
                  <a:pt x="968" y="272"/>
                </a:lnTo>
                <a:lnTo>
                  <a:pt x="968" y="204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1009800" y="2562480"/>
            <a:ext cx="108720" cy="65520"/>
          </a:xfrm>
          <a:custGeom>
            <a:avLst/>
            <a:gdLst/>
            <a:ahLst/>
            <a:rect l="0" t="0" r="r" b="b"/>
            <a:pathLst>
              <a:path w="302" h="182">
                <a:moveTo>
                  <a:pt x="0" y="130"/>
                </a:moveTo>
                <a:cubicBezTo>
                  <a:pt x="61" y="172"/>
                  <a:pt x="99" y="182"/>
                  <a:pt x="151" y="182"/>
                </a:cubicBezTo>
                <a:cubicBezTo>
                  <a:pt x="204" y="182"/>
                  <a:pt x="242" y="172"/>
                  <a:pt x="302" y="130"/>
                </a:cubicBezTo>
                <a:lnTo>
                  <a:pt x="302" y="0"/>
                </a:lnTo>
                <a:lnTo>
                  <a:pt x="0" y="0"/>
                </a:lnTo>
                <a:lnTo>
                  <a:pt x="0" y="130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1009800" y="2540520"/>
            <a:ext cx="108720" cy="64080"/>
          </a:xfrm>
          <a:custGeom>
            <a:avLst/>
            <a:gdLst/>
            <a:ahLst/>
            <a:rect l="0" t="0" r="r" b="b"/>
            <a:pathLst>
              <a:path w="302" h="178">
                <a:moveTo>
                  <a:pt x="0" y="119"/>
                </a:moveTo>
                <a:cubicBezTo>
                  <a:pt x="42" y="165"/>
                  <a:pt x="95" y="178"/>
                  <a:pt x="151" y="178"/>
                </a:cubicBezTo>
                <a:cubicBezTo>
                  <a:pt x="208" y="178"/>
                  <a:pt x="260" y="165"/>
                  <a:pt x="302" y="119"/>
                </a:cubicBezTo>
                <a:lnTo>
                  <a:pt x="302" y="0"/>
                </a:lnTo>
                <a:lnTo>
                  <a:pt x="0" y="0"/>
                </a:lnTo>
                <a:lnTo>
                  <a:pt x="0" y="119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941760" y="2428920"/>
            <a:ext cx="244800" cy="64080"/>
          </a:xfrm>
          <a:custGeom>
            <a:avLst/>
            <a:gdLst/>
            <a:ahLst/>
            <a:rect l="0" t="0" r="r" b="b"/>
            <a:pathLst>
              <a:path w="680" h="178">
                <a:moveTo>
                  <a:pt x="113" y="89"/>
                </a:moveTo>
                <a:cubicBezTo>
                  <a:pt x="113" y="138"/>
                  <a:pt x="88" y="178"/>
                  <a:pt x="56" y="178"/>
                </a:cubicBezTo>
                <a:cubicBezTo>
                  <a:pt x="25" y="178"/>
                  <a:pt x="0" y="138"/>
                  <a:pt x="0" y="89"/>
                </a:cubicBezTo>
                <a:cubicBezTo>
                  <a:pt x="0" y="39"/>
                  <a:pt x="25" y="0"/>
                  <a:pt x="56" y="0"/>
                </a:cubicBezTo>
                <a:cubicBezTo>
                  <a:pt x="88" y="0"/>
                  <a:pt x="113" y="39"/>
                  <a:pt x="113" y="89"/>
                </a:cubicBezTo>
                <a:moveTo>
                  <a:pt x="680" y="89"/>
                </a:moveTo>
                <a:cubicBezTo>
                  <a:pt x="680" y="138"/>
                  <a:pt x="655" y="178"/>
                  <a:pt x="624" y="178"/>
                </a:cubicBezTo>
                <a:cubicBezTo>
                  <a:pt x="592" y="178"/>
                  <a:pt x="567" y="138"/>
                  <a:pt x="567" y="89"/>
                </a:cubicBezTo>
                <a:cubicBezTo>
                  <a:pt x="567" y="39"/>
                  <a:pt x="592" y="0"/>
                  <a:pt x="624" y="0"/>
                </a:cubicBezTo>
                <a:cubicBezTo>
                  <a:pt x="655" y="0"/>
                  <a:pt x="680" y="39"/>
                  <a:pt x="680" y="89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957960" y="2350080"/>
            <a:ext cx="212400" cy="246600"/>
          </a:xfrm>
          <a:custGeom>
            <a:avLst/>
            <a:gdLst/>
            <a:ahLst/>
            <a:rect l="0" t="0" r="r" b="b"/>
            <a:pathLst>
              <a:path w="590" h="685">
                <a:moveTo>
                  <a:pt x="0" y="342"/>
                </a:moveTo>
                <a:cubicBezTo>
                  <a:pt x="0" y="153"/>
                  <a:pt x="132" y="0"/>
                  <a:pt x="294" y="0"/>
                </a:cubicBezTo>
                <a:cubicBezTo>
                  <a:pt x="457" y="0"/>
                  <a:pt x="590" y="153"/>
                  <a:pt x="590" y="342"/>
                </a:cubicBezTo>
                <a:cubicBezTo>
                  <a:pt x="590" y="531"/>
                  <a:pt x="457" y="685"/>
                  <a:pt x="294" y="685"/>
                </a:cubicBezTo>
                <a:cubicBezTo>
                  <a:pt x="132" y="685"/>
                  <a:pt x="0" y="531"/>
                  <a:pt x="0" y="342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949680" y="2309040"/>
            <a:ext cx="228960" cy="239760"/>
          </a:xfrm>
          <a:custGeom>
            <a:avLst/>
            <a:gdLst/>
            <a:ahLst/>
            <a:rect l="0" t="0" r="r" b="b"/>
            <a:pathLst>
              <a:path w="636" h="666">
                <a:moveTo>
                  <a:pt x="475" y="605"/>
                </a:moveTo>
                <a:lnTo>
                  <a:pt x="431" y="596"/>
                </a:lnTo>
                <a:cubicBezTo>
                  <a:pt x="417" y="593"/>
                  <a:pt x="390" y="594"/>
                  <a:pt x="378" y="594"/>
                </a:cubicBezTo>
                <a:lnTo>
                  <a:pt x="251" y="594"/>
                </a:lnTo>
                <a:cubicBezTo>
                  <a:pt x="238" y="594"/>
                  <a:pt x="210" y="593"/>
                  <a:pt x="196" y="596"/>
                </a:cubicBezTo>
                <a:lnTo>
                  <a:pt x="153" y="605"/>
                </a:lnTo>
                <a:cubicBezTo>
                  <a:pt x="141" y="609"/>
                  <a:pt x="134" y="618"/>
                  <a:pt x="137" y="630"/>
                </a:cubicBezTo>
                <a:cubicBezTo>
                  <a:pt x="140" y="640"/>
                  <a:pt x="149" y="645"/>
                  <a:pt x="159" y="645"/>
                </a:cubicBezTo>
                <a:cubicBezTo>
                  <a:pt x="161" y="645"/>
                  <a:pt x="163" y="644"/>
                  <a:pt x="165" y="644"/>
                </a:cubicBezTo>
                <a:lnTo>
                  <a:pt x="209" y="631"/>
                </a:lnTo>
                <a:cubicBezTo>
                  <a:pt x="204" y="638"/>
                  <a:pt x="203" y="646"/>
                  <a:pt x="207" y="654"/>
                </a:cubicBezTo>
                <a:cubicBezTo>
                  <a:pt x="211" y="662"/>
                  <a:pt x="220" y="666"/>
                  <a:pt x="228" y="666"/>
                </a:cubicBezTo>
                <a:cubicBezTo>
                  <a:pt x="231" y="666"/>
                  <a:pt x="235" y="665"/>
                  <a:pt x="238" y="664"/>
                </a:cubicBezTo>
                <a:lnTo>
                  <a:pt x="274" y="646"/>
                </a:lnTo>
                <a:cubicBezTo>
                  <a:pt x="275" y="654"/>
                  <a:pt x="279" y="660"/>
                  <a:pt x="286" y="664"/>
                </a:cubicBezTo>
                <a:cubicBezTo>
                  <a:pt x="289" y="665"/>
                  <a:pt x="292" y="666"/>
                  <a:pt x="296" y="666"/>
                </a:cubicBezTo>
                <a:cubicBezTo>
                  <a:pt x="304" y="666"/>
                  <a:pt x="312" y="662"/>
                  <a:pt x="316" y="654"/>
                </a:cubicBezTo>
                <a:lnTo>
                  <a:pt x="318" y="649"/>
                </a:lnTo>
                <a:lnTo>
                  <a:pt x="317" y="654"/>
                </a:lnTo>
                <a:cubicBezTo>
                  <a:pt x="321" y="662"/>
                  <a:pt x="324" y="666"/>
                  <a:pt x="333" y="666"/>
                </a:cubicBezTo>
                <a:cubicBezTo>
                  <a:pt x="336" y="666"/>
                  <a:pt x="340" y="665"/>
                  <a:pt x="343" y="664"/>
                </a:cubicBezTo>
                <a:cubicBezTo>
                  <a:pt x="350" y="660"/>
                  <a:pt x="354" y="654"/>
                  <a:pt x="355" y="646"/>
                </a:cubicBezTo>
                <a:lnTo>
                  <a:pt x="390" y="664"/>
                </a:lnTo>
                <a:cubicBezTo>
                  <a:pt x="394" y="665"/>
                  <a:pt x="397" y="666"/>
                  <a:pt x="401" y="666"/>
                </a:cubicBezTo>
                <a:cubicBezTo>
                  <a:pt x="409" y="666"/>
                  <a:pt x="417" y="662"/>
                  <a:pt x="421" y="654"/>
                </a:cubicBezTo>
                <a:cubicBezTo>
                  <a:pt x="425" y="646"/>
                  <a:pt x="423" y="638"/>
                  <a:pt x="419" y="631"/>
                </a:cubicBezTo>
                <a:lnTo>
                  <a:pt x="462" y="644"/>
                </a:lnTo>
                <a:cubicBezTo>
                  <a:pt x="464" y="644"/>
                  <a:pt x="466" y="645"/>
                  <a:pt x="469" y="645"/>
                </a:cubicBezTo>
                <a:cubicBezTo>
                  <a:pt x="478" y="645"/>
                  <a:pt x="487" y="640"/>
                  <a:pt x="490" y="630"/>
                </a:cubicBezTo>
                <a:cubicBezTo>
                  <a:pt x="494" y="618"/>
                  <a:pt x="487" y="609"/>
                  <a:pt x="475" y="605"/>
                </a:cubicBezTo>
                <a:moveTo>
                  <a:pt x="318" y="0"/>
                </a:moveTo>
                <a:cubicBezTo>
                  <a:pt x="514" y="0"/>
                  <a:pt x="636" y="141"/>
                  <a:pt x="636" y="259"/>
                </a:cubicBezTo>
                <a:cubicBezTo>
                  <a:pt x="636" y="376"/>
                  <a:pt x="611" y="423"/>
                  <a:pt x="587" y="376"/>
                </a:cubicBezTo>
                <a:lnTo>
                  <a:pt x="538" y="282"/>
                </a:lnTo>
                <a:cubicBezTo>
                  <a:pt x="538" y="282"/>
                  <a:pt x="392" y="282"/>
                  <a:pt x="343" y="235"/>
                </a:cubicBezTo>
                <a:cubicBezTo>
                  <a:pt x="343" y="235"/>
                  <a:pt x="416" y="376"/>
                  <a:pt x="270" y="235"/>
                </a:cubicBezTo>
                <a:cubicBezTo>
                  <a:pt x="270" y="235"/>
                  <a:pt x="294" y="329"/>
                  <a:pt x="147" y="212"/>
                </a:cubicBezTo>
                <a:cubicBezTo>
                  <a:pt x="147" y="212"/>
                  <a:pt x="74" y="259"/>
                  <a:pt x="49" y="376"/>
                </a:cubicBezTo>
                <a:cubicBezTo>
                  <a:pt x="42" y="409"/>
                  <a:pt x="0" y="376"/>
                  <a:pt x="0" y="259"/>
                </a:cubicBezTo>
                <a:cubicBezTo>
                  <a:pt x="0" y="141"/>
                  <a:pt x="98" y="0"/>
                  <a:pt x="318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1001880" y="2437200"/>
            <a:ext cx="124560" cy="36720"/>
          </a:xfrm>
          <a:custGeom>
            <a:avLst/>
            <a:gdLst/>
            <a:ahLst/>
            <a:rect l="0" t="0" r="r" b="b"/>
            <a:pathLst>
              <a:path w="346" h="102">
                <a:moveTo>
                  <a:pt x="34" y="102"/>
                </a:moveTo>
                <a:cubicBezTo>
                  <a:pt x="15" y="102"/>
                  <a:pt x="0" y="87"/>
                  <a:pt x="0" y="69"/>
                </a:cubicBezTo>
                <a:lnTo>
                  <a:pt x="0" y="34"/>
                </a:ln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9" y="15"/>
                  <a:pt x="69" y="34"/>
                </a:cubicBezTo>
                <a:lnTo>
                  <a:pt x="69" y="69"/>
                </a:lnTo>
                <a:cubicBezTo>
                  <a:pt x="69" y="87"/>
                  <a:pt x="53" y="102"/>
                  <a:pt x="34" y="102"/>
                </a:cubicBezTo>
                <a:moveTo>
                  <a:pt x="312" y="102"/>
                </a:moveTo>
                <a:cubicBezTo>
                  <a:pt x="293" y="102"/>
                  <a:pt x="277" y="87"/>
                  <a:pt x="277" y="69"/>
                </a:cubicBezTo>
                <a:lnTo>
                  <a:pt x="277" y="34"/>
                </a:lnTo>
                <a:cubicBezTo>
                  <a:pt x="277" y="15"/>
                  <a:pt x="293" y="0"/>
                  <a:pt x="312" y="0"/>
                </a:cubicBezTo>
                <a:cubicBezTo>
                  <a:pt x="331" y="0"/>
                  <a:pt x="346" y="15"/>
                  <a:pt x="346" y="34"/>
                </a:cubicBezTo>
                <a:lnTo>
                  <a:pt x="346" y="69"/>
                </a:lnTo>
                <a:cubicBezTo>
                  <a:pt x="346" y="87"/>
                  <a:pt x="331" y="102"/>
                  <a:pt x="312" y="102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1045440" y="2489040"/>
            <a:ext cx="37440" cy="18360"/>
          </a:xfrm>
          <a:custGeom>
            <a:avLst/>
            <a:gdLst/>
            <a:ahLst/>
            <a:rect l="0" t="0" r="r" b="b"/>
            <a:pathLst>
              <a:path w="104" h="51">
                <a:moveTo>
                  <a:pt x="78" y="51"/>
                </a:moveTo>
                <a:lnTo>
                  <a:pt x="26" y="51"/>
                </a:lnTo>
                <a:cubicBezTo>
                  <a:pt x="11" y="51"/>
                  <a:pt x="0" y="40"/>
                  <a:pt x="0" y="26"/>
                </a:cubicBezTo>
                <a:cubicBezTo>
                  <a:pt x="0" y="12"/>
                  <a:pt x="11" y="0"/>
                  <a:pt x="26" y="0"/>
                </a:cubicBezTo>
                <a:lnTo>
                  <a:pt x="78" y="0"/>
                </a:lnTo>
                <a:cubicBezTo>
                  <a:pt x="93" y="0"/>
                  <a:pt x="104" y="12"/>
                  <a:pt x="104" y="26"/>
                </a:cubicBezTo>
                <a:cubicBezTo>
                  <a:pt x="104" y="40"/>
                  <a:pt x="93" y="51"/>
                  <a:pt x="78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1013040" y="2631960"/>
            <a:ext cx="101880" cy="45000"/>
          </a:xfrm>
          <a:custGeom>
            <a:avLst/>
            <a:gdLst/>
            <a:ahLst/>
            <a:rect l="0" t="0" r="r" b="b"/>
            <a:pathLst>
              <a:path w="283" h="125">
                <a:moveTo>
                  <a:pt x="139" y="31"/>
                </a:moveTo>
                <a:cubicBezTo>
                  <a:pt x="139" y="31"/>
                  <a:pt x="257" y="115"/>
                  <a:pt x="282" y="125"/>
                </a:cubicBezTo>
                <a:cubicBezTo>
                  <a:pt x="287" y="127"/>
                  <a:pt x="269" y="0"/>
                  <a:pt x="269" y="0"/>
                </a:cubicBezTo>
                <a:lnTo>
                  <a:pt x="11" y="0"/>
                </a:lnTo>
                <a:cubicBezTo>
                  <a:pt x="11" y="0"/>
                  <a:pt x="-7" y="129"/>
                  <a:pt x="3" y="124"/>
                </a:cubicBezTo>
                <a:cubicBezTo>
                  <a:pt x="25" y="112"/>
                  <a:pt x="139" y="31"/>
                  <a:pt x="139" y="31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1034280" y="2631960"/>
            <a:ext cx="58320" cy="73440"/>
          </a:xfrm>
          <a:custGeom>
            <a:avLst/>
            <a:gdLst/>
            <a:ahLst/>
            <a:rect l="0" t="0" r="r" b="b"/>
            <a:pathLst>
              <a:path w="162" h="204">
                <a:moveTo>
                  <a:pt x="127" y="117"/>
                </a:moveTo>
                <a:cubicBezTo>
                  <a:pt x="127" y="117"/>
                  <a:pt x="140" y="96"/>
                  <a:pt x="145" y="87"/>
                </a:cubicBezTo>
                <a:cubicBezTo>
                  <a:pt x="151" y="75"/>
                  <a:pt x="161" y="32"/>
                  <a:pt x="161" y="32"/>
                </a:cubicBezTo>
                <a:lnTo>
                  <a:pt x="84" y="0"/>
                </a:lnTo>
                <a:lnTo>
                  <a:pt x="79" y="0"/>
                </a:lnTo>
                <a:lnTo>
                  <a:pt x="72" y="2"/>
                </a:lnTo>
                <a:lnTo>
                  <a:pt x="66" y="4"/>
                </a:lnTo>
                <a:cubicBezTo>
                  <a:pt x="59" y="6"/>
                  <a:pt x="70" y="4"/>
                  <a:pt x="70" y="4"/>
                </a:cubicBezTo>
                <a:lnTo>
                  <a:pt x="1" y="32"/>
                </a:lnTo>
                <a:cubicBezTo>
                  <a:pt x="1" y="32"/>
                  <a:pt x="11" y="75"/>
                  <a:pt x="18" y="87"/>
                </a:cubicBezTo>
                <a:cubicBezTo>
                  <a:pt x="23" y="96"/>
                  <a:pt x="36" y="117"/>
                  <a:pt x="36" y="117"/>
                </a:cubicBezTo>
                <a:cubicBezTo>
                  <a:pt x="36" y="117"/>
                  <a:pt x="10" y="136"/>
                  <a:pt x="0" y="204"/>
                </a:cubicBezTo>
                <a:lnTo>
                  <a:pt x="162" y="204"/>
                </a:lnTo>
                <a:cubicBezTo>
                  <a:pt x="153" y="150"/>
                  <a:pt x="127" y="117"/>
                  <a:pt x="127" y="117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92880" y="2590200"/>
            <a:ext cx="141480" cy="85320"/>
          </a:xfrm>
          <a:custGeom>
            <a:avLst/>
            <a:gdLst/>
            <a:ahLst/>
            <a:rect l="0" t="0" r="r" b="b"/>
            <a:pathLst>
              <a:path w="393" h="237">
                <a:moveTo>
                  <a:pt x="33" y="1"/>
                </a:moveTo>
                <a:cubicBezTo>
                  <a:pt x="52" y="20"/>
                  <a:pt x="196" y="115"/>
                  <a:pt x="196" y="115"/>
                </a:cubicBezTo>
                <a:cubicBezTo>
                  <a:pt x="196" y="115"/>
                  <a:pt x="122" y="157"/>
                  <a:pt x="54" y="236"/>
                </a:cubicBezTo>
                <a:cubicBezTo>
                  <a:pt x="47" y="244"/>
                  <a:pt x="1" y="78"/>
                  <a:pt x="0" y="42"/>
                </a:cubicBezTo>
                <a:cubicBezTo>
                  <a:pt x="-1" y="31"/>
                  <a:pt x="23" y="-8"/>
                  <a:pt x="33" y="1"/>
                </a:cubicBezTo>
                <a:moveTo>
                  <a:pt x="360" y="1"/>
                </a:moveTo>
                <a:cubicBezTo>
                  <a:pt x="340" y="20"/>
                  <a:pt x="197" y="115"/>
                  <a:pt x="197" y="115"/>
                </a:cubicBezTo>
                <a:cubicBezTo>
                  <a:pt x="197" y="115"/>
                  <a:pt x="271" y="157"/>
                  <a:pt x="338" y="236"/>
                </a:cubicBezTo>
                <a:cubicBezTo>
                  <a:pt x="345" y="244"/>
                  <a:pt x="391" y="78"/>
                  <a:pt x="393" y="42"/>
                </a:cubicBezTo>
                <a:cubicBezTo>
                  <a:pt x="393" y="31"/>
                  <a:pt x="369" y="-8"/>
                  <a:pt x="360" y="1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1038600" y="2640240"/>
            <a:ext cx="50400" cy="65160"/>
          </a:xfrm>
          <a:custGeom>
            <a:avLst/>
            <a:gdLst/>
            <a:ahLst/>
            <a:rect l="0" t="0" r="r" b="b"/>
            <a:pathLst>
              <a:path w="140" h="181">
                <a:moveTo>
                  <a:pt x="69" y="0"/>
                </a:moveTo>
                <a:cubicBezTo>
                  <a:pt x="83" y="-1"/>
                  <a:pt x="123" y="26"/>
                  <a:pt x="119" y="42"/>
                </a:cubicBezTo>
                <a:cubicBezTo>
                  <a:pt x="103" y="105"/>
                  <a:pt x="90" y="89"/>
                  <a:pt x="70" y="89"/>
                </a:cubicBezTo>
                <a:cubicBezTo>
                  <a:pt x="49" y="89"/>
                  <a:pt x="37" y="106"/>
                  <a:pt x="22" y="45"/>
                </a:cubicBezTo>
                <a:cubicBezTo>
                  <a:pt x="19" y="32"/>
                  <a:pt x="50" y="1"/>
                  <a:pt x="69" y="0"/>
                </a:cubicBezTo>
                <a:moveTo>
                  <a:pt x="0" y="181"/>
                </a:moveTo>
                <a:cubicBezTo>
                  <a:pt x="1" y="177"/>
                  <a:pt x="20" y="108"/>
                  <a:pt x="70" y="108"/>
                </a:cubicBezTo>
                <a:cubicBezTo>
                  <a:pt x="121" y="108"/>
                  <a:pt x="139" y="177"/>
                  <a:pt x="140" y="181"/>
                </a:cubicBezTo>
                <a:lnTo>
                  <a:pt x="0" y="181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255680" y="2180520"/>
            <a:ext cx="41317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Supuesto Didáctico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771480" y="38955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1"/>
                  <a:pt x="64" y="170"/>
                </a:cubicBezTo>
                <a:cubicBezTo>
                  <a:pt x="78" y="150"/>
                  <a:pt x="94" y="130"/>
                  <a:pt x="112" y="112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2"/>
                </a:cubicBezTo>
                <a:cubicBezTo>
                  <a:pt x="673" y="130"/>
                  <a:pt x="689" y="150"/>
                  <a:pt x="703" y="170"/>
                </a:cubicBezTo>
                <a:cubicBezTo>
                  <a:pt x="717" y="191"/>
                  <a:pt x="729" y="214"/>
                  <a:pt x="739" y="237"/>
                </a:cubicBezTo>
                <a:cubicBezTo>
                  <a:pt x="748" y="260"/>
                  <a:pt x="756" y="284"/>
                  <a:pt x="761" y="310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806040" y="393012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832680" y="395676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400"/>
                  <a:pt x="309" y="406"/>
                  <a:pt x="296" y="412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2"/>
                </a:cubicBezTo>
                <a:cubicBezTo>
                  <a:pt x="120" y="406"/>
                  <a:pt x="107" y="400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5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5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4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863280" y="398772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5"/>
                  <a:pt x="10" y="80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80"/>
                </a:cubicBezTo>
                <a:cubicBezTo>
                  <a:pt x="254" y="95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886320" y="40107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0"/>
                  <a:pt x="124" y="88"/>
                </a:cubicBezTo>
                <a:cubicBezTo>
                  <a:pt x="121" y="96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6"/>
                  <a:pt x="5" y="88"/>
                </a:cubicBezTo>
                <a:cubicBezTo>
                  <a:pt x="2" y="80"/>
                  <a:pt x="0" y="72"/>
                  <a:pt x="0" y="64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7"/>
                  <a:pt x="129" y="55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906120" y="40359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903960" y="402156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954360" y="38955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910800" y="39200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9"/>
                </a:moveTo>
                <a:lnTo>
                  <a:pt x="64" y="309"/>
                </a:lnTo>
                <a:cubicBezTo>
                  <a:pt x="56" y="317"/>
                  <a:pt x="28" y="328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29"/>
                  <a:pt x="313" y="29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47720" y="3098520"/>
            <a:ext cx="5710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1.º DAM – Módulo: Programación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065240" y="3845160"/>
            <a:ext cx="977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Actividad práctica para aplicar estructuras dinámicas a través de listas enlazadas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47720" y="4254840"/>
            <a:ext cx="376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agrupadas por género musical.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780840" y="19522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783" y="544"/>
                </a:moveTo>
                <a:cubicBezTo>
                  <a:pt x="765" y="544"/>
                  <a:pt x="749" y="546"/>
                  <a:pt x="732" y="549"/>
                </a:cubicBezTo>
                <a:lnTo>
                  <a:pt x="443" y="267"/>
                </a:lnTo>
                <a:cubicBezTo>
                  <a:pt x="446" y="252"/>
                  <a:pt x="449" y="235"/>
                  <a:pt x="449" y="218"/>
                </a:cubicBezTo>
                <a:cubicBezTo>
                  <a:pt x="449" y="98"/>
                  <a:pt x="348" y="0"/>
                  <a:pt x="224" y="0"/>
                </a:cubicBezTo>
                <a:cubicBezTo>
                  <a:pt x="199" y="0"/>
                  <a:pt x="165" y="25"/>
                  <a:pt x="193" y="53"/>
                </a:cubicBezTo>
                <a:lnTo>
                  <a:pt x="277" y="134"/>
                </a:lnTo>
                <a:cubicBezTo>
                  <a:pt x="277" y="134"/>
                  <a:pt x="305" y="188"/>
                  <a:pt x="249" y="243"/>
                </a:cubicBezTo>
                <a:cubicBezTo>
                  <a:pt x="193" y="297"/>
                  <a:pt x="137" y="270"/>
                  <a:pt x="137" y="270"/>
                </a:cubicBezTo>
                <a:lnTo>
                  <a:pt x="54" y="188"/>
                </a:lnTo>
                <a:cubicBezTo>
                  <a:pt x="26" y="161"/>
                  <a:pt x="0" y="194"/>
                  <a:pt x="0" y="218"/>
                </a:cubicBezTo>
                <a:cubicBezTo>
                  <a:pt x="0" y="339"/>
                  <a:pt x="100" y="436"/>
                  <a:pt x="224" y="436"/>
                </a:cubicBezTo>
                <a:cubicBezTo>
                  <a:pt x="241" y="436"/>
                  <a:pt x="258" y="434"/>
                  <a:pt x="274" y="430"/>
                </a:cubicBezTo>
                <a:lnTo>
                  <a:pt x="565" y="712"/>
                </a:lnTo>
                <a:cubicBezTo>
                  <a:pt x="561" y="728"/>
                  <a:pt x="559" y="745"/>
                  <a:pt x="559" y="762"/>
                </a:cubicBezTo>
                <a:cubicBezTo>
                  <a:pt x="559" y="882"/>
                  <a:pt x="659" y="980"/>
                  <a:pt x="783" y="980"/>
                </a:cubicBezTo>
                <a:cubicBezTo>
                  <a:pt x="808" y="980"/>
                  <a:pt x="841" y="956"/>
                  <a:pt x="814" y="927"/>
                </a:cubicBezTo>
                <a:lnTo>
                  <a:pt x="730" y="846"/>
                </a:lnTo>
                <a:cubicBezTo>
                  <a:pt x="730" y="846"/>
                  <a:pt x="702" y="792"/>
                  <a:pt x="758" y="737"/>
                </a:cubicBezTo>
                <a:cubicBezTo>
                  <a:pt x="814" y="683"/>
                  <a:pt x="869" y="710"/>
                  <a:pt x="869" y="710"/>
                </a:cubicBezTo>
                <a:lnTo>
                  <a:pt x="953" y="792"/>
                </a:lnTo>
                <a:cubicBezTo>
                  <a:pt x="981" y="819"/>
                  <a:pt x="1006" y="786"/>
                  <a:pt x="1006" y="762"/>
                </a:cubicBezTo>
                <a:cubicBezTo>
                  <a:pt x="1006" y="641"/>
                  <a:pt x="906" y="544"/>
                  <a:pt x="783" y="544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160280" y="1888920"/>
            <a:ext cx="5123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Opcional: mejoras voluntarias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1300320" y="2626200"/>
            <a:ext cx="4865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Ordenar canciones por duración o título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300320" y="3111840"/>
            <a:ext cx="6770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Mostrar estadísticas por género (conteo, duración total)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300320" y="3588120"/>
            <a:ext cx="277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menú interactivo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300320" y="4073760"/>
            <a:ext cx="651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Desarrollar una interfaz gráfica simple (Swing, JavaFX)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300320" y="4559760"/>
            <a:ext cx="3696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Exportar la biblioteca a fichero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801000" y="819360"/>
            <a:ext cx="322200" cy="313920"/>
          </a:xfrm>
          <a:custGeom>
            <a:avLst/>
            <a:gdLst/>
            <a:ahLst/>
            <a:rect l="0" t="0" r="r" b="b"/>
            <a:pathLst>
              <a:path w="895" h="872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7"/>
                  <a:pt x="0" y="82"/>
                </a:cubicBezTo>
                <a:lnTo>
                  <a:pt x="0" y="790"/>
                </a:lnTo>
                <a:cubicBezTo>
                  <a:pt x="0" y="835"/>
                  <a:pt x="38" y="872"/>
                  <a:pt x="85" y="872"/>
                </a:cubicBezTo>
                <a:lnTo>
                  <a:pt x="811" y="872"/>
                </a:lnTo>
                <a:cubicBezTo>
                  <a:pt x="857" y="872"/>
                  <a:pt x="895" y="835"/>
                  <a:pt x="895" y="790"/>
                </a:cubicBezTo>
                <a:lnTo>
                  <a:pt x="895" y="82"/>
                </a:lnTo>
                <a:cubicBezTo>
                  <a:pt x="895" y="37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790920" y="809640"/>
            <a:ext cx="342360" cy="333360"/>
          </a:xfrm>
          <a:custGeom>
            <a:avLst/>
            <a:gdLst/>
            <a:ahLst/>
            <a:rect l="0" t="0" r="r" b="b"/>
            <a:pathLst>
              <a:path w="951" h="926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49"/>
                  <a:pt x="0" y="110"/>
                </a:cubicBezTo>
                <a:lnTo>
                  <a:pt x="0" y="817"/>
                </a:lnTo>
                <a:cubicBezTo>
                  <a:pt x="0" y="877"/>
                  <a:pt x="50" y="926"/>
                  <a:pt x="112" y="926"/>
                </a:cubicBezTo>
                <a:lnTo>
                  <a:pt x="839" y="926"/>
                </a:lnTo>
                <a:cubicBezTo>
                  <a:pt x="901" y="926"/>
                  <a:pt x="951" y="877"/>
                  <a:pt x="951" y="817"/>
                </a:cubicBezTo>
                <a:lnTo>
                  <a:pt x="951" y="110"/>
                </a:lnTo>
                <a:cubicBezTo>
                  <a:pt x="951" y="49"/>
                  <a:pt x="901" y="0"/>
                  <a:pt x="839" y="0"/>
                </a:cubicBezTo>
                <a:moveTo>
                  <a:pt x="839" y="55"/>
                </a:moveTo>
                <a:cubicBezTo>
                  <a:pt x="870" y="55"/>
                  <a:pt x="895" y="80"/>
                  <a:pt x="895" y="110"/>
                </a:cubicBezTo>
                <a:lnTo>
                  <a:pt x="895" y="219"/>
                </a:lnTo>
                <a:lnTo>
                  <a:pt x="727" y="219"/>
                </a:lnTo>
                <a:lnTo>
                  <a:pt x="727" y="55"/>
                </a:lnTo>
                <a:lnTo>
                  <a:pt x="839" y="55"/>
                </a:lnTo>
                <a:moveTo>
                  <a:pt x="727" y="491"/>
                </a:moveTo>
                <a:lnTo>
                  <a:pt x="895" y="491"/>
                </a:lnTo>
                <a:lnTo>
                  <a:pt x="895" y="654"/>
                </a:lnTo>
                <a:lnTo>
                  <a:pt x="727" y="654"/>
                </a:lnTo>
                <a:lnTo>
                  <a:pt x="727" y="491"/>
                </a:lnTo>
                <a:moveTo>
                  <a:pt x="727" y="436"/>
                </a:moveTo>
                <a:lnTo>
                  <a:pt x="727" y="273"/>
                </a:lnTo>
                <a:lnTo>
                  <a:pt x="895" y="273"/>
                </a:lnTo>
                <a:lnTo>
                  <a:pt x="895" y="436"/>
                </a:lnTo>
                <a:lnTo>
                  <a:pt x="727" y="436"/>
                </a:lnTo>
                <a:moveTo>
                  <a:pt x="671" y="55"/>
                </a:moveTo>
                <a:lnTo>
                  <a:pt x="671" y="219"/>
                </a:lnTo>
                <a:lnTo>
                  <a:pt x="504" y="219"/>
                </a:lnTo>
                <a:lnTo>
                  <a:pt x="504" y="55"/>
                </a:lnTo>
                <a:lnTo>
                  <a:pt x="671" y="55"/>
                </a:lnTo>
                <a:moveTo>
                  <a:pt x="504" y="273"/>
                </a:moveTo>
                <a:lnTo>
                  <a:pt x="671" y="273"/>
                </a:lnTo>
                <a:lnTo>
                  <a:pt x="671" y="436"/>
                </a:lnTo>
                <a:lnTo>
                  <a:pt x="504" y="436"/>
                </a:lnTo>
                <a:lnTo>
                  <a:pt x="504" y="273"/>
                </a:lnTo>
                <a:moveTo>
                  <a:pt x="504" y="491"/>
                </a:moveTo>
                <a:lnTo>
                  <a:pt x="671" y="491"/>
                </a:lnTo>
                <a:lnTo>
                  <a:pt x="671" y="654"/>
                </a:lnTo>
                <a:lnTo>
                  <a:pt x="504" y="654"/>
                </a:lnTo>
                <a:lnTo>
                  <a:pt x="504" y="491"/>
                </a:lnTo>
                <a:moveTo>
                  <a:pt x="448" y="55"/>
                </a:moveTo>
                <a:lnTo>
                  <a:pt x="448" y="219"/>
                </a:lnTo>
                <a:lnTo>
                  <a:pt x="280" y="219"/>
                </a:lnTo>
                <a:lnTo>
                  <a:pt x="280" y="55"/>
                </a:lnTo>
                <a:lnTo>
                  <a:pt x="448" y="55"/>
                </a:lnTo>
                <a:moveTo>
                  <a:pt x="280" y="273"/>
                </a:moveTo>
                <a:lnTo>
                  <a:pt x="448" y="273"/>
                </a:lnTo>
                <a:lnTo>
                  <a:pt x="448" y="436"/>
                </a:lnTo>
                <a:lnTo>
                  <a:pt x="280" y="436"/>
                </a:lnTo>
                <a:lnTo>
                  <a:pt x="280" y="273"/>
                </a:lnTo>
                <a:moveTo>
                  <a:pt x="280" y="491"/>
                </a:moveTo>
                <a:lnTo>
                  <a:pt x="448" y="491"/>
                </a:lnTo>
                <a:lnTo>
                  <a:pt x="448" y="654"/>
                </a:lnTo>
                <a:lnTo>
                  <a:pt x="280" y="654"/>
                </a:lnTo>
                <a:lnTo>
                  <a:pt x="280" y="491"/>
                </a:lnTo>
                <a:moveTo>
                  <a:pt x="56" y="110"/>
                </a:moveTo>
                <a:cubicBezTo>
                  <a:pt x="56" y="80"/>
                  <a:pt x="81" y="55"/>
                  <a:pt x="112" y="55"/>
                </a:cubicBezTo>
                <a:lnTo>
                  <a:pt x="224" y="55"/>
                </a:lnTo>
                <a:lnTo>
                  <a:pt x="224" y="219"/>
                </a:lnTo>
                <a:lnTo>
                  <a:pt x="56" y="219"/>
                </a:lnTo>
                <a:lnTo>
                  <a:pt x="56" y="110"/>
                </a:lnTo>
                <a:moveTo>
                  <a:pt x="56" y="273"/>
                </a:moveTo>
                <a:lnTo>
                  <a:pt x="224" y="273"/>
                </a:lnTo>
                <a:lnTo>
                  <a:pt x="224" y="436"/>
                </a:lnTo>
                <a:lnTo>
                  <a:pt x="56" y="436"/>
                </a:lnTo>
                <a:lnTo>
                  <a:pt x="56" y="273"/>
                </a:lnTo>
                <a:moveTo>
                  <a:pt x="56" y="491"/>
                </a:moveTo>
                <a:lnTo>
                  <a:pt x="224" y="491"/>
                </a:lnTo>
                <a:lnTo>
                  <a:pt x="224" y="654"/>
                </a:lnTo>
                <a:lnTo>
                  <a:pt x="56" y="654"/>
                </a:lnTo>
                <a:lnTo>
                  <a:pt x="56" y="491"/>
                </a:lnTo>
                <a:moveTo>
                  <a:pt x="112" y="871"/>
                </a:moveTo>
                <a:cubicBezTo>
                  <a:pt x="81" y="871"/>
                  <a:pt x="56" y="847"/>
                  <a:pt x="56" y="817"/>
                </a:cubicBezTo>
                <a:lnTo>
                  <a:pt x="56" y="708"/>
                </a:lnTo>
                <a:lnTo>
                  <a:pt x="224" y="708"/>
                </a:lnTo>
                <a:lnTo>
                  <a:pt x="224" y="871"/>
                </a:lnTo>
                <a:lnTo>
                  <a:pt x="112" y="871"/>
                </a:lnTo>
                <a:moveTo>
                  <a:pt x="280" y="871"/>
                </a:moveTo>
                <a:lnTo>
                  <a:pt x="280" y="708"/>
                </a:lnTo>
                <a:lnTo>
                  <a:pt x="448" y="708"/>
                </a:lnTo>
                <a:lnTo>
                  <a:pt x="448" y="871"/>
                </a:lnTo>
                <a:lnTo>
                  <a:pt x="280" y="871"/>
                </a:lnTo>
                <a:moveTo>
                  <a:pt x="504" y="871"/>
                </a:moveTo>
                <a:lnTo>
                  <a:pt x="504" y="708"/>
                </a:lnTo>
                <a:lnTo>
                  <a:pt x="671" y="708"/>
                </a:lnTo>
                <a:lnTo>
                  <a:pt x="671" y="871"/>
                </a:lnTo>
                <a:lnTo>
                  <a:pt x="504" y="871"/>
                </a:lnTo>
                <a:moveTo>
                  <a:pt x="839" y="871"/>
                </a:moveTo>
                <a:lnTo>
                  <a:pt x="727" y="871"/>
                </a:lnTo>
                <a:lnTo>
                  <a:pt x="727" y="708"/>
                </a:lnTo>
                <a:lnTo>
                  <a:pt x="895" y="708"/>
                </a:lnTo>
                <a:lnTo>
                  <a:pt x="895" y="817"/>
                </a:lnTo>
                <a:cubicBezTo>
                  <a:pt x="895" y="847"/>
                  <a:pt x="870" y="871"/>
                  <a:pt x="839" y="87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851400" y="937080"/>
            <a:ext cx="60480" cy="186120"/>
          </a:xfrm>
          <a:custGeom>
            <a:avLst/>
            <a:gdLst/>
            <a:ahLst/>
            <a:rect l="0" t="0" r="r" b="b"/>
            <a:pathLst>
              <a:path w="168" h="517">
                <a:moveTo>
                  <a:pt x="168" y="517"/>
                </a:moveTo>
                <a:lnTo>
                  <a:pt x="0" y="517"/>
                </a:lnTo>
                <a:lnTo>
                  <a:pt x="0" y="54"/>
                </a:lnTo>
                <a:cubicBezTo>
                  <a:pt x="0" y="24"/>
                  <a:pt x="25" y="0"/>
                  <a:pt x="55" y="0"/>
                </a:cubicBezTo>
                <a:lnTo>
                  <a:pt x="112" y="0"/>
                </a:lnTo>
                <a:cubicBezTo>
                  <a:pt x="143" y="0"/>
                  <a:pt x="168" y="24"/>
                  <a:pt x="168" y="54"/>
                </a:cubicBezTo>
                <a:lnTo>
                  <a:pt x="168" y="517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1011960" y="868320"/>
            <a:ext cx="60840" cy="254880"/>
          </a:xfrm>
          <a:custGeom>
            <a:avLst/>
            <a:gdLst/>
            <a:ahLst/>
            <a:rect l="0" t="0" r="r" b="b"/>
            <a:pathLst>
              <a:path w="169" h="708">
                <a:moveTo>
                  <a:pt x="169" y="708"/>
                </a:moveTo>
                <a:lnTo>
                  <a:pt x="0" y="708"/>
                </a:ln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lnTo>
                  <a:pt x="113" y="0"/>
                </a:lnTo>
                <a:cubicBezTo>
                  <a:pt x="144" y="0"/>
                  <a:pt x="169" y="25"/>
                  <a:pt x="169" y="55"/>
                </a:cubicBezTo>
                <a:lnTo>
                  <a:pt x="169" y="708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931680" y="1005480"/>
            <a:ext cx="61200" cy="117720"/>
          </a:xfrm>
          <a:custGeom>
            <a:avLst/>
            <a:gdLst/>
            <a:ahLst/>
            <a:rect l="0" t="0" r="r" b="b"/>
            <a:pathLst>
              <a:path w="170" h="327">
                <a:moveTo>
                  <a:pt x="170" y="327"/>
                </a:moveTo>
                <a:lnTo>
                  <a:pt x="0" y="327"/>
                </a:lnTo>
                <a:lnTo>
                  <a:pt x="0" y="54"/>
                </a:lnTo>
                <a:cubicBezTo>
                  <a:pt x="0" y="24"/>
                  <a:pt x="26" y="0"/>
                  <a:pt x="57" y="0"/>
                </a:cubicBezTo>
                <a:lnTo>
                  <a:pt x="113" y="0"/>
                </a:lnTo>
                <a:cubicBezTo>
                  <a:pt x="144" y="0"/>
                  <a:pt x="170" y="24"/>
                  <a:pt x="170" y="54"/>
                </a:cubicBezTo>
                <a:lnTo>
                  <a:pt x="170" y="32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160280" y="736560"/>
            <a:ext cx="6718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2.9 Evaluación: instrumentos y criterios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747720" y="1510560"/>
            <a:ext cx="32486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Criterios de evaluación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300320" y="2083320"/>
            <a:ext cx="365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Funcionalidad de la aplicación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1047600" y="320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300320" y="2568960"/>
            <a:ext cx="387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correcto de listas enlazadas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1047600" y="3686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1300320" y="3045240"/>
            <a:ext cx="417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Modularidad y claridad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047600" y="4171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300320" y="3530880"/>
            <a:ext cx="562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Interacción con el usuario y manejo de errores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300320" y="4016880"/>
            <a:ext cx="50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y estilo de programación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1047600" y="5343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747720" y="4615560"/>
            <a:ext cx="39423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Instrumentos de evaluación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1047600" y="582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300320" y="5188320"/>
            <a:ext cx="269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Rúbrica por apartados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1047600" y="6314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300320" y="5673960"/>
            <a:ext cx="650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Corrección individual con pruebas de funcionamiento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1047600" y="6791040"/>
            <a:ext cx="95400" cy="66960"/>
          </a:xfrm>
          <a:custGeom>
            <a:avLst/>
            <a:gdLst/>
            <a:ahLst/>
            <a:rect l="0" t="0" r="r" b="b"/>
            <a:pathLst>
              <a:path w="265" h="18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55" y="185"/>
                  <a:pt x="255" y="186"/>
                  <a:pt x="254" y="186"/>
                </a:cubicBezTo>
                <a:lnTo>
                  <a:pt x="11" y="186"/>
                </a:lnTo>
                <a:cubicBezTo>
                  <a:pt x="11" y="186"/>
                  <a:pt x="10" y="185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300320" y="6159960"/>
            <a:ext cx="278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Autoevaluación guiada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300320" y="6636240"/>
            <a:ext cx="477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Evaluación continua durante el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780840" y="166680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502"/>
                </a:moveTo>
                <a:cubicBezTo>
                  <a:pt x="1006" y="535"/>
                  <a:pt x="1003" y="568"/>
                  <a:pt x="997" y="600"/>
                </a:cubicBezTo>
                <a:cubicBezTo>
                  <a:pt x="990" y="633"/>
                  <a:pt x="981" y="664"/>
                  <a:pt x="968" y="695"/>
                </a:cubicBezTo>
                <a:cubicBezTo>
                  <a:pt x="956" y="725"/>
                  <a:pt x="940" y="754"/>
                  <a:pt x="922" y="782"/>
                </a:cubicBezTo>
                <a:cubicBezTo>
                  <a:pt x="903" y="809"/>
                  <a:pt x="883" y="835"/>
                  <a:pt x="859" y="858"/>
                </a:cubicBezTo>
                <a:cubicBezTo>
                  <a:pt x="836" y="881"/>
                  <a:pt x="811" y="903"/>
                  <a:pt x="783" y="921"/>
                </a:cubicBezTo>
                <a:cubicBezTo>
                  <a:pt x="756" y="940"/>
                  <a:pt x="727" y="955"/>
                  <a:pt x="696" y="968"/>
                </a:cubicBezTo>
                <a:cubicBezTo>
                  <a:pt x="666" y="980"/>
                  <a:pt x="634" y="990"/>
                  <a:pt x="602" y="996"/>
                </a:cubicBezTo>
                <a:cubicBezTo>
                  <a:pt x="569" y="1003"/>
                  <a:pt x="537" y="1006"/>
                  <a:pt x="504" y="1006"/>
                </a:cubicBezTo>
                <a:cubicBezTo>
                  <a:pt x="471" y="1006"/>
                  <a:pt x="438" y="1003"/>
                  <a:pt x="406" y="996"/>
                </a:cubicBezTo>
                <a:cubicBezTo>
                  <a:pt x="373" y="990"/>
                  <a:pt x="341" y="980"/>
                  <a:pt x="310" y="968"/>
                </a:cubicBezTo>
                <a:cubicBezTo>
                  <a:pt x="280" y="955"/>
                  <a:pt x="251" y="940"/>
                  <a:pt x="224" y="921"/>
                </a:cubicBezTo>
                <a:cubicBezTo>
                  <a:pt x="196" y="903"/>
                  <a:pt x="171" y="881"/>
                  <a:pt x="147" y="858"/>
                </a:cubicBezTo>
                <a:cubicBezTo>
                  <a:pt x="124" y="835"/>
                  <a:pt x="103" y="809"/>
                  <a:pt x="85" y="782"/>
                </a:cubicBezTo>
                <a:cubicBezTo>
                  <a:pt x="66" y="754"/>
                  <a:pt x="51" y="725"/>
                  <a:pt x="38" y="695"/>
                </a:cubicBezTo>
                <a:cubicBezTo>
                  <a:pt x="26" y="664"/>
                  <a:pt x="16" y="633"/>
                  <a:pt x="10" y="600"/>
                </a:cubicBezTo>
                <a:cubicBezTo>
                  <a:pt x="3" y="568"/>
                  <a:pt x="0" y="535"/>
                  <a:pt x="0" y="502"/>
                </a:cubicBezTo>
                <a:cubicBezTo>
                  <a:pt x="0" y="469"/>
                  <a:pt x="3" y="437"/>
                  <a:pt x="10" y="404"/>
                </a:cubicBezTo>
                <a:cubicBezTo>
                  <a:pt x="16" y="372"/>
                  <a:pt x="26" y="341"/>
                  <a:pt x="38" y="310"/>
                </a:cubicBezTo>
                <a:cubicBezTo>
                  <a:pt x="51" y="280"/>
                  <a:pt x="66" y="251"/>
                  <a:pt x="85" y="223"/>
                </a:cubicBezTo>
                <a:cubicBezTo>
                  <a:pt x="103" y="196"/>
                  <a:pt x="124" y="170"/>
                  <a:pt x="147" y="147"/>
                </a:cubicBezTo>
                <a:cubicBezTo>
                  <a:pt x="171" y="124"/>
                  <a:pt x="196" y="103"/>
                  <a:pt x="224" y="84"/>
                </a:cubicBezTo>
                <a:cubicBezTo>
                  <a:pt x="251" y="66"/>
                  <a:pt x="280" y="51"/>
                  <a:pt x="310" y="38"/>
                </a:cubicBezTo>
                <a:cubicBezTo>
                  <a:pt x="341" y="25"/>
                  <a:pt x="373" y="16"/>
                  <a:pt x="406" y="9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9"/>
                </a:cubicBezTo>
                <a:cubicBezTo>
                  <a:pt x="634" y="16"/>
                  <a:pt x="666" y="25"/>
                  <a:pt x="696" y="38"/>
                </a:cubicBezTo>
                <a:cubicBezTo>
                  <a:pt x="727" y="51"/>
                  <a:pt x="756" y="66"/>
                  <a:pt x="783" y="84"/>
                </a:cubicBezTo>
                <a:cubicBezTo>
                  <a:pt x="811" y="103"/>
                  <a:pt x="836" y="124"/>
                  <a:pt x="859" y="147"/>
                </a:cubicBezTo>
                <a:cubicBezTo>
                  <a:pt x="883" y="170"/>
                  <a:pt x="903" y="196"/>
                  <a:pt x="922" y="223"/>
                </a:cubicBezTo>
                <a:cubicBezTo>
                  <a:pt x="940" y="251"/>
                  <a:pt x="956" y="280"/>
                  <a:pt x="968" y="310"/>
                </a:cubicBezTo>
                <a:cubicBezTo>
                  <a:pt x="981" y="341"/>
                  <a:pt x="990" y="372"/>
                  <a:pt x="997" y="404"/>
                </a:cubicBezTo>
                <a:cubicBezTo>
                  <a:pt x="1003" y="437"/>
                  <a:pt x="1006" y="469"/>
                  <a:pt x="1006" y="502"/>
                </a:cubicBezTo>
                <a:close/>
              </a:path>
            </a:pathLst>
          </a:custGeom>
          <a:solidFill>
            <a:srgbClr val="88c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856800" y="1684440"/>
            <a:ext cx="283680" cy="303480"/>
          </a:xfrm>
          <a:custGeom>
            <a:avLst/>
            <a:gdLst/>
            <a:ahLst/>
            <a:rect l="0" t="0" r="r" b="b"/>
            <a:pathLst>
              <a:path w="788" h="843">
                <a:moveTo>
                  <a:pt x="508" y="0"/>
                </a:moveTo>
                <a:cubicBezTo>
                  <a:pt x="480" y="16"/>
                  <a:pt x="456" y="42"/>
                  <a:pt x="424" y="33"/>
                </a:cubicBezTo>
                <a:cubicBezTo>
                  <a:pt x="370" y="17"/>
                  <a:pt x="301" y="-18"/>
                  <a:pt x="255" y="26"/>
                </a:cubicBezTo>
                <a:cubicBezTo>
                  <a:pt x="210" y="69"/>
                  <a:pt x="199" y="110"/>
                  <a:pt x="255" y="108"/>
                </a:cubicBezTo>
                <a:cubicBezTo>
                  <a:pt x="311" y="106"/>
                  <a:pt x="349" y="40"/>
                  <a:pt x="378" y="68"/>
                </a:cubicBezTo>
                <a:cubicBezTo>
                  <a:pt x="406" y="96"/>
                  <a:pt x="399" y="118"/>
                  <a:pt x="332" y="127"/>
                </a:cubicBezTo>
                <a:cubicBezTo>
                  <a:pt x="266" y="136"/>
                  <a:pt x="194" y="146"/>
                  <a:pt x="156" y="146"/>
                </a:cubicBezTo>
                <a:cubicBezTo>
                  <a:pt x="117" y="146"/>
                  <a:pt x="108" y="169"/>
                  <a:pt x="135" y="193"/>
                </a:cubicBezTo>
                <a:cubicBezTo>
                  <a:pt x="161" y="218"/>
                  <a:pt x="119" y="220"/>
                  <a:pt x="75" y="244"/>
                </a:cubicBezTo>
                <a:cubicBezTo>
                  <a:pt x="32" y="268"/>
                  <a:pt x="86" y="279"/>
                  <a:pt x="122" y="300"/>
                </a:cubicBezTo>
                <a:cubicBezTo>
                  <a:pt x="159" y="321"/>
                  <a:pt x="187" y="295"/>
                  <a:pt x="203" y="260"/>
                </a:cubicBezTo>
                <a:cubicBezTo>
                  <a:pt x="219" y="225"/>
                  <a:pt x="286" y="183"/>
                  <a:pt x="314" y="188"/>
                </a:cubicBezTo>
                <a:cubicBezTo>
                  <a:pt x="342" y="193"/>
                  <a:pt x="342" y="207"/>
                  <a:pt x="337" y="232"/>
                </a:cubicBezTo>
                <a:cubicBezTo>
                  <a:pt x="332" y="256"/>
                  <a:pt x="358" y="249"/>
                  <a:pt x="360" y="221"/>
                </a:cubicBezTo>
                <a:cubicBezTo>
                  <a:pt x="362" y="193"/>
                  <a:pt x="394" y="172"/>
                  <a:pt x="418" y="171"/>
                </a:cubicBezTo>
                <a:cubicBezTo>
                  <a:pt x="443" y="169"/>
                  <a:pt x="464" y="204"/>
                  <a:pt x="436" y="221"/>
                </a:cubicBezTo>
                <a:cubicBezTo>
                  <a:pt x="408" y="239"/>
                  <a:pt x="380" y="253"/>
                  <a:pt x="415" y="261"/>
                </a:cubicBezTo>
                <a:cubicBezTo>
                  <a:pt x="450" y="270"/>
                  <a:pt x="474" y="316"/>
                  <a:pt x="434" y="335"/>
                </a:cubicBezTo>
                <a:cubicBezTo>
                  <a:pt x="394" y="354"/>
                  <a:pt x="323" y="366"/>
                  <a:pt x="292" y="350"/>
                </a:cubicBezTo>
                <a:cubicBezTo>
                  <a:pt x="260" y="335"/>
                  <a:pt x="189" y="312"/>
                  <a:pt x="170" y="324"/>
                </a:cubicBezTo>
                <a:cubicBezTo>
                  <a:pt x="150" y="336"/>
                  <a:pt x="140" y="349"/>
                  <a:pt x="117" y="358"/>
                </a:cubicBezTo>
                <a:cubicBezTo>
                  <a:pt x="95" y="366"/>
                  <a:pt x="2" y="408"/>
                  <a:pt x="0" y="462"/>
                </a:cubicBezTo>
                <a:cubicBezTo>
                  <a:pt x="-1" y="516"/>
                  <a:pt x="-3" y="577"/>
                  <a:pt x="33" y="579"/>
                </a:cubicBezTo>
                <a:cubicBezTo>
                  <a:pt x="70" y="581"/>
                  <a:pt x="159" y="556"/>
                  <a:pt x="187" y="534"/>
                </a:cubicBezTo>
                <a:cubicBezTo>
                  <a:pt x="215" y="511"/>
                  <a:pt x="253" y="516"/>
                  <a:pt x="266" y="542"/>
                </a:cubicBezTo>
                <a:cubicBezTo>
                  <a:pt x="278" y="569"/>
                  <a:pt x="269" y="584"/>
                  <a:pt x="257" y="626"/>
                </a:cubicBezTo>
                <a:cubicBezTo>
                  <a:pt x="245" y="668"/>
                  <a:pt x="265" y="689"/>
                  <a:pt x="284" y="726"/>
                </a:cubicBezTo>
                <a:cubicBezTo>
                  <a:pt x="304" y="762"/>
                  <a:pt x="320" y="783"/>
                  <a:pt x="320" y="810"/>
                </a:cubicBezTo>
                <a:cubicBezTo>
                  <a:pt x="320" y="837"/>
                  <a:pt x="348" y="863"/>
                  <a:pt x="391" y="819"/>
                </a:cubicBezTo>
                <a:cubicBezTo>
                  <a:pt x="432" y="775"/>
                  <a:pt x="471" y="689"/>
                  <a:pt x="488" y="658"/>
                </a:cubicBezTo>
                <a:cubicBezTo>
                  <a:pt x="506" y="626"/>
                  <a:pt x="520" y="556"/>
                  <a:pt x="541" y="542"/>
                </a:cubicBezTo>
                <a:cubicBezTo>
                  <a:pt x="562" y="528"/>
                  <a:pt x="595" y="495"/>
                  <a:pt x="570" y="501"/>
                </a:cubicBezTo>
                <a:cubicBezTo>
                  <a:pt x="546" y="506"/>
                  <a:pt x="497" y="499"/>
                  <a:pt x="485" y="464"/>
                </a:cubicBezTo>
                <a:cubicBezTo>
                  <a:pt x="473" y="429"/>
                  <a:pt x="420" y="363"/>
                  <a:pt x="445" y="356"/>
                </a:cubicBezTo>
                <a:cubicBezTo>
                  <a:pt x="469" y="349"/>
                  <a:pt x="497" y="394"/>
                  <a:pt x="507" y="416"/>
                </a:cubicBezTo>
                <a:cubicBezTo>
                  <a:pt x="518" y="438"/>
                  <a:pt x="532" y="464"/>
                  <a:pt x="553" y="471"/>
                </a:cubicBezTo>
                <a:cubicBezTo>
                  <a:pt x="574" y="478"/>
                  <a:pt x="619" y="424"/>
                  <a:pt x="633" y="416"/>
                </a:cubicBezTo>
                <a:cubicBezTo>
                  <a:pt x="647" y="408"/>
                  <a:pt x="637" y="375"/>
                  <a:pt x="609" y="378"/>
                </a:cubicBezTo>
                <a:cubicBezTo>
                  <a:pt x="581" y="382"/>
                  <a:pt x="544" y="378"/>
                  <a:pt x="544" y="361"/>
                </a:cubicBezTo>
                <a:cubicBezTo>
                  <a:pt x="544" y="343"/>
                  <a:pt x="579" y="321"/>
                  <a:pt x="607" y="326"/>
                </a:cubicBezTo>
                <a:cubicBezTo>
                  <a:pt x="635" y="331"/>
                  <a:pt x="656" y="340"/>
                  <a:pt x="673" y="361"/>
                </a:cubicBezTo>
                <a:cubicBezTo>
                  <a:pt x="691" y="382"/>
                  <a:pt x="726" y="420"/>
                  <a:pt x="740" y="445"/>
                </a:cubicBezTo>
                <a:cubicBezTo>
                  <a:pt x="754" y="469"/>
                  <a:pt x="764" y="473"/>
                  <a:pt x="771" y="429"/>
                </a:cubicBezTo>
                <a:cubicBezTo>
                  <a:pt x="776" y="400"/>
                  <a:pt x="782" y="384"/>
                  <a:pt x="788" y="367"/>
                </a:cubicBezTo>
                <a:cubicBezTo>
                  <a:pt x="759" y="204"/>
                  <a:pt x="653" y="69"/>
                  <a:pt x="508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828360" y="244764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1"/>
                </a:moveTo>
                <a:cubicBezTo>
                  <a:pt x="-2" y="233"/>
                  <a:pt x="-2" y="219"/>
                  <a:pt x="6" y="211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1"/>
                </a:lnTo>
                <a:cubicBezTo>
                  <a:pt x="454" y="219"/>
                  <a:pt x="454" y="233"/>
                  <a:pt x="446" y="241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160280" y="1603440"/>
            <a:ext cx="6832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2.10 Inclusión y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065240" y="2340360"/>
            <a:ext cx="264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Estrategias aplicadas: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1300320" y="2912040"/>
            <a:ext cx="282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inicial accesible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300320" y="3387960"/>
            <a:ext cx="4752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Apoyo visual con esquemas y ejemplos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300320" y="3873960"/>
            <a:ext cx="485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Revisión frecuente del avance individual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300320" y="4359600"/>
            <a:ext cx="582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Opciones de entrega alternativa (consola o GUI)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1300320" y="4845600"/>
            <a:ext cx="5180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Flexibilidad en el ritmo de implementación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790920" y="1481400"/>
            <a:ext cx="251640" cy="251640"/>
          </a:xfrm>
          <a:custGeom>
            <a:avLst/>
            <a:gdLst/>
            <a:ahLst/>
            <a:rect l="0" t="0" r="r" b="b"/>
            <a:pathLst>
              <a:path w="699" h="699">
                <a:moveTo>
                  <a:pt x="0" y="196"/>
                </a:moveTo>
                <a:lnTo>
                  <a:pt x="223" y="0"/>
                </a:lnTo>
                <a:lnTo>
                  <a:pt x="671" y="28"/>
                </a:lnTo>
                <a:lnTo>
                  <a:pt x="699" y="476"/>
                </a:lnTo>
                <a:lnTo>
                  <a:pt x="504" y="699"/>
                </a:lnTo>
                <a:cubicBezTo>
                  <a:pt x="504" y="699"/>
                  <a:pt x="504" y="532"/>
                  <a:pt x="336" y="363"/>
                </a:cubicBezTo>
                <a:cubicBezTo>
                  <a:pt x="168" y="196"/>
                  <a:pt x="0" y="196"/>
                  <a:pt x="0" y="196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790560" y="1594080"/>
            <a:ext cx="141480" cy="138960"/>
          </a:xfrm>
          <a:custGeom>
            <a:avLst/>
            <a:gdLst/>
            <a:ahLst/>
            <a:rect l="0" t="0" r="r" b="b"/>
            <a:pathLst>
              <a:path w="393" h="386">
                <a:moveTo>
                  <a:pt x="0" y="386"/>
                </a:moveTo>
                <a:cubicBezTo>
                  <a:pt x="0" y="386"/>
                  <a:pt x="-1" y="163"/>
                  <a:pt x="84" y="78"/>
                </a:cubicBezTo>
                <a:cubicBezTo>
                  <a:pt x="168" y="-7"/>
                  <a:pt x="393" y="0"/>
                  <a:pt x="393" y="0"/>
                </a:cubicBezTo>
                <a:cubicBezTo>
                  <a:pt x="393" y="0"/>
                  <a:pt x="393" y="218"/>
                  <a:pt x="308" y="302"/>
                </a:cubicBezTo>
                <a:cubicBezTo>
                  <a:pt x="224" y="386"/>
                  <a:pt x="0" y="386"/>
                  <a:pt x="0" y="38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831240" y="1612080"/>
            <a:ext cx="80640" cy="81000"/>
          </a:xfrm>
          <a:custGeom>
            <a:avLst/>
            <a:gdLst/>
            <a:ahLst/>
            <a:rect l="0" t="0" r="r" b="b"/>
            <a:pathLst>
              <a:path w="224" h="225">
                <a:moveTo>
                  <a:pt x="224" y="113"/>
                </a:moveTo>
                <a:cubicBezTo>
                  <a:pt x="224" y="128"/>
                  <a:pt x="221" y="142"/>
                  <a:pt x="216" y="156"/>
                </a:cubicBezTo>
                <a:cubicBezTo>
                  <a:pt x="210" y="169"/>
                  <a:pt x="202" y="182"/>
                  <a:pt x="191" y="192"/>
                </a:cubicBezTo>
                <a:cubicBezTo>
                  <a:pt x="181" y="202"/>
                  <a:pt x="169" y="211"/>
                  <a:pt x="155" y="216"/>
                </a:cubicBezTo>
                <a:cubicBezTo>
                  <a:pt x="141" y="222"/>
                  <a:pt x="127" y="225"/>
                  <a:pt x="112" y="225"/>
                </a:cubicBezTo>
                <a:cubicBezTo>
                  <a:pt x="98" y="225"/>
                  <a:pt x="83" y="222"/>
                  <a:pt x="70" y="216"/>
                </a:cubicBezTo>
                <a:cubicBezTo>
                  <a:pt x="56" y="211"/>
                  <a:pt x="44" y="202"/>
                  <a:pt x="32" y="192"/>
                </a:cubicBezTo>
                <a:cubicBezTo>
                  <a:pt x="22" y="182"/>
                  <a:pt x="14" y="169"/>
                  <a:pt x="8" y="156"/>
                </a:cubicBezTo>
                <a:cubicBezTo>
                  <a:pt x="3" y="142"/>
                  <a:pt x="0" y="128"/>
                  <a:pt x="0" y="113"/>
                </a:cubicBezTo>
                <a:cubicBezTo>
                  <a:pt x="0" y="98"/>
                  <a:pt x="3" y="83"/>
                  <a:pt x="8" y="69"/>
                </a:cubicBezTo>
                <a:cubicBezTo>
                  <a:pt x="14" y="56"/>
                  <a:pt x="22" y="44"/>
                  <a:pt x="32" y="33"/>
                </a:cubicBezTo>
                <a:cubicBezTo>
                  <a:pt x="44" y="23"/>
                  <a:pt x="56" y="14"/>
                  <a:pt x="70" y="9"/>
                </a:cubicBezTo>
                <a:cubicBezTo>
                  <a:pt x="83" y="3"/>
                  <a:pt x="98" y="0"/>
                  <a:pt x="112" y="0"/>
                </a:cubicBezTo>
                <a:cubicBezTo>
                  <a:pt x="127" y="0"/>
                  <a:pt x="141" y="3"/>
                  <a:pt x="155" y="9"/>
                </a:cubicBezTo>
                <a:cubicBezTo>
                  <a:pt x="169" y="14"/>
                  <a:pt x="181" y="23"/>
                  <a:pt x="191" y="33"/>
                </a:cubicBezTo>
                <a:cubicBezTo>
                  <a:pt x="202" y="44"/>
                  <a:pt x="210" y="56"/>
                  <a:pt x="216" y="69"/>
                </a:cubicBezTo>
                <a:cubicBezTo>
                  <a:pt x="221" y="83"/>
                  <a:pt x="224" y="98"/>
                  <a:pt x="224" y="11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869400" y="1380960"/>
            <a:ext cx="273600" cy="273600"/>
          </a:xfrm>
          <a:custGeom>
            <a:avLst/>
            <a:gdLst/>
            <a:ahLst/>
            <a:rect l="0" t="0" r="r" b="b"/>
            <a:pathLst>
              <a:path w="760" h="760">
                <a:moveTo>
                  <a:pt x="760" y="0"/>
                </a:moveTo>
                <a:cubicBezTo>
                  <a:pt x="760" y="0"/>
                  <a:pt x="481" y="0"/>
                  <a:pt x="145" y="279"/>
                </a:cubicBezTo>
                <a:cubicBezTo>
                  <a:pt x="-23" y="420"/>
                  <a:pt x="-23" y="671"/>
                  <a:pt x="33" y="727"/>
                </a:cubicBezTo>
                <a:cubicBezTo>
                  <a:pt x="89" y="783"/>
                  <a:pt x="342" y="783"/>
                  <a:pt x="481" y="615"/>
                </a:cubicBezTo>
                <a:cubicBezTo>
                  <a:pt x="760" y="279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1015560" y="1431360"/>
            <a:ext cx="77400" cy="77040"/>
          </a:xfrm>
          <a:custGeom>
            <a:avLst/>
            <a:gdLst/>
            <a:ahLst/>
            <a:rect l="0" t="0" r="r" b="b"/>
            <a:pathLst>
              <a:path w="215" h="214">
                <a:moveTo>
                  <a:pt x="103" y="0"/>
                </a:moveTo>
                <a:cubicBezTo>
                  <a:pt x="58" y="0"/>
                  <a:pt x="18" y="27"/>
                  <a:pt x="0" y="66"/>
                </a:cubicBezTo>
                <a:cubicBezTo>
                  <a:pt x="14" y="59"/>
                  <a:pt x="30" y="55"/>
                  <a:pt x="46" y="55"/>
                </a:cubicBezTo>
                <a:cubicBezTo>
                  <a:pt x="109" y="55"/>
                  <a:pt x="159" y="105"/>
                  <a:pt x="159" y="167"/>
                </a:cubicBezTo>
                <a:cubicBezTo>
                  <a:pt x="159" y="185"/>
                  <a:pt x="155" y="200"/>
                  <a:pt x="149" y="214"/>
                </a:cubicBezTo>
                <a:cubicBezTo>
                  <a:pt x="188" y="196"/>
                  <a:pt x="215" y="157"/>
                  <a:pt x="215" y="111"/>
                </a:cubicBezTo>
                <a:cubicBezTo>
                  <a:pt x="215" y="50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861480" y="1510920"/>
            <a:ext cx="151560" cy="151920"/>
          </a:xfrm>
          <a:custGeom>
            <a:avLst/>
            <a:gdLst/>
            <a:ahLst/>
            <a:rect l="0" t="0" r="r" b="b"/>
            <a:pathLst>
              <a:path w="421" h="422">
                <a:moveTo>
                  <a:pt x="0" y="422"/>
                </a:moveTo>
                <a:cubicBezTo>
                  <a:pt x="0" y="422"/>
                  <a:pt x="0" y="310"/>
                  <a:pt x="27" y="282"/>
                </a:cubicBezTo>
                <a:cubicBezTo>
                  <a:pt x="55" y="254"/>
                  <a:pt x="392" y="-26"/>
                  <a:pt x="419" y="2"/>
                </a:cubicBezTo>
                <a:cubicBezTo>
                  <a:pt x="447" y="30"/>
                  <a:pt x="167" y="366"/>
                  <a:pt x="139" y="394"/>
                </a:cubicBezTo>
                <a:cubicBezTo>
                  <a:pt x="111" y="422"/>
                  <a:pt x="0" y="422"/>
                  <a:pt x="0" y="4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1160280" y="1317600"/>
            <a:ext cx="5345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2.11 Actividades de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747720" y="2054520"/>
            <a:ext cx="485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Propuestas para quienes finalicen antes: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1300320" y="2626200"/>
            <a:ext cx="503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Incorporar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gráfica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300320" y="3111840"/>
            <a:ext cx="567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Exportar e importar la biblioteca desde archivo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1300320" y="3588120"/>
            <a:ext cx="470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estructura de géneros dinámica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300320" y="4073760"/>
            <a:ext cx="481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Implementar ordenaciones automáticas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771480" y="5173560"/>
            <a:ext cx="276480" cy="267120"/>
          </a:xfrm>
          <a:custGeom>
            <a:avLst/>
            <a:gdLst/>
            <a:ahLst/>
            <a:rect l="0" t="0" r="r" b="b"/>
            <a:pathLst>
              <a:path w="768" h="742">
                <a:moveTo>
                  <a:pt x="730" y="0"/>
                </a:moveTo>
                <a:lnTo>
                  <a:pt x="251" y="55"/>
                </a:lnTo>
                <a:cubicBezTo>
                  <a:pt x="230" y="57"/>
                  <a:pt x="213" y="77"/>
                  <a:pt x="213" y="99"/>
                </a:cubicBezTo>
                <a:lnTo>
                  <a:pt x="213" y="499"/>
                </a:lnTo>
                <a:cubicBezTo>
                  <a:pt x="193" y="491"/>
                  <a:pt x="172" y="487"/>
                  <a:pt x="149" y="487"/>
                </a:cubicBezTo>
                <a:cubicBezTo>
                  <a:pt x="66" y="487"/>
                  <a:pt x="0" y="544"/>
                  <a:pt x="0" y="614"/>
                </a:cubicBezTo>
                <a:cubicBezTo>
                  <a:pt x="0" y="685"/>
                  <a:pt x="66" y="742"/>
                  <a:pt x="149" y="742"/>
                </a:cubicBezTo>
                <a:cubicBezTo>
                  <a:pt x="231" y="742"/>
                  <a:pt x="298" y="685"/>
                  <a:pt x="298" y="614"/>
                </a:cubicBezTo>
                <a:lnTo>
                  <a:pt x="298" y="221"/>
                </a:lnTo>
                <a:lnTo>
                  <a:pt x="683" y="177"/>
                </a:lnTo>
                <a:lnTo>
                  <a:pt x="683" y="456"/>
                </a:lnTo>
                <a:cubicBezTo>
                  <a:pt x="663" y="449"/>
                  <a:pt x="642" y="444"/>
                  <a:pt x="619" y="444"/>
                </a:cubicBezTo>
                <a:cubicBezTo>
                  <a:pt x="535" y="444"/>
                  <a:pt x="469" y="501"/>
                  <a:pt x="469" y="572"/>
                </a:cubicBezTo>
                <a:cubicBezTo>
                  <a:pt x="469" y="642"/>
                  <a:pt x="535" y="700"/>
                  <a:pt x="619" y="700"/>
                </a:cubicBezTo>
                <a:cubicBezTo>
                  <a:pt x="701" y="700"/>
                  <a:pt x="768" y="642"/>
                  <a:pt x="768" y="572"/>
                </a:cubicBezTo>
                <a:lnTo>
                  <a:pt x="768" y="34"/>
                </a:lnTo>
                <a:cubicBezTo>
                  <a:pt x="768" y="13"/>
                  <a:pt x="751" y="-3"/>
                  <a:pt x="730" y="0"/>
                </a:cubicBez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1300320" y="4559760"/>
            <a:ext cx="466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modo aleatorio de reproducción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1065240" y="5121720"/>
            <a:ext cx="664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¡Transforma tu programa en un gestor de música real!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780840" y="172368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838440" y="178380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4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1160280" y="166032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773280" y="30261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747720" y="2406960"/>
            <a:ext cx="275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Este supuesto permite: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773280" y="34452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065240" y="2968920"/>
            <a:ext cx="631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Trabajar estructuras dinámicas con sentido práctico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773280" y="385488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9"/>
                </a:lnTo>
                <a:cubicBezTo>
                  <a:pt x="768" y="70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1065240" y="3387960"/>
            <a:ext cx="836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Enlazar programación orientada a objetos con estructuras enlazadas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773280" y="427392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1065240" y="3797640"/>
            <a:ext cx="576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Motivar con una temática cercana al alumnado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771480" y="48290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5"/>
                  <a:pt x="19" y="261"/>
                  <a:pt x="29" y="238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80"/>
                  <a:pt x="170" y="66"/>
                </a:cubicBezTo>
                <a:cubicBezTo>
                  <a:pt x="191" y="52"/>
                  <a:pt x="213" y="40"/>
                  <a:pt x="236" y="30"/>
                </a:cubicBezTo>
                <a:cubicBezTo>
                  <a:pt x="260" y="20"/>
                  <a:pt x="284" y="13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40"/>
                  <a:pt x="576" y="52"/>
                  <a:pt x="597" y="66"/>
                </a:cubicBezTo>
                <a:cubicBezTo>
                  <a:pt x="618" y="80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8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806040" y="486360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9"/>
                </a:cubicBezTo>
                <a:cubicBezTo>
                  <a:pt x="0" y="270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9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2"/>
                  <a:pt x="112" y="60"/>
                  <a:pt x="127" y="49"/>
                </a:cubicBezTo>
                <a:cubicBezTo>
                  <a:pt x="143" y="39"/>
                  <a:pt x="160" y="30"/>
                  <a:pt x="177" y="23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3"/>
                </a:cubicBezTo>
                <a:cubicBezTo>
                  <a:pt x="416" y="30"/>
                  <a:pt x="432" y="39"/>
                  <a:pt x="448" y="49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8"/>
                  <a:pt x="517" y="113"/>
                  <a:pt x="528" y="129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832680" y="489024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863280" y="492120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4"/>
                  <a:pt x="254" y="161"/>
                  <a:pt x="247" y="176"/>
                </a:cubicBezTo>
                <a:cubicBezTo>
                  <a:pt x="241" y="192"/>
                  <a:pt x="232" y="206"/>
                  <a:pt x="220" y="218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8"/>
                </a:cubicBezTo>
                <a:cubicBezTo>
                  <a:pt x="27" y="206"/>
                  <a:pt x="17" y="192"/>
                  <a:pt x="10" y="176"/>
                </a:cubicBezTo>
                <a:cubicBezTo>
                  <a:pt x="4" y="161"/>
                  <a:pt x="0" y="144"/>
                  <a:pt x="0" y="128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886320" y="494424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906120" y="496944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2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903960" y="495504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954360" y="48290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910800" y="48531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8"/>
                  <a:pt x="10" y="310"/>
                </a:cubicBezTo>
                <a:cubicBezTo>
                  <a:pt x="-7" y="291"/>
                  <a:pt x="2" y="264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5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065240" y="4216680"/>
            <a:ext cx="492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Promover el diseño escalable y modular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1065240" y="4778640"/>
            <a:ext cx="994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¡Construye una biblioteca musical y aprende estructuras enlazadas de forma viva!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855360" y="1941120"/>
            <a:ext cx="213480" cy="213120"/>
          </a:xfrm>
          <a:custGeom>
            <a:avLst/>
            <a:gdLst/>
            <a:ahLst/>
            <a:rect l="0" t="0" r="r" b="b"/>
            <a:pathLst>
              <a:path w="593" h="592">
                <a:moveTo>
                  <a:pt x="8" y="316"/>
                </a:moveTo>
                <a:cubicBezTo>
                  <a:pt x="-3" y="305"/>
                  <a:pt x="-3" y="287"/>
                  <a:pt x="8" y="276"/>
                </a:cubicBezTo>
                <a:lnTo>
                  <a:pt x="276" y="8"/>
                </a:lnTo>
                <a:cubicBezTo>
                  <a:pt x="288" y="-3"/>
                  <a:pt x="306" y="-3"/>
                  <a:pt x="317" y="8"/>
                </a:cubicBezTo>
                <a:lnTo>
                  <a:pt x="584" y="276"/>
                </a:lnTo>
                <a:cubicBezTo>
                  <a:pt x="595" y="287"/>
                  <a:pt x="595" y="305"/>
                  <a:pt x="584" y="316"/>
                </a:cubicBezTo>
                <a:lnTo>
                  <a:pt x="317" y="584"/>
                </a:lnTo>
                <a:cubicBezTo>
                  <a:pt x="306" y="594"/>
                  <a:pt x="288" y="594"/>
                  <a:pt x="276" y="584"/>
                </a:cubicBezTo>
                <a:lnTo>
                  <a:pt x="8" y="316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160280" y="1803240"/>
            <a:ext cx="6549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 ¿Qué supuesto queremos trabajar?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47720" y="2540520"/>
            <a:ext cx="4699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Desarrollar una aplicación en Java que: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300320" y="3111840"/>
            <a:ext cx="717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Modele canciones como nodos de una estructura dinámica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300320" y="3588120"/>
            <a:ext cx="5311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listas enlazadas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agrupadas por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71480" y="46954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5"/>
                  <a:pt x="748" y="509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9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40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40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9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9"/>
                  <a:pt x="12" y="485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09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806040" y="473004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6"/>
                  <a:pt x="570" y="344"/>
                </a:cubicBezTo>
                <a:cubicBezTo>
                  <a:pt x="567" y="363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3"/>
                  <a:pt x="5" y="344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832680" y="47570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4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4"/>
                  <a:pt x="421" y="158"/>
                  <a:pt x="423" y="172"/>
                </a:cubicBezTo>
                <a:cubicBezTo>
                  <a:pt x="426" y="185"/>
                  <a:pt x="427" y="199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863280" y="47876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79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79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886320" y="48106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8"/>
                  <a:pt x="5" y="41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1"/>
                </a:cubicBezTo>
                <a:cubicBezTo>
                  <a:pt x="128" y="48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906120" y="483588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903960" y="482184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954360" y="46958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5"/>
                  <a:pt x="4" y="250"/>
                  <a:pt x="4" y="250"/>
                </a:cubicBezTo>
                <a:lnTo>
                  <a:pt x="156" y="93"/>
                </a:lnTo>
                <a:cubicBezTo>
                  <a:pt x="162" y="62"/>
                  <a:pt x="145" y="8"/>
                  <a:pt x="119" y="1"/>
                </a:cubicBezTo>
                <a:cubicBezTo>
                  <a:pt x="94" y="-5"/>
                  <a:pt x="31" y="19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7"/>
                </a:lnTo>
                <a:cubicBezTo>
                  <a:pt x="201" y="100"/>
                  <a:pt x="253" y="118"/>
                  <a:pt x="260" y="143"/>
                </a:cubicBezTo>
                <a:cubicBezTo>
                  <a:pt x="266" y="169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910800" y="47199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300320" y="4073760"/>
            <a:ext cx="870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Permita operaciones de inserción, búsqueda, eliminación y visualización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065240" y="4645440"/>
            <a:ext cx="8600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El objetivo es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simular una estructura viva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que cambia en tiempo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911520" y="1958760"/>
            <a:ext cx="221760" cy="258480"/>
          </a:xfrm>
          <a:custGeom>
            <a:avLst/>
            <a:gdLst/>
            <a:ahLst/>
            <a:rect l="0" t="0" r="r" b="b"/>
            <a:pathLst>
              <a:path w="616" h="718">
                <a:moveTo>
                  <a:pt x="448" y="546"/>
                </a:moveTo>
                <a:lnTo>
                  <a:pt x="448" y="493"/>
                </a:lnTo>
                <a:cubicBezTo>
                  <a:pt x="476" y="465"/>
                  <a:pt x="529" y="414"/>
                  <a:pt x="543" y="349"/>
                </a:cubicBezTo>
                <a:cubicBezTo>
                  <a:pt x="547" y="352"/>
                  <a:pt x="544" y="353"/>
                  <a:pt x="549" y="353"/>
                </a:cubicBezTo>
                <a:cubicBezTo>
                  <a:pt x="570" y="353"/>
                  <a:pt x="584" y="326"/>
                  <a:pt x="584" y="293"/>
                </a:cubicBezTo>
                <a:cubicBezTo>
                  <a:pt x="584" y="261"/>
                  <a:pt x="565" y="234"/>
                  <a:pt x="545" y="234"/>
                </a:cubicBezTo>
                <a:cubicBezTo>
                  <a:pt x="549" y="220"/>
                  <a:pt x="551" y="201"/>
                  <a:pt x="551" y="177"/>
                </a:cubicBezTo>
                <a:cubicBezTo>
                  <a:pt x="551" y="96"/>
                  <a:pt x="479" y="0"/>
                  <a:pt x="320" y="0"/>
                </a:cubicBezTo>
                <a:cubicBezTo>
                  <a:pt x="178" y="0"/>
                  <a:pt x="89" y="96"/>
                  <a:pt x="89" y="177"/>
                </a:cubicBezTo>
                <a:cubicBezTo>
                  <a:pt x="89" y="200"/>
                  <a:pt x="90" y="219"/>
                  <a:pt x="93" y="234"/>
                </a:cubicBezTo>
                <a:cubicBezTo>
                  <a:pt x="73" y="237"/>
                  <a:pt x="58" y="262"/>
                  <a:pt x="58" y="293"/>
                </a:cubicBezTo>
                <a:cubicBezTo>
                  <a:pt x="58" y="326"/>
                  <a:pt x="75" y="353"/>
                  <a:pt x="96" y="353"/>
                </a:cubicBezTo>
                <a:cubicBezTo>
                  <a:pt x="101" y="353"/>
                  <a:pt x="94" y="351"/>
                  <a:pt x="98" y="349"/>
                </a:cubicBezTo>
                <a:cubicBezTo>
                  <a:pt x="112" y="414"/>
                  <a:pt x="168" y="465"/>
                  <a:pt x="196" y="493"/>
                </a:cubicBezTo>
                <a:lnTo>
                  <a:pt x="196" y="543"/>
                </a:lnTo>
                <a:cubicBezTo>
                  <a:pt x="84" y="556"/>
                  <a:pt x="0" y="614"/>
                  <a:pt x="0" y="674"/>
                </a:cubicBezTo>
                <a:lnTo>
                  <a:pt x="0" y="696"/>
                </a:lnTo>
                <a:cubicBezTo>
                  <a:pt x="0" y="718"/>
                  <a:pt x="23" y="718"/>
                  <a:pt x="46" y="718"/>
                </a:cubicBezTo>
                <a:lnTo>
                  <a:pt x="570" y="718"/>
                </a:lnTo>
                <a:cubicBezTo>
                  <a:pt x="593" y="718"/>
                  <a:pt x="616" y="718"/>
                  <a:pt x="616" y="696"/>
                </a:cubicBezTo>
                <a:lnTo>
                  <a:pt x="616" y="674"/>
                </a:lnTo>
                <a:cubicBezTo>
                  <a:pt x="616" y="618"/>
                  <a:pt x="532" y="564"/>
                  <a:pt x="448" y="54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90920" y="2036880"/>
            <a:ext cx="221400" cy="258480"/>
          </a:xfrm>
          <a:custGeom>
            <a:avLst/>
            <a:gdLst/>
            <a:ahLst/>
            <a:rect l="0" t="0" r="r" b="b"/>
            <a:pathLst>
              <a:path w="615" h="718">
                <a:moveTo>
                  <a:pt x="447" y="548"/>
                </a:moveTo>
                <a:lnTo>
                  <a:pt x="447" y="494"/>
                </a:lnTo>
                <a:cubicBezTo>
                  <a:pt x="475" y="466"/>
                  <a:pt x="528" y="415"/>
                  <a:pt x="542" y="350"/>
                </a:cubicBezTo>
                <a:cubicBezTo>
                  <a:pt x="546" y="352"/>
                  <a:pt x="543" y="353"/>
                  <a:pt x="548" y="353"/>
                </a:cubicBezTo>
                <a:cubicBezTo>
                  <a:pt x="570" y="353"/>
                  <a:pt x="584" y="327"/>
                  <a:pt x="584" y="294"/>
                </a:cubicBezTo>
                <a:cubicBezTo>
                  <a:pt x="584" y="261"/>
                  <a:pt x="564" y="235"/>
                  <a:pt x="544" y="234"/>
                </a:cubicBezTo>
                <a:cubicBezTo>
                  <a:pt x="548" y="220"/>
                  <a:pt x="549" y="201"/>
                  <a:pt x="549" y="177"/>
                </a:cubicBezTo>
                <a:cubicBezTo>
                  <a:pt x="549" y="97"/>
                  <a:pt x="478" y="0"/>
                  <a:pt x="319" y="0"/>
                </a:cubicBezTo>
                <a:cubicBezTo>
                  <a:pt x="177" y="0"/>
                  <a:pt x="89" y="97"/>
                  <a:pt x="89" y="177"/>
                </a:cubicBezTo>
                <a:cubicBezTo>
                  <a:pt x="89" y="201"/>
                  <a:pt x="90" y="220"/>
                  <a:pt x="93" y="235"/>
                </a:cubicBezTo>
                <a:cubicBezTo>
                  <a:pt x="73" y="237"/>
                  <a:pt x="58" y="263"/>
                  <a:pt x="58" y="294"/>
                </a:cubicBezTo>
                <a:cubicBezTo>
                  <a:pt x="58" y="327"/>
                  <a:pt x="75" y="353"/>
                  <a:pt x="96" y="353"/>
                </a:cubicBezTo>
                <a:cubicBezTo>
                  <a:pt x="101" y="353"/>
                  <a:pt x="94" y="352"/>
                  <a:pt x="98" y="350"/>
                </a:cubicBezTo>
                <a:cubicBezTo>
                  <a:pt x="112" y="415"/>
                  <a:pt x="168" y="466"/>
                  <a:pt x="196" y="494"/>
                </a:cubicBezTo>
                <a:lnTo>
                  <a:pt x="196" y="545"/>
                </a:lnTo>
                <a:cubicBezTo>
                  <a:pt x="84" y="558"/>
                  <a:pt x="0" y="616"/>
                  <a:pt x="0" y="674"/>
                </a:cubicBezTo>
                <a:lnTo>
                  <a:pt x="0" y="696"/>
                </a:lnTo>
                <a:cubicBezTo>
                  <a:pt x="0" y="718"/>
                  <a:pt x="23" y="718"/>
                  <a:pt x="46" y="718"/>
                </a:cubicBezTo>
                <a:lnTo>
                  <a:pt x="570" y="718"/>
                </a:lnTo>
                <a:cubicBezTo>
                  <a:pt x="592" y="718"/>
                  <a:pt x="615" y="718"/>
                  <a:pt x="615" y="696"/>
                </a:cubicBezTo>
                <a:lnTo>
                  <a:pt x="615" y="674"/>
                </a:lnTo>
                <a:cubicBezTo>
                  <a:pt x="615" y="620"/>
                  <a:pt x="531" y="565"/>
                  <a:pt x="447" y="548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160280" y="1888920"/>
            <a:ext cx="615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2.2 Contextualización del alumnado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300320" y="2626200"/>
            <a:ext cx="193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Curso: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1.º DAM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300320" y="3111840"/>
            <a:ext cx="291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Programación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300320" y="3588120"/>
            <a:ext cx="2997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Grupo de 25 alumnos/as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300320" y="4073760"/>
            <a:ext cx="518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Alumnado en la mitad del primer trimestre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300320" y="4559760"/>
            <a:ext cx="603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 intermedio: conocen arrays, clases y objetos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801000" y="2153880"/>
            <a:ext cx="131040" cy="141120"/>
          </a:xfrm>
          <a:custGeom>
            <a:avLst/>
            <a:gdLst/>
            <a:ahLst/>
            <a:rect l="0" t="0" r="r" b="b"/>
            <a:pathLst>
              <a:path w="364" h="392">
                <a:moveTo>
                  <a:pt x="364" y="281"/>
                </a:moveTo>
                <a:cubicBezTo>
                  <a:pt x="364" y="342"/>
                  <a:pt x="342" y="392"/>
                  <a:pt x="280" y="392"/>
                </a:cubicBezTo>
                <a:lnTo>
                  <a:pt x="84" y="392"/>
                </a:lnTo>
                <a:cubicBezTo>
                  <a:pt x="-28" y="392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51"/>
                  <a:pt x="364" y="113"/>
                </a:cubicBezTo>
                <a:lnTo>
                  <a:pt x="364" y="281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851400" y="2153880"/>
            <a:ext cx="281880" cy="141120"/>
          </a:xfrm>
          <a:custGeom>
            <a:avLst/>
            <a:gdLst/>
            <a:ahLst/>
            <a:rect l="0" t="0" r="r" b="b"/>
            <a:pathLst>
              <a:path w="783" h="392">
                <a:moveTo>
                  <a:pt x="755" y="337"/>
                </a:moveTo>
                <a:lnTo>
                  <a:pt x="727" y="337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4"/>
                  <a:pt x="783" y="28"/>
                </a:cubicBezTo>
                <a:cubicBezTo>
                  <a:pt x="783" y="13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92"/>
                  <a:pt x="83" y="392"/>
                </a:cubicBezTo>
                <a:lnTo>
                  <a:pt x="755" y="392"/>
                </a:lnTo>
                <a:cubicBezTo>
                  <a:pt x="770" y="392"/>
                  <a:pt x="783" y="380"/>
                  <a:pt x="783" y="365"/>
                </a:cubicBezTo>
                <a:cubicBezTo>
                  <a:pt x="783" y="349"/>
                  <a:pt x="770" y="337"/>
                  <a:pt x="755" y="337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876240" y="2174040"/>
            <a:ext cx="256680" cy="101160"/>
          </a:xfrm>
          <a:custGeom>
            <a:avLst/>
            <a:gdLst/>
            <a:ahLst/>
            <a:rect l="0" t="0" r="r" b="b"/>
            <a:pathLst>
              <a:path w="713" h="281">
                <a:moveTo>
                  <a:pt x="690" y="281"/>
                </a:moveTo>
                <a:lnTo>
                  <a:pt x="42" y="281"/>
                </a:lnTo>
                <a:cubicBezTo>
                  <a:pt x="-14" y="281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81"/>
                  <a:pt x="690" y="28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876240" y="2174040"/>
            <a:ext cx="255240" cy="92880"/>
          </a:xfrm>
          <a:custGeom>
            <a:avLst/>
            <a:gdLst/>
            <a:ahLst/>
            <a:rect l="0" t="0" r="r" b="b"/>
            <a:pathLst>
              <a:path w="709" h="258">
                <a:moveTo>
                  <a:pt x="57" y="56"/>
                </a:moveTo>
                <a:lnTo>
                  <a:pt x="709" y="56"/>
                </a:lnTo>
                <a:cubicBezTo>
                  <a:pt x="706" y="23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90"/>
                  <a:pt x="18" y="258"/>
                </a:cubicBezTo>
                <a:cubicBezTo>
                  <a:pt x="7" y="174"/>
                  <a:pt x="20" y="56"/>
                  <a:pt x="57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790920" y="1953000"/>
            <a:ext cx="110880" cy="110880"/>
          </a:xfrm>
          <a:custGeom>
            <a:avLst/>
            <a:gdLst/>
            <a:ahLst/>
            <a:rect l="0" t="0" r="r" b="b"/>
            <a:pathLst>
              <a:path w="308" h="308">
                <a:moveTo>
                  <a:pt x="308" y="195"/>
                </a:moveTo>
                <a:cubicBezTo>
                  <a:pt x="308" y="258"/>
                  <a:pt x="258" y="308"/>
                  <a:pt x="197" y="308"/>
                </a:cubicBezTo>
                <a:lnTo>
                  <a:pt x="84" y="308"/>
                </a:lnTo>
                <a:cubicBezTo>
                  <a:pt x="-28" y="308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50"/>
                  <a:pt x="308" y="112"/>
                </a:cubicBezTo>
                <a:lnTo>
                  <a:pt x="308" y="195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821160" y="1953000"/>
            <a:ext cx="281880" cy="110880"/>
          </a:xfrm>
          <a:custGeom>
            <a:avLst/>
            <a:gdLst/>
            <a:ahLst/>
            <a:rect l="0" t="0" r="r" b="b"/>
            <a:pathLst>
              <a:path w="783" h="308">
                <a:moveTo>
                  <a:pt x="755" y="251"/>
                </a:moveTo>
                <a:lnTo>
                  <a:pt x="727" y="251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3"/>
                  <a:pt x="783" y="28"/>
                </a:cubicBezTo>
                <a:cubicBezTo>
                  <a:pt x="783" y="12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8"/>
                  <a:pt x="84" y="308"/>
                </a:cubicBezTo>
                <a:lnTo>
                  <a:pt x="755" y="308"/>
                </a:lnTo>
                <a:cubicBezTo>
                  <a:pt x="770" y="308"/>
                  <a:pt x="783" y="296"/>
                  <a:pt x="783" y="280"/>
                </a:cubicBezTo>
                <a:cubicBezTo>
                  <a:pt x="783" y="265"/>
                  <a:pt x="770" y="251"/>
                  <a:pt x="755" y="251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846360" y="1973160"/>
            <a:ext cx="256680" cy="70560"/>
          </a:xfrm>
          <a:custGeom>
            <a:avLst/>
            <a:gdLst/>
            <a:ahLst/>
            <a:rect l="0" t="0" r="r" b="b"/>
            <a:pathLst>
              <a:path w="713" h="196">
                <a:moveTo>
                  <a:pt x="690" y="196"/>
                </a:moveTo>
                <a:lnTo>
                  <a:pt x="42" y="196"/>
                </a:lnTo>
                <a:cubicBezTo>
                  <a:pt x="-14" y="196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6"/>
                  <a:pt x="690" y="19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846360" y="1973160"/>
            <a:ext cx="255960" cy="45360"/>
          </a:xfrm>
          <a:custGeom>
            <a:avLst/>
            <a:gdLst/>
            <a:ahLst/>
            <a:rect l="0" t="0" r="r" b="b"/>
            <a:pathLst>
              <a:path w="711" h="126">
                <a:moveTo>
                  <a:pt x="42" y="56"/>
                </a:moveTo>
                <a:lnTo>
                  <a:pt x="711" y="56"/>
                </a:lnTo>
                <a:cubicBezTo>
                  <a:pt x="708" y="24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69"/>
                  <a:pt x="1" y="126"/>
                </a:cubicBezTo>
                <a:cubicBezTo>
                  <a:pt x="6" y="89"/>
                  <a:pt x="19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811080" y="2063520"/>
            <a:ext cx="171360" cy="90720"/>
          </a:xfrm>
          <a:custGeom>
            <a:avLst/>
            <a:gdLst/>
            <a:ahLst/>
            <a:rect l="0" t="0" r="r" b="b"/>
            <a:pathLst>
              <a:path w="476" h="252">
                <a:moveTo>
                  <a:pt x="476" y="140"/>
                </a:moveTo>
                <a:cubicBezTo>
                  <a:pt x="476" y="202"/>
                  <a:pt x="426" y="252"/>
                  <a:pt x="364" y="252"/>
                </a:cubicBezTo>
                <a:lnTo>
                  <a:pt x="84" y="252"/>
                </a:lnTo>
                <a:cubicBezTo>
                  <a:pt x="-28" y="252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50"/>
                  <a:pt x="476" y="112"/>
                </a:cubicBezTo>
                <a:lnTo>
                  <a:pt x="476" y="140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901440" y="2063520"/>
            <a:ext cx="241560" cy="90720"/>
          </a:xfrm>
          <a:custGeom>
            <a:avLst/>
            <a:gdLst/>
            <a:ahLst/>
            <a:rect l="0" t="0" r="r" b="b"/>
            <a:pathLst>
              <a:path w="671" h="252">
                <a:moveTo>
                  <a:pt x="644" y="197"/>
                </a:moveTo>
                <a:lnTo>
                  <a:pt x="616" y="197"/>
                </a:lnTo>
                <a:lnTo>
                  <a:pt x="616" y="56"/>
                </a:lnTo>
                <a:lnTo>
                  <a:pt x="644" y="56"/>
                </a:lnTo>
                <a:cubicBezTo>
                  <a:pt x="659" y="56"/>
                  <a:pt x="671" y="44"/>
                  <a:pt x="671" y="28"/>
                </a:cubicBezTo>
                <a:cubicBezTo>
                  <a:pt x="671" y="13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52"/>
                  <a:pt x="84" y="252"/>
                </a:cubicBezTo>
                <a:lnTo>
                  <a:pt x="644" y="252"/>
                </a:lnTo>
                <a:cubicBezTo>
                  <a:pt x="659" y="252"/>
                  <a:pt x="671" y="240"/>
                  <a:pt x="671" y="225"/>
                </a:cubicBezTo>
                <a:cubicBezTo>
                  <a:pt x="671" y="209"/>
                  <a:pt x="659" y="197"/>
                  <a:pt x="644" y="19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926640" y="2083680"/>
            <a:ext cx="216360" cy="50760"/>
          </a:xfrm>
          <a:custGeom>
            <a:avLst/>
            <a:gdLst/>
            <a:ahLst/>
            <a:rect l="0" t="0" r="r" b="b"/>
            <a:pathLst>
              <a:path w="601" h="141">
                <a:moveTo>
                  <a:pt x="578" y="141"/>
                </a:moveTo>
                <a:lnTo>
                  <a:pt x="42" y="141"/>
                </a:lnTo>
                <a:cubicBezTo>
                  <a:pt x="-14" y="141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41"/>
                  <a:pt x="578" y="14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926640" y="2083680"/>
            <a:ext cx="216360" cy="35640"/>
          </a:xfrm>
          <a:custGeom>
            <a:avLst/>
            <a:gdLst/>
            <a:ahLst/>
            <a:rect l="0" t="0" r="r" b="b"/>
            <a:pathLst>
              <a:path w="601" h="99">
                <a:moveTo>
                  <a:pt x="42" y="56"/>
                </a:moveTo>
                <a:lnTo>
                  <a:pt x="601" y="56"/>
                </a:lnTo>
                <a:cubicBezTo>
                  <a:pt x="599" y="26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7"/>
                  <a:pt x="3" y="99"/>
                </a:cubicBezTo>
                <a:cubicBezTo>
                  <a:pt x="9" y="74"/>
                  <a:pt x="22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160280" y="1879560"/>
            <a:ext cx="6482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2.3 Conocimientos previos requeridos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047600" y="3257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300320" y="2626200"/>
            <a:ext cx="3794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clases y objetos en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300320" y="3102480"/>
            <a:ext cx="314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Implementación de arrays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2228760" y="3619440"/>
            <a:ext cx="447840" cy="371880"/>
          </a:xfrm>
          <a:custGeom>
            <a:avLst/>
            <a:gdLst/>
            <a:ahLst/>
            <a:rect l="0" t="0" r="r" b="b"/>
            <a:pathLst>
              <a:path w="1244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1086" y="0"/>
                </a:lnTo>
                <a:cubicBezTo>
                  <a:pt x="1096" y="0"/>
                  <a:pt x="1106" y="1"/>
                  <a:pt x="1117" y="3"/>
                </a:cubicBezTo>
                <a:cubicBezTo>
                  <a:pt x="1127" y="5"/>
                  <a:pt x="1137" y="8"/>
                  <a:pt x="1146" y="12"/>
                </a:cubicBezTo>
                <a:cubicBezTo>
                  <a:pt x="1156" y="16"/>
                  <a:pt x="1165" y="21"/>
                  <a:pt x="1174" y="26"/>
                </a:cubicBezTo>
                <a:cubicBezTo>
                  <a:pt x="1182" y="32"/>
                  <a:pt x="1190" y="39"/>
                  <a:pt x="1198" y="46"/>
                </a:cubicBezTo>
                <a:cubicBezTo>
                  <a:pt x="1205" y="54"/>
                  <a:pt x="1212" y="62"/>
                  <a:pt x="1218" y="70"/>
                </a:cubicBezTo>
                <a:cubicBezTo>
                  <a:pt x="1223" y="79"/>
                  <a:pt x="1228" y="88"/>
                  <a:pt x="1232" y="98"/>
                </a:cubicBezTo>
                <a:cubicBezTo>
                  <a:pt x="1236" y="107"/>
                  <a:pt x="1239" y="117"/>
                  <a:pt x="1241" y="127"/>
                </a:cubicBezTo>
                <a:cubicBezTo>
                  <a:pt x="1243" y="138"/>
                  <a:pt x="1244" y="148"/>
                  <a:pt x="1244" y="158"/>
                </a:cubicBezTo>
                <a:lnTo>
                  <a:pt x="1244" y="874"/>
                </a:lnTo>
                <a:cubicBezTo>
                  <a:pt x="1244" y="884"/>
                  <a:pt x="1243" y="895"/>
                  <a:pt x="1241" y="905"/>
                </a:cubicBezTo>
                <a:cubicBezTo>
                  <a:pt x="1239" y="915"/>
                  <a:pt x="1236" y="925"/>
                  <a:pt x="1232" y="935"/>
                </a:cubicBezTo>
                <a:cubicBezTo>
                  <a:pt x="1228" y="944"/>
                  <a:pt x="1223" y="953"/>
                  <a:pt x="1218" y="962"/>
                </a:cubicBezTo>
                <a:cubicBezTo>
                  <a:pt x="1212" y="971"/>
                  <a:pt x="1205" y="979"/>
                  <a:pt x="1198" y="986"/>
                </a:cubicBezTo>
                <a:cubicBezTo>
                  <a:pt x="1190" y="993"/>
                  <a:pt x="1182" y="1000"/>
                  <a:pt x="1174" y="1006"/>
                </a:cubicBezTo>
                <a:cubicBezTo>
                  <a:pt x="1165" y="1012"/>
                  <a:pt x="1156" y="1016"/>
                  <a:pt x="1146" y="1020"/>
                </a:cubicBezTo>
                <a:cubicBezTo>
                  <a:pt x="1137" y="1024"/>
                  <a:pt x="1127" y="1027"/>
                  <a:pt x="1117" y="1029"/>
                </a:cubicBezTo>
                <a:cubicBezTo>
                  <a:pt x="1106" y="1032"/>
                  <a:pt x="1096" y="1033"/>
                  <a:pt x="1086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300320" y="3588120"/>
            <a:ext cx="92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2321280" y="371088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2809800" y="361944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5" y="5"/>
                  <a:pt x="2565" y="8"/>
                  <a:pt x="2575" y="12"/>
                </a:cubicBezTo>
                <a:cubicBezTo>
                  <a:pt x="2585" y="16"/>
                  <a:pt x="2594" y="21"/>
                  <a:pt x="2602" y="26"/>
                </a:cubicBezTo>
                <a:cubicBezTo>
                  <a:pt x="2611" y="32"/>
                  <a:pt x="2619" y="39"/>
                  <a:pt x="2627" y="46"/>
                </a:cubicBezTo>
                <a:cubicBezTo>
                  <a:pt x="2634" y="54"/>
                  <a:pt x="2640" y="62"/>
                  <a:pt x="2646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7"/>
                </a:cubicBezTo>
                <a:cubicBezTo>
                  <a:pt x="2672" y="138"/>
                  <a:pt x="2673" y="148"/>
                  <a:pt x="2673" y="158"/>
                </a:cubicBezTo>
                <a:lnTo>
                  <a:pt x="2673" y="874"/>
                </a:lnTo>
                <a:cubicBezTo>
                  <a:pt x="2673" y="884"/>
                  <a:pt x="2672" y="895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4"/>
                  <a:pt x="2652" y="953"/>
                  <a:pt x="2646" y="962"/>
                </a:cubicBezTo>
                <a:cubicBezTo>
                  <a:pt x="2640" y="971"/>
                  <a:pt x="2634" y="979"/>
                  <a:pt x="2627" y="986"/>
                </a:cubicBezTo>
                <a:cubicBezTo>
                  <a:pt x="2619" y="993"/>
                  <a:pt x="2611" y="1000"/>
                  <a:pt x="2602" y="1006"/>
                </a:cubicBezTo>
                <a:cubicBezTo>
                  <a:pt x="2594" y="1012"/>
                  <a:pt x="2585" y="1016"/>
                  <a:pt x="2575" y="1020"/>
                </a:cubicBezTo>
                <a:cubicBezTo>
                  <a:pt x="2565" y="1024"/>
                  <a:pt x="2555" y="1027"/>
                  <a:pt x="2545" y="1029"/>
                </a:cubicBezTo>
                <a:cubicBezTo>
                  <a:pt x="2535" y="1032"/>
                  <a:pt x="2525" y="1033"/>
                  <a:pt x="2514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2673720" y="35881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2903040" y="371088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switch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3904920" y="361944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9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457" y="0"/>
                </a:lnTo>
                <a:cubicBezTo>
                  <a:pt x="1467" y="0"/>
                  <a:pt x="1477" y="1"/>
                  <a:pt x="1488" y="3"/>
                </a:cubicBezTo>
                <a:cubicBezTo>
                  <a:pt x="1498" y="5"/>
                  <a:pt x="1508" y="8"/>
                  <a:pt x="1517" y="12"/>
                </a:cubicBezTo>
                <a:cubicBezTo>
                  <a:pt x="1527" y="16"/>
                  <a:pt x="1536" y="21"/>
                  <a:pt x="1545" y="26"/>
                </a:cubicBezTo>
                <a:cubicBezTo>
                  <a:pt x="1553" y="32"/>
                  <a:pt x="1562" y="39"/>
                  <a:pt x="1569" y="46"/>
                </a:cubicBezTo>
                <a:cubicBezTo>
                  <a:pt x="1576" y="54"/>
                  <a:pt x="1583" y="62"/>
                  <a:pt x="1589" y="70"/>
                </a:cubicBezTo>
                <a:cubicBezTo>
                  <a:pt x="1594" y="79"/>
                  <a:pt x="1599" y="88"/>
                  <a:pt x="1603" y="98"/>
                </a:cubicBezTo>
                <a:cubicBezTo>
                  <a:pt x="1607" y="107"/>
                  <a:pt x="1610" y="117"/>
                  <a:pt x="1612" y="127"/>
                </a:cubicBezTo>
                <a:cubicBezTo>
                  <a:pt x="1614" y="138"/>
                  <a:pt x="1615" y="148"/>
                  <a:pt x="1615" y="158"/>
                </a:cubicBezTo>
                <a:lnTo>
                  <a:pt x="1615" y="874"/>
                </a:lnTo>
                <a:cubicBezTo>
                  <a:pt x="1615" y="884"/>
                  <a:pt x="1614" y="895"/>
                  <a:pt x="1612" y="905"/>
                </a:cubicBezTo>
                <a:cubicBezTo>
                  <a:pt x="1610" y="915"/>
                  <a:pt x="1607" y="925"/>
                  <a:pt x="1603" y="935"/>
                </a:cubicBezTo>
                <a:cubicBezTo>
                  <a:pt x="1599" y="944"/>
                  <a:pt x="1594" y="953"/>
                  <a:pt x="1589" y="962"/>
                </a:cubicBezTo>
                <a:cubicBezTo>
                  <a:pt x="1583" y="971"/>
                  <a:pt x="1576" y="979"/>
                  <a:pt x="1569" y="986"/>
                </a:cubicBezTo>
                <a:cubicBezTo>
                  <a:pt x="1562" y="993"/>
                  <a:pt x="1553" y="1000"/>
                  <a:pt x="1545" y="1006"/>
                </a:cubicBezTo>
                <a:cubicBezTo>
                  <a:pt x="1536" y="1012"/>
                  <a:pt x="1527" y="1016"/>
                  <a:pt x="1517" y="1020"/>
                </a:cubicBezTo>
                <a:cubicBezTo>
                  <a:pt x="1508" y="1024"/>
                  <a:pt x="1498" y="1027"/>
                  <a:pt x="1488" y="1029"/>
                </a:cubicBezTo>
                <a:cubicBezTo>
                  <a:pt x="1477" y="1032"/>
                  <a:pt x="1467" y="1033"/>
                  <a:pt x="1457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9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3771720" y="35881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4001040" y="37108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4619520" y="361944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4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4" y="16"/>
                  <a:pt x="2223" y="21"/>
                  <a:pt x="2232" y="26"/>
                </a:cubicBezTo>
                <a:cubicBezTo>
                  <a:pt x="2241" y="32"/>
                  <a:pt x="2249" y="39"/>
                  <a:pt x="2256" y="46"/>
                </a:cubicBezTo>
                <a:cubicBezTo>
                  <a:pt x="2264" y="54"/>
                  <a:pt x="2270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7"/>
                </a:cubicBezTo>
                <a:cubicBezTo>
                  <a:pt x="2302" y="138"/>
                  <a:pt x="2303" y="148"/>
                  <a:pt x="2303" y="158"/>
                </a:cubicBezTo>
                <a:lnTo>
                  <a:pt x="2303" y="874"/>
                </a:lnTo>
                <a:cubicBezTo>
                  <a:pt x="2303" y="884"/>
                  <a:pt x="2302" y="895"/>
                  <a:pt x="2300" y="905"/>
                </a:cubicBezTo>
                <a:cubicBezTo>
                  <a:pt x="2298" y="915"/>
                  <a:pt x="2295" y="925"/>
                  <a:pt x="2291" y="935"/>
                </a:cubicBezTo>
                <a:cubicBezTo>
                  <a:pt x="2287" y="944"/>
                  <a:pt x="2282" y="953"/>
                  <a:pt x="2276" y="962"/>
                </a:cubicBezTo>
                <a:cubicBezTo>
                  <a:pt x="2270" y="971"/>
                  <a:pt x="2264" y="979"/>
                  <a:pt x="2256" y="986"/>
                </a:cubicBezTo>
                <a:cubicBezTo>
                  <a:pt x="2249" y="993"/>
                  <a:pt x="2241" y="1000"/>
                  <a:pt x="2232" y="1006"/>
                </a:cubicBezTo>
                <a:cubicBezTo>
                  <a:pt x="2223" y="1012"/>
                  <a:pt x="2214" y="1016"/>
                  <a:pt x="2205" y="1020"/>
                </a:cubicBezTo>
                <a:cubicBezTo>
                  <a:pt x="2195" y="1024"/>
                  <a:pt x="2185" y="1027"/>
                  <a:pt x="2175" y="1029"/>
                </a:cubicBezTo>
                <a:cubicBezTo>
                  <a:pt x="2165" y="1032"/>
                  <a:pt x="2154" y="1033"/>
                  <a:pt x="214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4482360" y="35881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4712040" y="37108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300320" y="4073760"/>
            <a:ext cx="530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Métodos con paso de parámetros y retorno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300320" y="4559760"/>
            <a:ext cx="5545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Comprensión básica de estructuras dinámicas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851400" y="2089440"/>
            <a:ext cx="221400" cy="205920"/>
          </a:xfrm>
          <a:custGeom>
            <a:avLst/>
            <a:gdLst/>
            <a:ahLst/>
            <a:rect l="0" t="0" r="r" b="b"/>
            <a:pathLst>
              <a:path w="615" h="572">
                <a:moveTo>
                  <a:pt x="475" y="0"/>
                </a:moveTo>
                <a:lnTo>
                  <a:pt x="139" y="0"/>
                </a:lnTo>
                <a:cubicBezTo>
                  <a:pt x="139" y="0"/>
                  <a:pt x="0" y="163"/>
                  <a:pt x="0" y="273"/>
                </a:cubicBezTo>
                <a:cubicBezTo>
                  <a:pt x="0" y="382"/>
                  <a:pt x="307" y="572"/>
                  <a:pt x="307" y="572"/>
                </a:cubicBezTo>
                <a:cubicBezTo>
                  <a:pt x="307" y="572"/>
                  <a:pt x="615" y="382"/>
                  <a:pt x="615" y="273"/>
                </a:cubicBezTo>
                <a:cubicBezTo>
                  <a:pt x="615" y="163"/>
                  <a:pt x="475" y="0"/>
                  <a:pt x="475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790560" y="1959840"/>
            <a:ext cx="343080" cy="261000"/>
          </a:xfrm>
          <a:custGeom>
            <a:avLst/>
            <a:gdLst/>
            <a:ahLst/>
            <a:rect l="0" t="0" r="r" b="b"/>
            <a:pathLst>
              <a:path w="953" h="725">
                <a:moveTo>
                  <a:pt x="523" y="14"/>
                </a:moveTo>
                <a:cubicBezTo>
                  <a:pt x="497" y="-5"/>
                  <a:pt x="456" y="-5"/>
                  <a:pt x="431" y="14"/>
                </a:cubicBezTo>
                <a:lnTo>
                  <a:pt x="19" y="327"/>
                </a:lnTo>
                <a:cubicBezTo>
                  <a:pt x="-6" y="346"/>
                  <a:pt x="-6" y="377"/>
                  <a:pt x="19" y="396"/>
                </a:cubicBezTo>
                <a:lnTo>
                  <a:pt x="431" y="710"/>
                </a:lnTo>
                <a:cubicBezTo>
                  <a:pt x="456" y="729"/>
                  <a:pt x="497" y="729"/>
                  <a:pt x="523" y="710"/>
                </a:cubicBezTo>
                <a:lnTo>
                  <a:pt x="934" y="396"/>
                </a:lnTo>
                <a:cubicBezTo>
                  <a:pt x="959" y="377"/>
                  <a:pt x="959" y="346"/>
                  <a:pt x="934" y="327"/>
                </a:cubicBezTo>
                <a:lnTo>
                  <a:pt x="523" y="14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790560" y="1959840"/>
            <a:ext cx="343080" cy="261000"/>
          </a:xfrm>
          <a:custGeom>
            <a:avLst/>
            <a:gdLst/>
            <a:ahLst/>
            <a:rect l="0" t="0" r="r" b="b"/>
            <a:pathLst>
              <a:path w="953" h="725">
                <a:moveTo>
                  <a:pt x="523" y="14"/>
                </a:moveTo>
                <a:cubicBezTo>
                  <a:pt x="497" y="-5"/>
                  <a:pt x="456" y="-5"/>
                  <a:pt x="431" y="14"/>
                </a:cubicBezTo>
                <a:lnTo>
                  <a:pt x="19" y="327"/>
                </a:lnTo>
                <a:cubicBezTo>
                  <a:pt x="-6" y="346"/>
                  <a:pt x="-6" y="377"/>
                  <a:pt x="19" y="396"/>
                </a:cubicBezTo>
                <a:lnTo>
                  <a:pt x="431" y="710"/>
                </a:lnTo>
                <a:cubicBezTo>
                  <a:pt x="456" y="729"/>
                  <a:pt x="497" y="729"/>
                  <a:pt x="523" y="710"/>
                </a:cubicBezTo>
                <a:lnTo>
                  <a:pt x="934" y="396"/>
                </a:lnTo>
                <a:cubicBezTo>
                  <a:pt x="959" y="377"/>
                  <a:pt x="959" y="346"/>
                  <a:pt x="934" y="327"/>
                </a:cubicBezTo>
                <a:lnTo>
                  <a:pt x="523" y="14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841320" y="2197080"/>
            <a:ext cx="40320" cy="108000"/>
          </a:xfrm>
          <a:custGeom>
            <a:avLst/>
            <a:gdLst/>
            <a:ahLst/>
            <a:rect l="0" t="0" r="r" b="b"/>
            <a:pathLst>
              <a:path w="112" h="300">
                <a:moveTo>
                  <a:pt x="57" y="0"/>
                </a:moveTo>
                <a:cubicBezTo>
                  <a:pt x="57" y="0"/>
                  <a:pt x="0" y="56"/>
                  <a:pt x="0" y="83"/>
                </a:cubicBezTo>
                <a:lnTo>
                  <a:pt x="0" y="246"/>
                </a:lnTo>
                <a:cubicBezTo>
                  <a:pt x="0" y="246"/>
                  <a:pt x="0" y="300"/>
                  <a:pt x="57" y="300"/>
                </a:cubicBezTo>
                <a:cubicBezTo>
                  <a:pt x="112" y="300"/>
                  <a:pt x="112" y="246"/>
                  <a:pt x="112" y="246"/>
                </a:cubicBezTo>
                <a:lnTo>
                  <a:pt x="112" y="83"/>
                </a:lnTo>
                <a:cubicBezTo>
                  <a:pt x="112" y="56"/>
                  <a:pt x="57" y="0"/>
                  <a:pt x="57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831240" y="2177640"/>
            <a:ext cx="60480" cy="59040"/>
          </a:xfrm>
          <a:custGeom>
            <a:avLst/>
            <a:gdLst/>
            <a:ahLst/>
            <a:rect l="0" t="0" r="r" b="b"/>
            <a:pathLst>
              <a:path w="168" h="164">
                <a:moveTo>
                  <a:pt x="168" y="82"/>
                </a:moveTo>
                <a:cubicBezTo>
                  <a:pt x="168" y="93"/>
                  <a:pt x="166" y="104"/>
                  <a:pt x="162" y="114"/>
                </a:cubicBezTo>
                <a:cubicBezTo>
                  <a:pt x="158" y="124"/>
                  <a:pt x="152" y="133"/>
                  <a:pt x="144" y="140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5" y="162"/>
                  <a:pt x="95" y="164"/>
                  <a:pt x="84" y="164"/>
                </a:cubicBezTo>
                <a:cubicBezTo>
                  <a:pt x="72" y="164"/>
                  <a:pt x="62" y="162"/>
                  <a:pt x="51" y="158"/>
                </a:cubicBezTo>
                <a:cubicBezTo>
                  <a:pt x="41" y="154"/>
                  <a:pt x="32" y="148"/>
                  <a:pt x="24" y="140"/>
                </a:cubicBezTo>
                <a:cubicBezTo>
                  <a:pt x="16" y="133"/>
                  <a:pt x="10" y="124"/>
                  <a:pt x="6" y="114"/>
                </a:cubicBezTo>
                <a:cubicBezTo>
                  <a:pt x="2" y="104"/>
                  <a:pt x="0" y="93"/>
                  <a:pt x="0" y="82"/>
                </a:cubicBezTo>
                <a:cubicBezTo>
                  <a:pt x="0" y="72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2" y="16"/>
                  <a:pt x="41" y="10"/>
                  <a:pt x="51" y="6"/>
                </a:cubicBezTo>
                <a:cubicBezTo>
                  <a:pt x="62" y="2"/>
                  <a:pt x="72" y="0"/>
                  <a:pt x="84" y="0"/>
                </a:cubicBezTo>
                <a:cubicBezTo>
                  <a:pt x="95" y="0"/>
                  <a:pt x="105" y="2"/>
                  <a:pt x="117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1"/>
                  <a:pt x="158" y="40"/>
                  <a:pt x="162" y="50"/>
                </a:cubicBezTo>
                <a:cubicBezTo>
                  <a:pt x="166" y="60"/>
                  <a:pt x="168" y="72"/>
                  <a:pt x="168" y="82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851040" y="2060280"/>
            <a:ext cx="120960" cy="156960"/>
          </a:xfrm>
          <a:custGeom>
            <a:avLst/>
            <a:gdLst/>
            <a:ahLst/>
            <a:rect l="0" t="0" r="r" b="b"/>
            <a:pathLst>
              <a:path w="336" h="436">
                <a:moveTo>
                  <a:pt x="28" y="436"/>
                </a:moveTo>
                <a:cubicBezTo>
                  <a:pt x="12" y="436"/>
                  <a:pt x="0" y="424"/>
                  <a:pt x="0" y="408"/>
                </a:cubicBezTo>
                <a:lnTo>
                  <a:pt x="0" y="301"/>
                </a:lnTo>
                <a:cubicBezTo>
                  <a:pt x="-2" y="284"/>
                  <a:pt x="5" y="245"/>
                  <a:pt x="36" y="222"/>
                </a:cubicBezTo>
                <a:lnTo>
                  <a:pt x="289" y="6"/>
                </a:lnTo>
                <a:cubicBezTo>
                  <a:pt x="301" y="-4"/>
                  <a:pt x="319" y="-2"/>
                  <a:pt x="329" y="9"/>
                </a:cubicBezTo>
                <a:cubicBezTo>
                  <a:pt x="339" y="20"/>
                  <a:pt x="338" y="37"/>
                  <a:pt x="326" y="47"/>
                </a:cubicBezTo>
                <a:lnTo>
                  <a:pt x="72" y="265"/>
                </a:lnTo>
                <a:cubicBezTo>
                  <a:pt x="55" y="277"/>
                  <a:pt x="55" y="299"/>
                  <a:pt x="55" y="299"/>
                </a:cubicBezTo>
                <a:lnTo>
                  <a:pt x="55" y="408"/>
                </a:lnTo>
                <a:cubicBezTo>
                  <a:pt x="55" y="424"/>
                  <a:pt x="43" y="436"/>
                  <a:pt x="28" y="436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931680" y="2050200"/>
            <a:ext cx="61200" cy="59400"/>
          </a:xfrm>
          <a:custGeom>
            <a:avLst/>
            <a:gdLst/>
            <a:ahLst/>
            <a:rect l="0" t="0" r="r" b="b"/>
            <a:pathLst>
              <a:path w="170" h="165">
                <a:moveTo>
                  <a:pt x="170" y="82"/>
                </a:moveTo>
                <a:cubicBezTo>
                  <a:pt x="170" y="94"/>
                  <a:pt x="166" y="104"/>
                  <a:pt x="162" y="114"/>
                </a:cubicBezTo>
                <a:cubicBezTo>
                  <a:pt x="158" y="124"/>
                  <a:pt x="152" y="133"/>
                  <a:pt x="144" y="141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7" y="162"/>
                  <a:pt x="96" y="165"/>
                  <a:pt x="85" y="165"/>
                </a:cubicBezTo>
                <a:cubicBezTo>
                  <a:pt x="74" y="165"/>
                  <a:pt x="63" y="162"/>
                  <a:pt x="53" y="158"/>
                </a:cubicBezTo>
                <a:cubicBezTo>
                  <a:pt x="42" y="154"/>
                  <a:pt x="33" y="148"/>
                  <a:pt x="26" y="141"/>
                </a:cubicBezTo>
                <a:cubicBezTo>
                  <a:pt x="18" y="133"/>
                  <a:pt x="12" y="124"/>
                  <a:pt x="7" y="114"/>
                </a:cubicBezTo>
                <a:cubicBezTo>
                  <a:pt x="3" y="104"/>
                  <a:pt x="0" y="94"/>
                  <a:pt x="0" y="82"/>
                </a:cubicBezTo>
                <a:cubicBezTo>
                  <a:pt x="0" y="71"/>
                  <a:pt x="3" y="61"/>
                  <a:pt x="7" y="51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7" y="11"/>
                  <a:pt x="136" y="17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6" y="61"/>
                  <a:pt x="170" y="71"/>
                  <a:pt x="170" y="82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160280" y="1888920"/>
            <a:ext cx="489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2.4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300320" y="2626200"/>
            <a:ext cx="6323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Comprender y aplicar el concepto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 enlazada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300320" y="3111840"/>
            <a:ext cx="473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clases enlazadas por referencias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300320" y="3588120"/>
            <a:ext cx="706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Manipular nodos dinámicamente (añadir, eliminar, buscar)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300320" y="4073760"/>
            <a:ext cx="6319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Visualizar cambios estructurales tras cada operación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300320" y="4559760"/>
            <a:ext cx="507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Trabajar con funciones bien estructuradas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962640" y="2193480"/>
            <a:ext cx="119160" cy="72360"/>
          </a:xfrm>
          <a:custGeom>
            <a:avLst/>
            <a:gdLst/>
            <a:ahLst/>
            <a:rect l="0" t="0" r="r" b="b"/>
            <a:pathLst>
              <a:path w="331" h="201">
                <a:moveTo>
                  <a:pt x="331" y="56"/>
                </a:moveTo>
                <a:cubicBezTo>
                  <a:pt x="331" y="63"/>
                  <a:pt x="329" y="73"/>
                  <a:pt x="327" y="82"/>
                </a:cubicBezTo>
                <a:cubicBezTo>
                  <a:pt x="312" y="140"/>
                  <a:pt x="246" y="206"/>
                  <a:pt x="154" y="201"/>
                </a:cubicBezTo>
                <a:cubicBezTo>
                  <a:pt x="69" y="195"/>
                  <a:pt x="0" y="155"/>
                  <a:pt x="0" y="100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1"/>
                  <a:pt x="331" y="56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928440" y="2196720"/>
            <a:ext cx="151920" cy="46080"/>
          </a:xfrm>
          <a:custGeom>
            <a:avLst/>
            <a:gdLst/>
            <a:ahLst/>
            <a:rect l="0" t="0" r="r" b="b"/>
            <a:pathLst>
              <a:path w="422" h="128">
                <a:moveTo>
                  <a:pt x="249" y="0"/>
                </a:moveTo>
                <a:cubicBezTo>
                  <a:pt x="203" y="0"/>
                  <a:pt x="99" y="13"/>
                  <a:pt x="75" y="13"/>
                </a:cubicBezTo>
                <a:cubicBezTo>
                  <a:pt x="34" y="13"/>
                  <a:pt x="0" y="39"/>
                  <a:pt x="0" y="71"/>
                </a:cubicBezTo>
                <a:cubicBezTo>
                  <a:pt x="0" y="86"/>
                  <a:pt x="8" y="99"/>
                  <a:pt x="20" y="110"/>
                </a:cubicBezTo>
                <a:cubicBezTo>
                  <a:pt x="20" y="110"/>
                  <a:pt x="49" y="138"/>
                  <a:pt x="99" y="124"/>
                </a:cubicBezTo>
                <a:cubicBezTo>
                  <a:pt x="121" y="118"/>
                  <a:pt x="157" y="75"/>
                  <a:pt x="222" y="69"/>
                </a:cubicBezTo>
                <a:cubicBezTo>
                  <a:pt x="253" y="65"/>
                  <a:pt x="313" y="89"/>
                  <a:pt x="417" y="90"/>
                </a:cubicBezTo>
                <a:cubicBezTo>
                  <a:pt x="421" y="80"/>
                  <a:pt x="422" y="74"/>
                  <a:pt x="422" y="74"/>
                </a:cubicBezTo>
                <a:cubicBezTo>
                  <a:pt x="422" y="19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786600" y="1990800"/>
            <a:ext cx="349200" cy="242280"/>
          </a:xfrm>
          <a:custGeom>
            <a:avLst/>
            <a:gdLst/>
            <a:ahLst/>
            <a:rect l="0" t="0" r="r" b="b"/>
            <a:pathLst>
              <a:path w="970" h="673">
                <a:moveTo>
                  <a:pt x="816" y="646"/>
                </a:moveTo>
                <a:cubicBezTo>
                  <a:pt x="816" y="646"/>
                  <a:pt x="877" y="634"/>
                  <a:pt x="915" y="585"/>
                </a:cubicBezTo>
                <a:cubicBezTo>
                  <a:pt x="959" y="528"/>
                  <a:pt x="953" y="468"/>
                  <a:pt x="953" y="468"/>
                </a:cubicBezTo>
                <a:cubicBezTo>
                  <a:pt x="998" y="386"/>
                  <a:pt x="939" y="310"/>
                  <a:pt x="939" y="310"/>
                </a:cubicBezTo>
                <a:cubicBezTo>
                  <a:pt x="933" y="224"/>
                  <a:pt x="879" y="188"/>
                  <a:pt x="879" y="188"/>
                </a:cubicBezTo>
                <a:cubicBezTo>
                  <a:pt x="843" y="105"/>
                  <a:pt x="765" y="83"/>
                  <a:pt x="765" y="83"/>
                </a:cubicBezTo>
                <a:cubicBezTo>
                  <a:pt x="703" y="12"/>
                  <a:pt x="594" y="15"/>
                  <a:pt x="594" y="15"/>
                </a:cubicBezTo>
                <a:cubicBezTo>
                  <a:pt x="594" y="15"/>
                  <a:pt x="491" y="-22"/>
                  <a:pt x="350" y="19"/>
                </a:cubicBezTo>
                <a:cubicBezTo>
                  <a:pt x="327" y="26"/>
                  <a:pt x="249" y="42"/>
                  <a:pt x="191" y="76"/>
                </a:cubicBezTo>
                <a:cubicBezTo>
                  <a:pt x="11" y="184"/>
                  <a:pt x="-2" y="351"/>
                  <a:pt x="0" y="378"/>
                </a:cubicBezTo>
                <a:cubicBezTo>
                  <a:pt x="14" y="530"/>
                  <a:pt x="124" y="557"/>
                  <a:pt x="194" y="573"/>
                </a:cubicBezTo>
                <a:cubicBezTo>
                  <a:pt x="210" y="616"/>
                  <a:pt x="271" y="696"/>
                  <a:pt x="378" y="666"/>
                </a:cubicBezTo>
                <a:cubicBezTo>
                  <a:pt x="511" y="643"/>
                  <a:pt x="567" y="605"/>
                  <a:pt x="600" y="605"/>
                </a:cubicBezTo>
                <a:cubicBezTo>
                  <a:pt x="632" y="605"/>
                  <a:pt x="723" y="639"/>
                  <a:pt x="816" y="64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806040" y="2012760"/>
            <a:ext cx="302400" cy="189360"/>
          </a:xfrm>
          <a:custGeom>
            <a:avLst/>
            <a:gdLst/>
            <a:ahLst/>
            <a:rect l="0" t="0" r="r" b="b"/>
            <a:pathLst>
              <a:path w="840" h="526">
                <a:moveTo>
                  <a:pt x="425" y="339"/>
                </a:moveTo>
                <a:cubicBezTo>
                  <a:pt x="490" y="304"/>
                  <a:pt x="526" y="308"/>
                  <a:pt x="557" y="310"/>
                </a:cubicBezTo>
                <a:cubicBezTo>
                  <a:pt x="567" y="311"/>
                  <a:pt x="576" y="312"/>
                  <a:pt x="586" y="312"/>
                </a:cubicBezTo>
                <a:cubicBezTo>
                  <a:pt x="641" y="311"/>
                  <a:pt x="686" y="288"/>
                  <a:pt x="707" y="266"/>
                </a:cubicBezTo>
                <a:cubicBezTo>
                  <a:pt x="712" y="260"/>
                  <a:pt x="711" y="252"/>
                  <a:pt x="705" y="247"/>
                </a:cubicBezTo>
                <a:cubicBezTo>
                  <a:pt x="700" y="242"/>
                  <a:pt x="690" y="242"/>
                  <a:pt x="685" y="248"/>
                </a:cubicBezTo>
                <a:cubicBezTo>
                  <a:pt x="669" y="265"/>
                  <a:pt x="632" y="284"/>
                  <a:pt x="585" y="285"/>
                </a:cubicBezTo>
                <a:cubicBezTo>
                  <a:pt x="577" y="285"/>
                  <a:pt x="568" y="284"/>
                  <a:pt x="559" y="283"/>
                </a:cubicBezTo>
                <a:cubicBezTo>
                  <a:pt x="526" y="280"/>
                  <a:pt x="485" y="277"/>
                  <a:pt x="412" y="315"/>
                </a:cubicBezTo>
                <a:cubicBezTo>
                  <a:pt x="394" y="324"/>
                  <a:pt x="368" y="328"/>
                  <a:pt x="341" y="331"/>
                </a:cubicBezTo>
                <a:cubicBezTo>
                  <a:pt x="279" y="244"/>
                  <a:pt x="316" y="169"/>
                  <a:pt x="327" y="151"/>
                </a:cubicBezTo>
                <a:cubicBezTo>
                  <a:pt x="328" y="152"/>
                  <a:pt x="329" y="152"/>
                  <a:pt x="330" y="152"/>
                </a:cubicBezTo>
                <a:cubicBezTo>
                  <a:pt x="341" y="152"/>
                  <a:pt x="352" y="149"/>
                  <a:pt x="362" y="144"/>
                </a:cubicBezTo>
                <a:cubicBezTo>
                  <a:pt x="369" y="140"/>
                  <a:pt x="371" y="132"/>
                  <a:pt x="368" y="125"/>
                </a:cubicBezTo>
                <a:cubicBezTo>
                  <a:pt x="364" y="119"/>
                  <a:pt x="355" y="116"/>
                  <a:pt x="349" y="120"/>
                </a:cubicBezTo>
                <a:cubicBezTo>
                  <a:pt x="331" y="130"/>
                  <a:pt x="307" y="124"/>
                  <a:pt x="296" y="107"/>
                </a:cubicBezTo>
                <a:cubicBezTo>
                  <a:pt x="292" y="101"/>
                  <a:pt x="283" y="99"/>
                  <a:pt x="277" y="103"/>
                </a:cubicBezTo>
                <a:cubicBezTo>
                  <a:pt x="270" y="107"/>
                  <a:pt x="268" y="116"/>
                  <a:pt x="273" y="122"/>
                </a:cubicBezTo>
                <a:cubicBezTo>
                  <a:pt x="279" y="132"/>
                  <a:pt x="289" y="140"/>
                  <a:pt x="299" y="145"/>
                </a:cubicBezTo>
                <a:cubicBezTo>
                  <a:pt x="285" y="173"/>
                  <a:pt x="257" y="249"/>
                  <a:pt x="309" y="334"/>
                </a:cubicBezTo>
                <a:cubicBezTo>
                  <a:pt x="272" y="337"/>
                  <a:pt x="235" y="342"/>
                  <a:pt x="206" y="361"/>
                </a:cubicBezTo>
                <a:cubicBezTo>
                  <a:pt x="188" y="372"/>
                  <a:pt x="169" y="389"/>
                  <a:pt x="154" y="409"/>
                </a:cubicBezTo>
                <a:cubicBezTo>
                  <a:pt x="136" y="406"/>
                  <a:pt x="72" y="391"/>
                  <a:pt x="61" y="321"/>
                </a:cubicBezTo>
                <a:cubicBezTo>
                  <a:pt x="68" y="316"/>
                  <a:pt x="74" y="309"/>
                  <a:pt x="77" y="301"/>
                </a:cubicBezTo>
                <a:cubicBezTo>
                  <a:pt x="80" y="294"/>
                  <a:pt x="76" y="286"/>
                  <a:pt x="69" y="283"/>
                </a:cubicBezTo>
                <a:cubicBezTo>
                  <a:pt x="62" y="280"/>
                  <a:pt x="54" y="284"/>
                  <a:pt x="51" y="291"/>
                </a:cubicBezTo>
                <a:cubicBezTo>
                  <a:pt x="49" y="297"/>
                  <a:pt x="44" y="301"/>
                  <a:pt x="38" y="303"/>
                </a:cubicBezTo>
                <a:cubicBezTo>
                  <a:pt x="33" y="305"/>
                  <a:pt x="26" y="304"/>
                  <a:pt x="20" y="301"/>
                </a:cubicBezTo>
                <a:cubicBezTo>
                  <a:pt x="14" y="297"/>
                  <a:pt x="5" y="300"/>
                  <a:pt x="1" y="306"/>
                </a:cubicBezTo>
                <a:cubicBezTo>
                  <a:pt x="-2" y="313"/>
                  <a:pt x="0" y="321"/>
                  <a:pt x="7" y="325"/>
                </a:cubicBezTo>
                <a:cubicBezTo>
                  <a:pt x="15" y="329"/>
                  <a:pt x="23" y="331"/>
                  <a:pt x="32" y="331"/>
                </a:cubicBezTo>
                <a:cubicBezTo>
                  <a:pt x="33" y="331"/>
                  <a:pt x="34" y="331"/>
                  <a:pt x="35" y="331"/>
                </a:cubicBezTo>
                <a:cubicBezTo>
                  <a:pt x="48" y="396"/>
                  <a:pt x="101" y="425"/>
                  <a:pt x="139" y="434"/>
                </a:cubicBezTo>
                <a:cubicBezTo>
                  <a:pt x="134" y="445"/>
                  <a:pt x="131" y="455"/>
                  <a:pt x="130" y="467"/>
                </a:cubicBezTo>
                <a:cubicBezTo>
                  <a:pt x="129" y="475"/>
                  <a:pt x="135" y="482"/>
                  <a:pt x="142" y="482"/>
                </a:cubicBezTo>
                <a:lnTo>
                  <a:pt x="144" y="482"/>
                </a:lnTo>
                <a:cubicBezTo>
                  <a:pt x="151" y="482"/>
                  <a:pt x="157" y="477"/>
                  <a:pt x="158" y="470"/>
                </a:cubicBezTo>
                <a:cubicBezTo>
                  <a:pt x="161" y="436"/>
                  <a:pt x="193" y="401"/>
                  <a:pt x="222" y="383"/>
                </a:cubicBezTo>
                <a:cubicBezTo>
                  <a:pt x="249" y="366"/>
                  <a:pt x="288" y="363"/>
                  <a:pt x="326" y="359"/>
                </a:cubicBezTo>
                <a:cubicBezTo>
                  <a:pt x="363" y="356"/>
                  <a:pt x="398" y="353"/>
                  <a:pt x="425" y="339"/>
                </a:cubicBezTo>
                <a:moveTo>
                  <a:pt x="786" y="298"/>
                </a:moveTo>
                <a:cubicBezTo>
                  <a:pt x="782" y="304"/>
                  <a:pt x="785" y="313"/>
                  <a:pt x="791" y="316"/>
                </a:cubicBezTo>
                <a:cubicBezTo>
                  <a:pt x="793" y="317"/>
                  <a:pt x="796" y="318"/>
                  <a:pt x="798" y="318"/>
                </a:cubicBezTo>
                <a:cubicBezTo>
                  <a:pt x="803" y="318"/>
                  <a:pt x="808" y="315"/>
                  <a:pt x="810" y="311"/>
                </a:cubicBezTo>
                <a:cubicBezTo>
                  <a:pt x="811" y="310"/>
                  <a:pt x="862" y="217"/>
                  <a:pt x="766" y="155"/>
                </a:cubicBezTo>
                <a:cubicBezTo>
                  <a:pt x="760" y="150"/>
                  <a:pt x="751" y="152"/>
                  <a:pt x="747" y="158"/>
                </a:cubicBezTo>
                <a:cubicBezTo>
                  <a:pt x="743" y="164"/>
                  <a:pt x="744" y="173"/>
                  <a:pt x="751" y="177"/>
                </a:cubicBezTo>
                <a:cubicBezTo>
                  <a:pt x="825" y="225"/>
                  <a:pt x="787" y="295"/>
                  <a:pt x="786" y="298"/>
                </a:cubicBezTo>
                <a:moveTo>
                  <a:pt x="206" y="78"/>
                </a:moveTo>
                <a:cubicBezTo>
                  <a:pt x="210" y="78"/>
                  <a:pt x="215" y="76"/>
                  <a:pt x="217" y="72"/>
                </a:cubicBezTo>
                <a:cubicBezTo>
                  <a:pt x="258" y="18"/>
                  <a:pt x="314" y="36"/>
                  <a:pt x="316" y="37"/>
                </a:cubicBezTo>
                <a:cubicBezTo>
                  <a:pt x="323" y="40"/>
                  <a:pt x="331" y="36"/>
                  <a:pt x="334" y="29"/>
                </a:cubicBezTo>
                <a:cubicBezTo>
                  <a:pt x="337" y="22"/>
                  <a:pt x="333" y="14"/>
                  <a:pt x="326" y="12"/>
                </a:cubicBezTo>
                <a:cubicBezTo>
                  <a:pt x="299" y="2"/>
                  <a:pt x="237" y="-1"/>
                  <a:pt x="195" y="57"/>
                </a:cubicBezTo>
                <a:cubicBezTo>
                  <a:pt x="190" y="63"/>
                  <a:pt x="191" y="71"/>
                  <a:pt x="198" y="76"/>
                </a:cubicBezTo>
                <a:cubicBezTo>
                  <a:pt x="200" y="77"/>
                  <a:pt x="203" y="78"/>
                  <a:pt x="206" y="78"/>
                </a:cubicBezTo>
                <a:moveTo>
                  <a:pt x="571" y="27"/>
                </a:moveTo>
                <a:cubicBezTo>
                  <a:pt x="633" y="22"/>
                  <a:pt x="661" y="66"/>
                  <a:pt x="663" y="68"/>
                </a:cubicBezTo>
                <a:cubicBezTo>
                  <a:pt x="665" y="72"/>
                  <a:pt x="670" y="74"/>
                  <a:pt x="675" y="74"/>
                </a:cubicBezTo>
                <a:cubicBezTo>
                  <a:pt x="677" y="74"/>
                  <a:pt x="680" y="74"/>
                  <a:pt x="682" y="73"/>
                </a:cubicBezTo>
                <a:cubicBezTo>
                  <a:pt x="688" y="69"/>
                  <a:pt x="691" y="60"/>
                  <a:pt x="687" y="54"/>
                </a:cubicBezTo>
                <a:cubicBezTo>
                  <a:pt x="685" y="52"/>
                  <a:pt x="649" y="-6"/>
                  <a:pt x="569" y="0"/>
                </a:cubicBezTo>
                <a:cubicBezTo>
                  <a:pt x="561" y="0"/>
                  <a:pt x="555" y="7"/>
                  <a:pt x="556" y="14"/>
                </a:cubicBezTo>
                <a:cubicBezTo>
                  <a:pt x="557" y="22"/>
                  <a:pt x="564" y="27"/>
                  <a:pt x="571" y="27"/>
                </a:cubicBezTo>
                <a:moveTo>
                  <a:pt x="828" y="424"/>
                </a:moveTo>
                <a:cubicBezTo>
                  <a:pt x="821" y="424"/>
                  <a:pt x="813" y="429"/>
                  <a:pt x="812" y="437"/>
                </a:cubicBezTo>
                <a:cubicBezTo>
                  <a:pt x="812" y="437"/>
                  <a:pt x="808" y="484"/>
                  <a:pt x="759" y="500"/>
                </a:cubicBezTo>
                <a:cubicBezTo>
                  <a:pt x="752" y="502"/>
                  <a:pt x="748" y="510"/>
                  <a:pt x="750" y="517"/>
                </a:cubicBezTo>
                <a:cubicBezTo>
                  <a:pt x="752" y="523"/>
                  <a:pt x="758" y="526"/>
                  <a:pt x="764" y="526"/>
                </a:cubicBezTo>
                <a:cubicBezTo>
                  <a:pt x="765" y="526"/>
                  <a:pt x="766" y="526"/>
                  <a:pt x="768" y="526"/>
                </a:cubicBezTo>
                <a:cubicBezTo>
                  <a:pt x="834" y="505"/>
                  <a:pt x="840" y="441"/>
                  <a:pt x="840" y="439"/>
                </a:cubicBezTo>
                <a:cubicBezTo>
                  <a:pt x="841" y="431"/>
                  <a:pt x="835" y="425"/>
                  <a:pt x="828" y="42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851040" y="2016000"/>
            <a:ext cx="228960" cy="183600"/>
          </a:xfrm>
          <a:custGeom>
            <a:avLst/>
            <a:gdLst/>
            <a:ahLst/>
            <a:rect l="0" t="0" r="r" b="b"/>
            <a:pathLst>
              <a:path w="636" h="510">
                <a:moveTo>
                  <a:pt x="11" y="285"/>
                </a:moveTo>
                <a:cubicBezTo>
                  <a:pt x="9" y="292"/>
                  <a:pt x="14" y="300"/>
                  <a:pt x="21" y="302"/>
                </a:cubicBezTo>
                <a:cubicBezTo>
                  <a:pt x="22" y="302"/>
                  <a:pt x="24" y="302"/>
                  <a:pt x="25" y="302"/>
                </a:cubicBezTo>
                <a:cubicBezTo>
                  <a:pt x="31" y="302"/>
                  <a:pt x="37" y="298"/>
                  <a:pt x="38" y="292"/>
                </a:cubicBezTo>
                <a:cubicBezTo>
                  <a:pt x="44" y="273"/>
                  <a:pt x="64" y="260"/>
                  <a:pt x="84" y="264"/>
                </a:cubicBezTo>
                <a:cubicBezTo>
                  <a:pt x="92" y="266"/>
                  <a:pt x="99" y="261"/>
                  <a:pt x="101" y="253"/>
                </a:cubicBezTo>
                <a:cubicBezTo>
                  <a:pt x="102" y="246"/>
                  <a:pt x="98" y="238"/>
                  <a:pt x="90" y="237"/>
                </a:cubicBezTo>
                <a:cubicBezTo>
                  <a:pt x="78" y="234"/>
                  <a:pt x="66" y="236"/>
                  <a:pt x="55" y="239"/>
                </a:cubicBezTo>
                <a:cubicBezTo>
                  <a:pt x="23" y="185"/>
                  <a:pt x="29" y="131"/>
                  <a:pt x="29" y="131"/>
                </a:cubicBezTo>
                <a:cubicBezTo>
                  <a:pt x="30" y="123"/>
                  <a:pt x="25" y="117"/>
                  <a:pt x="17" y="116"/>
                </a:cubicBezTo>
                <a:cubicBezTo>
                  <a:pt x="10" y="115"/>
                  <a:pt x="2" y="120"/>
                  <a:pt x="1" y="127"/>
                </a:cubicBezTo>
                <a:cubicBezTo>
                  <a:pt x="1" y="130"/>
                  <a:pt x="-6" y="190"/>
                  <a:pt x="31" y="253"/>
                </a:cubicBezTo>
                <a:cubicBezTo>
                  <a:pt x="22" y="262"/>
                  <a:pt x="15" y="273"/>
                  <a:pt x="11" y="285"/>
                </a:cubicBezTo>
                <a:moveTo>
                  <a:pt x="323" y="217"/>
                </a:moveTo>
                <a:cubicBezTo>
                  <a:pt x="335" y="207"/>
                  <a:pt x="353" y="207"/>
                  <a:pt x="364" y="217"/>
                </a:cubicBezTo>
                <a:cubicBezTo>
                  <a:pt x="367" y="220"/>
                  <a:pt x="370" y="221"/>
                  <a:pt x="374" y="221"/>
                </a:cubicBezTo>
                <a:cubicBezTo>
                  <a:pt x="378" y="221"/>
                  <a:pt x="381" y="220"/>
                  <a:pt x="384" y="217"/>
                </a:cubicBezTo>
                <a:cubicBezTo>
                  <a:pt x="389" y="212"/>
                  <a:pt x="389" y="203"/>
                  <a:pt x="384" y="198"/>
                </a:cubicBezTo>
                <a:cubicBezTo>
                  <a:pt x="377" y="192"/>
                  <a:pt x="369" y="188"/>
                  <a:pt x="361" y="185"/>
                </a:cubicBezTo>
                <a:cubicBezTo>
                  <a:pt x="370" y="157"/>
                  <a:pt x="366" y="145"/>
                  <a:pt x="359" y="122"/>
                </a:cubicBezTo>
                <a:cubicBezTo>
                  <a:pt x="357" y="118"/>
                  <a:pt x="356" y="114"/>
                  <a:pt x="354" y="109"/>
                </a:cubicBezTo>
                <a:lnTo>
                  <a:pt x="353" y="106"/>
                </a:lnTo>
                <a:cubicBezTo>
                  <a:pt x="343" y="73"/>
                  <a:pt x="337" y="51"/>
                  <a:pt x="356" y="21"/>
                </a:cubicBezTo>
                <a:cubicBezTo>
                  <a:pt x="360" y="14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48"/>
                  <a:pt x="316" y="78"/>
                  <a:pt x="327" y="114"/>
                </a:cubicBezTo>
                <a:lnTo>
                  <a:pt x="328" y="116"/>
                </a:lnTo>
                <a:cubicBezTo>
                  <a:pt x="329" y="122"/>
                  <a:pt x="331" y="126"/>
                  <a:pt x="332" y="131"/>
                </a:cubicBezTo>
                <a:cubicBezTo>
                  <a:pt x="339" y="151"/>
                  <a:pt x="341" y="158"/>
                  <a:pt x="333" y="183"/>
                </a:cubicBezTo>
                <a:cubicBezTo>
                  <a:pt x="322" y="185"/>
                  <a:pt x="312" y="190"/>
                  <a:pt x="304" y="197"/>
                </a:cubicBezTo>
                <a:cubicBezTo>
                  <a:pt x="299" y="202"/>
                  <a:pt x="298" y="211"/>
                  <a:pt x="304" y="216"/>
                </a:cubicBezTo>
                <a:cubicBezTo>
                  <a:pt x="309" y="222"/>
                  <a:pt x="318" y="222"/>
                  <a:pt x="323" y="217"/>
                </a:cubicBezTo>
                <a:moveTo>
                  <a:pt x="502" y="136"/>
                </a:moveTo>
                <a:cubicBezTo>
                  <a:pt x="510" y="136"/>
                  <a:pt x="519" y="134"/>
                  <a:pt x="526" y="130"/>
                </a:cubicBezTo>
                <a:cubicBezTo>
                  <a:pt x="533" y="127"/>
                  <a:pt x="536" y="119"/>
                  <a:pt x="533" y="112"/>
                </a:cubicBezTo>
                <a:cubicBezTo>
                  <a:pt x="530" y="106"/>
                  <a:pt x="521" y="103"/>
                  <a:pt x="514" y="106"/>
                </a:cubicBezTo>
                <a:cubicBezTo>
                  <a:pt x="500" y="112"/>
                  <a:pt x="482" y="107"/>
                  <a:pt x="475" y="93"/>
                </a:cubicBezTo>
                <a:cubicBezTo>
                  <a:pt x="471" y="87"/>
                  <a:pt x="463" y="84"/>
                  <a:pt x="456" y="88"/>
                </a:cubicBezTo>
                <a:cubicBezTo>
                  <a:pt x="449" y="91"/>
                  <a:pt x="446" y="100"/>
                  <a:pt x="450" y="106"/>
                </a:cubicBezTo>
                <a:cubicBezTo>
                  <a:pt x="455" y="115"/>
                  <a:pt x="463" y="123"/>
                  <a:pt x="471" y="128"/>
                </a:cubicBezTo>
                <a:cubicBezTo>
                  <a:pt x="456" y="163"/>
                  <a:pt x="465" y="201"/>
                  <a:pt x="472" y="221"/>
                </a:cubicBezTo>
                <a:cubicBezTo>
                  <a:pt x="474" y="226"/>
                  <a:pt x="479" y="230"/>
                  <a:pt x="485" y="230"/>
                </a:cubicBezTo>
                <a:cubicBezTo>
                  <a:pt x="486" y="230"/>
                  <a:pt x="488" y="230"/>
                  <a:pt x="489" y="229"/>
                </a:cubicBezTo>
                <a:cubicBezTo>
                  <a:pt x="498" y="227"/>
                  <a:pt x="502" y="219"/>
                  <a:pt x="499" y="212"/>
                </a:cubicBezTo>
                <a:cubicBezTo>
                  <a:pt x="495" y="199"/>
                  <a:pt x="484" y="164"/>
                  <a:pt x="499" y="135"/>
                </a:cubicBezTo>
                <a:cubicBezTo>
                  <a:pt x="500" y="135"/>
                  <a:pt x="501" y="136"/>
                  <a:pt x="502" y="136"/>
                </a:cubicBezTo>
                <a:moveTo>
                  <a:pt x="636" y="393"/>
                </a:moveTo>
                <a:cubicBezTo>
                  <a:pt x="636" y="386"/>
                  <a:pt x="629" y="380"/>
                  <a:pt x="621" y="380"/>
                </a:cubicBezTo>
                <a:cubicBezTo>
                  <a:pt x="593" y="382"/>
                  <a:pt x="569" y="361"/>
                  <a:pt x="567" y="334"/>
                </a:cubicBezTo>
                <a:cubicBezTo>
                  <a:pt x="566" y="327"/>
                  <a:pt x="560" y="321"/>
                  <a:pt x="552" y="321"/>
                </a:cubicBezTo>
                <a:cubicBezTo>
                  <a:pt x="544" y="322"/>
                  <a:pt x="539" y="328"/>
                  <a:pt x="539" y="336"/>
                </a:cubicBezTo>
                <a:cubicBezTo>
                  <a:pt x="540" y="352"/>
                  <a:pt x="547" y="366"/>
                  <a:pt x="556" y="378"/>
                </a:cubicBezTo>
                <a:cubicBezTo>
                  <a:pt x="534" y="404"/>
                  <a:pt x="504" y="411"/>
                  <a:pt x="487" y="413"/>
                </a:cubicBezTo>
                <a:cubicBezTo>
                  <a:pt x="472" y="415"/>
                  <a:pt x="460" y="413"/>
                  <a:pt x="445" y="412"/>
                </a:cubicBezTo>
                <a:cubicBezTo>
                  <a:pt x="432" y="410"/>
                  <a:pt x="416" y="408"/>
                  <a:pt x="398" y="409"/>
                </a:cubicBezTo>
                <a:lnTo>
                  <a:pt x="397" y="409"/>
                </a:lnTo>
                <a:cubicBezTo>
                  <a:pt x="397" y="401"/>
                  <a:pt x="395" y="390"/>
                  <a:pt x="389" y="380"/>
                </a:cubicBezTo>
                <a:cubicBezTo>
                  <a:pt x="385" y="374"/>
                  <a:pt x="376" y="372"/>
                  <a:pt x="370" y="376"/>
                </a:cubicBezTo>
                <a:cubicBezTo>
                  <a:pt x="363" y="380"/>
                  <a:pt x="361" y="389"/>
                  <a:pt x="365" y="395"/>
                </a:cubicBezTo>
                <a:cubicBezTo>
                  <a:pt x="369" y="401"/>
                  <a:pt x="370" y="410"/>
                  <a:pt x="370" y="415"/>
                </a:cubicBezTo>
                <a:cubicBezTo>
                  <a:pt x="356" y="420"/>
                  <a:pt x="343" y="427"/>
                  <a:pt x="332" y="434"/>
                </a:cubicBezTo>
                <a:cubicBezTo>
                  <a:pt x="313" y="446"/>
                  <a:pt x="297" y="456"/>
                  <a:pt x="274" y="451"/>
                </a:cubicBezTo>
                <a:cubicBezTo>
                  <a:pt x="253" y="446"/>
                  <a:pt x="232" y="445"/>
                  <a:pt x="214" y="448"/>
                </a:cubicBezTo>
                <a:cubicBezTo>
                  <a:pt x="211" y="441"/>
                  <a:pt x="207" y="433"/>
                  <a:pt x="200" y="426"/>
                </a:cubicBezTo>
                <a:cubicBezTo>
                  <a:pt x="194" y="421"/>
                  <a:pt x="185" y="421"/>
                  <a:pt x="180" y="427"/>
                </a:cubicBezTo>
                <a:cubicBezTo>
                  <a:pt x="175" y="432"/>
                  <a:pt x="175" y="441"/>
                  <a:pt x="181" y="446"/>
                </a:cubicBezTo>
                <a:cubicBezTo>
                  <a:pt x="183" y="448"/>
                  <a:pt x="185" y="452"/>
                  <a:pt x="186" y="455"/>
                </a:cubicBezTo>
                <a:cubicBezTo>
                  <a:pt x="156" y="467"/>
                  <a:pt x="140" y="488"/>
                  <a:pt x="139" y="489"/>
                </a:cubicBezTo>
                <a:cubicBezTo>
                  <a:pt x="135" y="495"/>
                  <a:pt x="136" y="503"/>
                  <a:pt x="143" y="508"/>
                </a:cubicBezTo>
                <a:cubicBezTo>
                  <a:pt x="145" y="509"/>
                  <a:pt x="148" y="510"/>
                  <a:pt x="151" y="510"/>
                </a:cubicBezTo>
                <a:cubicBezTo>
                  <a:pt x="155" y="510"/>
                  <a:pt x="159" y="508"/>
                  <a:pt x="162" y="505"/>
                </a:cubicBezTo>
                <a:cubicBezTo>
                  <a:pt x="162" y="504"/>
                  <a:pt x="178" y="484"/>
                  <a:pt x="208" y="476"/>
                </a:cubicBezTo>
                <a:cubicBezTo>
                  <a:pt x="224" y="472"/>
                  <a:pt x="246" y="473"/>
                  <a:pt x="268" y="477"/>
                </a:cubicBezTo>
                <a:cubicBezTo>
                  <a:pt x="274" y="479"/>
                  <a:pt x="280" y="479"/>
                  <a:pt x="285" y="479"/>
                </a:cubicBezTo>
                <a:cubicBezTo>
                  <a:pt x="288" y="485"/>
                  <a:pt x="289" y="492"/>
                  <a:pt x="289" y="495"/>
                </a:cubicBezTo>
                <a:cubicBezTo>
                  <a:pt x="289" y="502"/>
                  <a:pt x="295" y="508"/>
                  <a:pt x="303" y="508"/>
                </a:cubicBezTo>
                <a:lnTo>
                  <a:pt x="304" y="508"/>
                </a:lnTo>
                <a:cubicBezTo>
                  <a:pt x="311" y="507"/>
                  <a:pt x="317" y="501"/>
                  <a:pt x="317" y="493"/>
                </a:cubicBezTo>
                <a:cubicBezTo>
                  <a:pt x="317" y="492"/>
                  <a:pt x="316" y="484"/>
                  <a:pt x="313" y="475"/>
                </a:cubicBezTo>
                <a:cubicBezTo>
                  <a:pt x="326" y="470"/>
                  <a:pt x="337" y="463"/>
                  <a:pt x="348" y="457"/>
                </a:cubicBezTo>
                <a:cubicBezTo>
                  <a:pt x="364" y="446"/>
                  <a:pt x="379" y="437"/>
                  <a:pt x="399" y="436"/>
                </a:cubicBezTo>
                <a:cubicBezTo>
                  <a:pt x="415" y="436"/>
                  <a:pt x="429" y="437"/>
                  <a:pt x="442" y="439"/>
                </a:cubicBezTo>
                <a:cubicBezTo>
                  <a:pt x="455" y="440"/>
                  <a:pt x="468" y="441"/>
                  <a:pt x="482" y="440"/>
                </a:cubicBezTo>
                <a:cubicBezTo>
                  <a:pt x="485" y="447"/>
                  <a:pt x="485" y="456"/>
                  <a:pt x="484" y="459"/>
                </a:cubicBezTo>
                <a:cubicBezTo>
                  <a:pt x="484" y="467"/>
                  <a:pt x="489" y="474"/>
                  <a:pt x="498" y="475"/>
                </a:cubicBezTo>
                <a:lnTo>
                  <a:pt x="499" y="475"/>
                </a:lnTo>
                <a:cubicBezTo>
                  <a:pt x="506" y="475"/>
                  <a:pt x="512" y="470"/>
                  <a:pt x="513" y="463"/>
                </a:cubicBezTo>
                <a:cubicBezTo>
                  <a:pt x="513" y="461"/>
                  <a:pt x="515" y="449"/>
                  <a:pt x="511" y="436"/>
                </a:cubicBezTo>
                <a:cubicBezTo>
                  <a:pt x="532" y="431"/>
                  <a:pt x="556" y="420"/>
                  <a:pt x="577" y="396"/>
                </a:cubicBezTo>
                <a:cubicBezTo>
                  <a:pt x="589" y="403"/>
                  <a:pt x="603" y="408"/>
                  <a:pt x="618" y="408"/>
                </a:cubicBezTo>
                <a:cubicBezTo>
                  <a:pt x="620" y="408"/>
                  <a:pt x="621" y="408"/>
                  <a:pt x="623" y="407"/>
                </a:cubicBezTo>
                <a:cubicBezTo>
                  <a:pt x="631" y="407"/>
                  <a:pt x="637" y="401"/>
                  <a:pt x="636" y="39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160280" y="1888920"/>
            <a:ext cx="2892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2.5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2626200"/>
            <a:ext cx="609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Aprendizaje activo: desarrollo guiado y progresivo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300320" y="3111840"/>
            <a:ext cx="399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Codificación modular y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300320" y="3588120"/>
            <a:ext cx="806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esquemas y diagramas para acompañar la implementación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300320" y="4073760"/>
            <a:ext cx="4834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Trabajo individual con tutoría constante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300320" y="4559760"/>
            <a:ext cx="5433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Evaluación formativa con pruebas frecuentes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821160" y="17773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0" y="0"/>
                </a:moveTo>
                <a:lnTo>
                  <a:pt x="0" y="347"/>
                </a:lnTo>
                <a:cubicBezTo>
                  <a:pt x="0" y="404"/>
                  <a:pt x="30" y="416"/>
                  <a:pt x="30" y="416"/>
                </a:cubicBezTo>
                <a:lnTo>
                  <a:pt x="355" y="670"/>
                </a:lnTo>
                <a:cubicBezTo>
                  <a:pt x="405" y="710"/>
                  <a:pt x="392" y="626"/>
                  <a:pt x="392" y="626"/>
                </a:cubicBezTo>
                <a:lnTo>
                  <a:pt x="39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961200" y="17773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394" y="0"/>
                </a:moveTo>
                <a:lnTo>
                  <a:pt x="394" y="347"/>
                </a:lnTo>
                <a:cubicBezTo>
                  <a:pt x="394" y="404"/>
                  <a:pt x="364" y="416"/>
                  <a:pt x="364" y="416"/>
                </a:cubicBezTo>
                <a:cubicBezTo>
                  <a:pt x="364" y="416"/>
                  <a:pt x="90" y="630"/>
                  <a:pt x="39" y="670"/>
                </a:cubicBezTo>
                <a:cubicBezTo>
                  <a:pt x="-11" y="710"/>
                  <a:pt x="2" y="626"/>
                  <a:pt x="2" y="626"/>
                </a:cubicBezTo>
                <a:lnTo>
                  <a:pt x="2" y="308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821160" y="1667160"/>
            <a:ext cx="281880" cy="224640"/>
          </a:xfrm>
          <a:custGeom>
            <a:avLst/>
            <a:gdLst/>
            <a:ahLst/>
            <a:rect l="0" t="0" r="r" b="b"/>
            <a:pathLst>
              <a:path w="783" h="624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80"/>
                </a:lnTo>
                <a:cubicBezTo>
                  <a:pt x="-5" y="297"/>
                  <a:pt x="-5" y="325"/>
                  <a:pt x="16" y="342"/>
                </a:cubicBezTo>
                <a:lnTo>
                  <a:pt x="351" y="611"/>
                </a:lnTo>
                <a:cubicBezTo>
                  <a:pt x="372" y="628"/>
                  <a:pt x="407" y="628"/>
                  <a:pt x="428" y="611"/>
                </a:cubicBezTo>
                <a:lnTo>
                  <a:pt x="767" y="339"/>
                </a:lnTo>
                <a:cubicBezTo>
                  <a:pt x="788" y="322"/>
                  <a:pt x="788" y="294"/>
                  <a:pt x="767" y="277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951840" y="1874520"/>
            <a:ext cx="20520" cy="151920"/>
          </a:xfrm>
          <a:custGeom>
            <a:avLst/>
            <a:gdLst/>
            <a:ahLst/>
            <a:rect l="0" t="0" r="r" b="b"/>
            <a:pathLst>
              <a:path w="57" h="422">
                <a:moveTo>
                  <a:pt x="29" y="422"/>
                </a:moveTo>
                <a:cubicBezTo>
                  <a:pt x="12" y="422"/>
                  <a:pt x="0" y="409"/>
                  <a:pt x="0" y="392"/>
                </a:cubicBezTo>
                <a:lnTo>
                  <a:pt x="0" y="30"/>
                </a:lnTo>
                <a:cubicBezTo>
                  <a:pt x="0" y="13"/>
                  <a:pt x="12" y="0"/>
                  <a:pt x="29" y="0"/>
                </a:cubicBezTo>
                <a:cubicBezTo>
                  <a:pt x="44" y="0"/>
                  <a:pt x="57" y="13"/>
                  <a:pt x="57" y="30"/>
                </a:cubicBezTo>
                <a:lnTo>
                  <a:pt x="57" y="392"/>
                </a:lnTo>
                <a:cubicBezTo>
                  <a:pt x="57" y="409"/>
                  <a:pt x="44" y="422"/>
                  <a:pt x="29" y="4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864360" y="1700640"/>
            <a:ext cx="198360" cy="202680"/>
          </a:xfrm>
          <a:custGeom>
            <a:avLst/>
            <a:gdLst/>
            <a:ahLst/>
            <a:rect l="0" t="0" r="r" b="b"/>
            <a:pathLst>
              <a:path w="551" h="563">
                <a:moveTo>
                  <a:pt x="551" y="433"/>
                </a:moveTo>
                <a:cubicBezTo>
                  <a:pt x="551" y="464"/>
                  <a:pt x="554" y="479"/>
                  <a:pt x="523" y="501"/>
                </a:cubicBezTo>
                <a:lnTo>
                  <a:pt x="454" y="553"/>
                </a:lnTo>
                <a:cubicBezTo>
                  <a:pt x="423" y="576"/>
                  <a:pt x="411" y="557"/>
                  <a:pt x="411" y="526"/>
                </a:cubicBezTo>
                <a:lnTo>
                  <a:pt x="411" y="443"/>
                </a:lnTo>
                <a:cubicBezTo>
                  <a:pt x="411" y="438"/>
                  <a:pt x="411" y="432"/>
                  <a:pt x="404" y="426"/>
                </a:cubicBezTo>
                <a:cubicBezTo>
                  <a:pt x="332" y="367"/>
                  <a:pt x="51" y="145"/>
                  <a:pt x="0" y="104"/>
                </a:cubicBezTo>
                <a:lnTo>
                  <a:pt x="130" y="0"/>
                </a:lnTo>
                <a:cubicBezTo>
                  <a:pt x="166" y="26"/>
                  <a:pt x="431" y="231"/>
                  <a:pt x="541" y="319"/>
                </a:cubicBezTo>
                <a:cubicBezTo>
                  <a:pt x="547" y="323"/>
                  <a:pt x="551" y="328"/>
                  <a:pt x="551" y="333"/>
                </a:cubicBezTo>
                <a:lnTo>
                  <a:pt x="551" y="433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864360" y="1700640"/>
            <a:ext cx="197280" cy="156960"/>
          </a:xfrm>
          <a:custGeom>
            <a:avLst/>
            <a:gdLst/>
            <a:ahLst/>
            <a:rect l="0" t="0" r="r" b="b"/>
            <a:pathLst>
              <a:path w="548" h="436">
                <a:moveTo>
                  <a:pt x="541" y="319"/>
                </a:moveTo>
                <a:cubicBezTo>
                  <a:pt x="431" y="230"/>
                  <a:pt x="166" y="26"/>
                  <a:pt x="130" y="0"/>
                </a:cubicBezTo>
                <a:lnTo>
                  <a:pt x="82" y="38"/>
                </a:lnTo>
                <a:lnTo>
                  <a:pt x="0" y="103"/>
                </a:lnTo>
                <a:cubicBezTo>
                  <a:pt x="51" y="144"/>
                  <a:pt x="332" y="367"/>
                  <a:pt x="404" y="426"/>
                </a:cubicBezTo>
                <a:cubicBezTo>
                  <a:pt x="408" y="430"/>
                  <a:pt x="410" y="433"/>
                  <a:pt x="411" y="436"/>
                </a:cubicBezTo>
                <a:lnTo>
                  <a:pt x="548" y="326"/>
                </a:lnTo>
                <a:cubicBezTo>
                  <a:pt x="547" y="323"/>
                  <a:pt x="544" y="321"/>
                  <a:pt x="541" y="31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889920" y="1700640"/>
            <a:ext cx="172800" cy="187920"/>
          </a:xfrm>
          <a:custGeom>
            <a:avLst/>
            <a:gdLst/>
            <a:ahLst/>
            <a:rect l="0" t="0" r="r" b="b"/>
            <a:pathLst>
              <a:path w="480" h="522">
                <a:moveTo>
                  <a:pt x="480" y="433"/>
                </a:moveTo>
                <a:lnTo>
                  <a:pt x="480" y="333"/>
                </a:lnTo>
                <a:cubicBezTo>
                  <a:pt x="480" y="328"/>
                  <a:pt x="476" y="323"/>
                  <a:pt x="470" y="319"/>
                </a:cubicBezTo>
                <a:cubicBezTo>
                  <a:pt x="360" y="231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7"/>
                  <a:pt x="416" y="370"/>
                </a:cubicBezTo>
                <a:cubicBezTo>
                  <a:pt x="424" y="376"/>
                  <a:pt x="424" y="382"/>
                  <a:pt x="424" y="387"/>
                </a:cubicBezTo>
                <a:lnTo>
                  <a:pt x="424" y="522"/>
                </a:lnTo>
                <a:lnTo>
                  <a:pt x="452" y="501"/>
                </a:lnTo>
                <a:cubicBezTo>
                  <a:pt x="483" y="479"/>
                  <a:pt x="480" y="464"/>
                  <a:pt x="480" y="43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889920" y="1700640"/>
            <a:ext cx="171720" cy="134280"/>
          </a:xfrm>
          <a:custGeom>
            <a:avLst/>
            <a:gdLst/>
            <a:ahLst/>
            <a:rect l="0" t="0" r="r" b="b"/>
            <a:pathLst>
              <a:path w="477" h="373">
                <a:moveTo>
                  <a:pt x="470" y="319"/>
                </a:moveTo>
                <a:cubicBezTo>
                  <a:pt x="360" y="230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7"/>
                  <a:pt x="416" y="370"/>
                </a:cubicBezTo>
                <a:cubicBezTo>
                  <a:pt x="417" y="371"/>
                  <a:pt x="418" y="372"/>
                  <a:pt x="419" y="373"/>
                </a:cubicBezTo>
                <a:lnTo>
                  <a:pt x="477" y="326"/>
                </a:lnTo>
                <a:cubicBezTo>
                  <a:pt x="476" y="323"/>
                  <a:pt x="473" y="321"/>
                  <a:pt x="470" y="319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160280" y="1603440"/>
            <a:ext cx="4914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2.6 Material didáctico (DUA)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747720" y="2340360"/>
            <a:ext cx="746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Aplicación del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Universal para el Aprendizaje (DUA)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300320" y="2912040"/>
            <a:ext cx="724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inicial para partir desde una estructura mínima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300320" y="3387960"/>
            <a:ext cx="504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Diagrama visual de la estructura enlazada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300320" y="3873960"/>
            <a:ext cx="495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 gamificada (biblioteca musical)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300320" y="4359600"/>
            <a:ext cx="589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textual adaptada o interfaz GUI opcional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300320" y="4845600"/>
            <a:ext cx="7084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Alternativas de salida: consola o visualización esquemática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928800" y="1704960"/>
            <a:ext cx="164160" cy="163800"/>
          </a:xfrm>
          <a:custGeom>
            <a:avLst/>
            <a:gdLst/>
            <a:ahLst/>
            <a:rect l="0" t="0" r="r" b="b"/>
            <a:pathLst>
              <a:path w="456" h="455">
                <a:moveTo>
                  <a:pt x="440" y="268"/>
                </a:moveTo>
                <a:lnTo>
                  <a:pt x="187" y="16"/>
                </a:lnTo>
                <a:cubicBezTo>
                  <a:pt x="177" y="6"/>
                  <a:pt x="163" y="0"/>
                  <a:pt x="148" y="0"/>
                </a:cubicBezTo>
                <a:cubicBezTo>
                  <a:pt x="117" y="0"/>
                  <a:pt x="92" y="25"/>
                  <a:pt x="92" y="56"/>
                </a:cubicBezTo>
                <a:cubicBezTo>
                  <a:pt x="92" y="72"/>
                  <a:pt x="98" y="86"/>
                  <a:pt x="108" y="96"/>
                </a:cubicBezTo>
                <a:lnTo>
                  <a:pt x="0" y="204"/>
                </a:lnTo>
                <a:lnTo>
                  <a:pt x="252" y="455"/>
                </a:lnTo>
                <a:lnTo>
                  <a:pt x="360" y="347"/>
                </a:lnTo>
                <a:cubicBezTo>
                  <a:pt x="370" y="357"/>
                  <a:pt x="385" y="364"/>
                  <a:pt x="400" y="364"/>
                </a:cubicBezTo>
                <a:cubicBezTo>
                  <a:pt x="431" y="364"/>
                  <a:pt x="456" y="339"/>
                  <a:pt x="456" y="308"/>
                </a:cubicBezTo>
                <a:cubicBezTo>
                  <a:pt x="456" y="292"/>
                  <a:pt x="450" y="278"/>
                  <a:pt x="440" y="268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790920" y="1704960"/>
            <a:ext cx="302040" cy="362160"/>
          </a:xfrm>
          <a:custGeom>
            <a:avLst/>
            <a:gdLst/>
            <a:ahLst/>
            <a:rect l="0" t="0" r="r" b="b"/>
            <a:pathLst>
              <a:path w="839" h="1006">
                <a:moveTo>
                  <a:pt x="531" y="0"/>
                </a:moveTo>
                <a:lnTo>
                  <a:pt x="112" y="0"/>
                </a:lnTo>
                <a:cubicBezTo>
                  <a:pt x="50" y="0"/>
                  <a:pt x="0" y="50"/>
                  <a:pt x="0" y="111"/>
                </a:cubicBezTo>
                <a:lnTo>
                  <a:pt x="0" y="894"/>
                </a:lnTo>
                <a:cubicBezTo>
                  <a:pt x="0" y="956"/>
                  <a:pt x="50" y="1006"/>
                  <a:pt x="112" y="1006"/>
                </a:cubicBezTo>
                <a:lnTo>
                  <a:pt x="726" y="1006"/>
                </a:lnTo>
                <a:cubicBezTo>
                  <a:pt x="789" y="1006"/>
                  <a:pt x="839" y="956"/>
                  <a:pt x="839" y="894"/>
                </a:cubicBezTo>
                <a:lnTo>
                  <a:pt x="839" y="307"/>
                </a:lnTo>
                <a:lnTo>
                  <a:pt x="587" y="307"/>
                </a:lnTo>
                <a:cubicBezTo>
                  <a:pt x="559" y="307"/>
                  <a:pt x="531" y="279"/>
                  <a:pt x="531" y="251"/>
                </a:cubicBezTo>
                <a:lnTo>
                  <a:pt x="531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831240" y="1704960"/>
            <a:ext cx="261720" cy="291600"/>
          </a:xfrm>
          <a:custGeom>
            <a:avLst/>
            <a:gdLst/>
            <a:ahLst/>
            <a:rect l="0" t="0" r="r" b="b"/>
            <a:pathLst>
              <a:path w="727" h="810">
                <a:moveTo>
                  <a:pt x="420" y="0"/>
                </a:moveTo>
                <a:lnTo>
                  <a:pt x="364" y="0"/>
                </a:lnTo>
                <a:lnTo>
                  <a:pt x="364" y="251"/>
                </a:lnTo>
                <a:cubicBezTo>
                  <a:pt x="364" y="313"/>
                  <a:pt x="414" y="363"/>
                  <a:pt x="476" y="363"/>
                </a:cubicBezTo>
                <a:lnTo>
                  <a:pt x="727" y="363"/>
                </a:lnTo>
                <a:lnTo>
                  <a:pt x="727" y="307"/>
                </a:lnTo>
                <a:lnTo>
                  <a:pt x="476" y="307"/>
                </a:lnTo>
                <a:cubicBezTo>
                  <a:pt x="448" y="307"/>
                  <a:pt x="420" y="279"/>
                  <a:pt x="420" y="251"/>
                </a:cubicBezTo>
                <a:lnTo>
                  <a:pt x="420" y="0"/>
                </a:lnTo>
                <a:moveTo>
                  <a:pt x="280" y="223"/>
                </a:moveTo>
                <a:cubicBezTo>
                  <a:pt x="280" y="238"/>
                  <a:pt x="267" y="251"/>
                  <a:pt x="252" y="251"/>
                </a:cubicBezTo>
                <a:lnTo>
                  <a:pt x="28" y="251"/>
                </a:lnTo>
                <a:cubicBezTo>
                  <a:pt x="12" y="251"/>
                  <a:pt x="0" y="238"/>
                  <a:pt x="0" y="223"/>
                </a:cubicBezTo>
                <a:cubicBezTo>
                  <a:pt x="0" y="208"/>
                  <a:pt x="12" y="195"/>
                  <a:pt x="28" y="195"/>
                </a:cubicBezTo>
                <a:lnTo>
                  <a:pt x="252" y="195"/>
                </a:lnTo>
                <a:cubicBezTo>
                  <a:pt x="267" y="195"/>
                  <a:pt x="280" y="208"/>
                  <a:pt x="280" y="223"/>
                </a:cubicBezTo>
                <a:moveTo>
                  <a:pt x="280" y="335"/>
                </a:moveTo>
                <a:cubicBezTo>
                  <a:pt x="280" y="350"/>
                  <a:pt x="267" y="363"/>
                  <a:pt x="252" y="363"/>
                </a:cubicBezTo>
                <a:lnTo>
                  <a:pt x="28" y="363"/>
                </a:lnTo>
                <a:cubicBezTo>
                  <a:pt x="12" y="363"/>
                  <a:pt x="0" y="350"/>
                  <a:pt x="0" y="335"/>
                </a:cubicBezTo>
                <a:cubicBezTo>
                  <a:pt x="0" y="319"/>
                  <a:pt x="12" y="307"/>
                  <a:pt x="28" y="307"/>
                </a:cubicBezTo>
                <a:lnTo>
                  <a:pt x="252" y="307"/>
                </a:lnTo>
                <a:cubicBezTo>
                  <a:pt x="267" y="307"/>
                  <a:pt x="280" y="319"/>
                  <a:pt x="280" y="335"/>
                </a:cubicBezTo>
                <a:moveTo>
                  <a:pt x="615" y="446"/>
                </a:moveTo>
                <a:cubicBezTo>
                  <a:pt x="615" y="462"/>
                  <a:pt x="603" y="474"/>
                  <a:pt x="587" y="474"/>
                </a:cubicBezTo>
                <a:lnTo>
                  <a:pt x="28" y="474"/>
                </a:lnTo>
                <a:cubicBezTo>
                  <a:pt x="12" y="474"/>
                  <a:pt x="0" y="462"/>
                  <a:pt x="0" y="446"/>
                </a:cubicBezTo>
                <a:cubicBezTo>
                  <a:pt x="0" y="431"/>
                  <a:pt x="12" y="418"/>
                  <a:pt x="28" y="418"/>
                </a:cubicBezTo>
                <a:lnTo>
                  <a:pt x="587" y="418"/>
                </a:lnTo>
                <a:cubicBezTo>
                  <a:pt x="603" y="418"/>
                  <a:pt x="615" y="431"/>
                  <a:pt x="615" y="446"/>
                </a:cubicBezTo>
                <a:moveTo>
                  <a:pt x="615" y="559"/>
                </a:moveTo>
                <a:cubicBezTo>
                  <a:pt x="615" y="575"/>
                  <a:pt x="603" y="587"/>
                  <a:pt x="587" y="587"/>
                </a:cubicBezTo>
                <a:lnTo>
                  <a:pt x="28" y="587"/>
                </a:lnTo>
                <a:cubicBezTo>
                  <a:pt x="12" y="587"/>
                  <a:pt x="0" y="575"/>
                  <a:pt x="0" y="559"/>
                </a:cubicBezTo>
                <a:cubicBezTo>
                  <a:pt x="0" y="544"/>
                  <a:pt x="12" y="531"/>
                  <a:pt x="28" y="531"/>
                </a:cubicBezTo>
                <a:lnTo>
                  <a:pt x="587" y="531"/>
                </a:lnTo>
                <a:cubicBezTo>
                  <a:pt x="603" y="531"/>
                  <a:pt x="615" y="544"/>
                  <a:pt x="615" y="559"/>
                </a:cubicBezTo>
                <a:moveTo>
                  <a:pt x="615" y="671"/>
                </a:moveTo>
                <a:cubicBezTo>
                  <a:pt x="615" y="686"/>
                  <a:pt x="603" y="699"/>
                  <a:pt x="587" y="699"/>
                </a:cubicBezTo>
                <a:lnTo>
                  <a:pt x="28" y="699"/>
                </a:lnTo>
                <a:cubicBezTo>
                  <a:pt x="12" y="699"/>
                  <a:pt x="0" y="686"/>
                  <a:pt x="0" y="671"/>
                </a:cubicBezTo>
                <a:cubicBezTo>
                  <a:pt x="0" y="655"/>
                  <a:pt x="12" y="643"/>
                  <a:pt x="28" y="643"/>
                </a:cubicBezTo>
                <a:lnTo>
                  <a:pt x="587" y="643"/>
                </a:lnTo>
                <a:cubicBezTo>
                  <a:pt x="603" y="643"/>
                  <a:pt x="615" y="655"/>
                  <a:pt x="615" y="671"/>
                </a:cubicBezTo>
                <a:moveTo>
                  <a:pt x="615" y="783"/>
                </a:moveTo>
                <a:cubicBezTo>
                  <a:pt x="615" y="798"/>
                  <a:pt x="603" y="810"/>
                  <a:pt x="587" y="810"/>
                </a:cubicBezTo>
                <a:lnTo>
                  <a:pt x="28" y="810"/>
                </a:lnTo>
                <a:cubicBezTo>
                  <a:pt x="12" y="810"/>
                  <a:pt x="0" y="798"/>
                  <a:pt x="0" y="783"/>
                </a:cubicBezTo>
                <a:cubicBezTo>
                  <a:pt x="0" y="767"/>
                  <a:pt x="12" y="755"/>
                  <a:pt x="28" y="755"/>
                </a:cubicBezTo>
                <a:lnTo>
                  <a:pt x="587" y="755"/>
                </a:lnTo>
                <a:cubicBezTo>
                  <a:pt x="603" y="755"/>
                  <a:pt x="615" y="767"/>
                  <a:pt x="615" y="78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992160" y="1895760"/>
            <a:ext cx="101160" cy="100800"/>
          </a:xfrm>
          <a:custGeom>
            <a:avLst/>
            <a:gdLst/>
            <a:ahLst/>
            <a:rect l="0" t="0" r="r" b="b"/>
            <a:pathLst>
              <a:path w="281" h="280">
                <a:moveTo>
                  <a:pt x="281" y="0"/>
                </a:moveTo>
                <a:cubicBezTo>
                  <a:pt x="281" y="0"/>
                  <a:pt x="115" y="0"/>
                  <a:pt x="114" y="0"/>
                </a:cubicBezTo>
                <a:cubicBezTo>
                  <a:pt x="106" y="0"/>
                  <a:pt x="89" y="5"/>
                  <a:pt x="79" y="17"/>
                </a:cubicBezTo>
                <a:lnTo>
                  <a:pt x="14" y="99"/>
                </a:lnTo>
                <a:cubicBezTo>
                  <a:pt x="-4" y="121"/>
                  <a:pt x="-4" y="158"/>
                  <a:pt x="14" y="182"/>
                </a:cubicBezTo>
                <a:lnTo>
                  <a:pt x="79" y="264"/>
                </a:lnTo>
                <a:cubicBezTo>
                  <a:pt x="89" y="276"/>
                  <a:pt x="106" y="280"/>
                  <a:pt x="114" y="280"/>
                </a:cubicBezTo>
                <a:cubicBezTo>
                  <a:pt x="115" y="281"/>
                  <a:pt x="214" y="280"/>
                  <a:pt x="281" y="280"/>
                </a:cubicBezTo>
                <a:lnTo>
                  <a:pt x="281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990360" y="1895760"/>
            <a:ext cx="142920" cy="81000"/>
          </a:xfrm>
          <a:custGeom>
            <a:avLst/>
            <a:gdLst/>
            <a:ahLst/>
            <a:rect l="0" t="0" r="r" b="b"/>
            <a:pathLst>
              <a:path w="397" h="225">
                <a:moveTo>
                  <a:pt x="341" y="0"/>
                </a:moveTo>
                <a:cubicBezTo>
                  <a:pt x="341" y="0"/>
                  <a:pt x="115" y="0"/>
                  <a:pt x="114" y="0"/>
                </a:cubicBezTo>
                <a:cubicBezTo>
                  <a:pt x="106" y="0"/>
                  <a:pt x="89" y="4"/>
                  <a:pt x="79" y="14"/>
                </a:cubicBezTo>
                <a:lnTo>
                  <a:pt x="14" y="79"/>
                </a:lnTo>
                <a:cubicBezTo>
                  <a:pt x="-4" y="97"/>
                  <a:pt x="-4" y="126"/>
                  <a:pt x="14" y="145"/>
                </a:cubicBezTo>
                <a:lnTo>
                  <a:pt x="79" y="211"/>
                </a:lnTo>
                <a:cubicBezTo>
                  <a:pt x="89" y="221"/>
                  <a:pt x="106" y="225"/>
                  <a:pt x="114" y="225"/>
                </a:cubicBezTo>
                <a:cubicBezTo>
                  <a:pt x="115" y="225"/>
                  <a:pt x="341" y="225"/>
                  <a:pt x="341" y="225"/>
                </a:cubicBezTo>
                <a:cubicBezTo>
                  <a:pt x="372" y="225"/>
                  <a:pt x="397" y="200"/>
                  <a:pt x="397" y="168"/>
                </a:cubicBezTo>
                <a:lnTo>
                  <a:pt x="397" y="56"/>
                </a:lnTo>
                <a:cubicBezTo>
                  <a:pt x="397" y="25"/>
                  <a:pt x="372" y="0"/>
                  <a:pt x="341" y="0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160280" y="1641240"/>
            <a:ext cx="6336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2.7 Secuencia de acciones formativas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015560" y="2387880"/>
            <a:ext cx="787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 y motivación contextualizada (estructura musical)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015560" y="2864160"/>
            <a:ext cx="492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Explicación teórica de nodos y enlaces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015560" y="3350160"/>
            <a:ext cx="716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Análisis de código base y funcionalidades a implementar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015560" y="3835800"/>
            <a:ext cx="592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Desarrollo paso a paso con apoyo del docente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015560" y="4321440"/>
            <a:ext cx="428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Testeo y visualización en consola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015560" y="4797720"/>
            <a:ext cx="581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Opcional: interfaz gráfica o sistema de menús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780840" y="1382400"/>
            <a:ext cx="362160" cy="294120"/>
          </a:xfrm>
          <a:custGeom>
            <a:avLst/>
            <a:gdLst/>
            <a:ahLst/>
            <a:rect l="0" t="0" r="r" b="b"/>
            <a:pathLst>
              <a:path w="1006" h="817">
                <a:moveTo>
                  <a:pt x="951" y="628"/>
                </a:moveTo>
                <a:cubicBezTo>
                  <a:pt x="939" y="602"/>
                  <a:pt x="926" y="574"/>
                  <a:pt x="895" y="574"/>
                </a:cubicBezTo>
                <a:lnTo>
                  <a:pt x="867" y="574"/>
                </a:lnTo>
                <a:cubicBezTo>
                  <a:pt x="898" y="574"/>
                  <a:pt x="923" y="549"/>
                  <a:pt x="923" y="519"/>
                </a:cubicBezTo>
                <a:lnTo>
                  <a:pt x="923" y="55"/>
                </a:lnTo>
                <a:cubicBezTo>
                  <a:pt x="923" y="25"/>
                  <a:pt x="898" y="0"/>
                  <a:pt x="867" y="0"/>
                </a:cubicBezTo>
                <a:lnTo>
                  <a:pt x="140" y="0"/>
                </a:lnTo>
                <a:cubicBezTo>
                  <a:pt x="109" y="0"/>
                  <a:pt x="84" y="25"/>
                  <a:pt x="84" y="55"/>
                </a:cubicBezTo>
                <a:lnTo>
                  <a:pt x="84" y="519"/>
                </a:lnTo>
                <a:cubicBezTo>
                  <a:pt x="84" y="549"/>
                  <a:pt x="109" y="574"/>
                  <a:pt x="140" y="574"/>
                </a:cubicBezTo>
                <a:lnTo>
                  <a:pt x="112" y="574"/>
                </a:lnTo>
                <a:cubicBezTo>
                  <a:pt x="81" y="574"/>
                  <a:pt x="65" y="601"/>
                  <a:pt x="56" y="628"/>
                </a:cubicBezTo>
                <a:lnTo>
                  <a:pt x="0" y="763"/>
                </a:lnTo>
                <a:cubicBezTo>
                  <a:pt x="0" y="793"/>
                  <a:pt x="25" y="817"/>
                  <a:pt x="56" y="817"/>
                </a:cubicBezTo>
                <a:lnTo>
                  <a:pt x="951" y="817"/>
                </a:lnTo>
                <a:cubicBezTo>
                  <a:pt x="981" y="817"/>
                  <a:pt x="1006" y="793"/>
                  <a:pt x="1006" y="763"/>
                </a:cubicBezTo>
                <a:lnTo>
                  <a:pt x="951" y="628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780840" y="1657440"/>
            <a:ext cx="362160" cy="19080"/>
          </a:xfrm>
          <a:custGeom>
            <a:avLst/>
            <a:gdLst/>
            <a:ahLst/>
            <a:rect l="0" t="0" r="r" b="b"/>
            <a:pathLst>
              <a:path w="1006" h="53">
                <a:moveTo>
                  <a:pt x="0" y="0"/>
                </a:moveTo>
                <a:lnTo>
                  <a:pt x="0" y="1"/>
                </a:lnTo>
                <a:lnTo>
                  <a:pt x="5" y="20"/>
                </a:lnTo>
                <a:cubicBezTo>
                  <a:pt x="14" y="39"/>
                  <a:pt x="33" y="53"/>
                  <a:pt x="56" y="53"/>
                </a:cubicBezTo>
                <a:lnTo>
                  <a:pt x="951" y="53"/>
                </a:lnTo>
                <a:cubicBezTo>
                  <a:pt x="981" y="53"/>
                  <a:pt x="1005" y="29"/>
                  <a:pt x="100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831240" y="1402200"/>
            <a:ext cx="261720" cy="167400"/>
          </a:xfrm>
          <a:custGeom>
            <a:avLst/>
            <a:gdLst/>
            <a:ahLst/>
            <a:rect l="0" t="0" r="r" b="b"/>
            <a:pathLst>
              <a:path w="727" h="465">
                <a:moveTo>
                  <a:pt x="727" y="438"/>
                </a:moveTo>
                <a:cubicBezTo>
                  <a:pt x="727" y="453"/>
                  <a:pt x="714" y="465"/>
                  <a:pt x="699" y="465"/>
                </a:cubicBezTo>
                <a:lnTo>
                  <a:pt x="28" y="465"/>
                </a:lnTo>
                <a:cubicBezTo>
                  <a:pt x="12" y="465"/>
                  <a:pt x="0" y="453"/>
                  <a:pt x="0" y="438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699" y="0"/>
                </a:lnTo>
                <a:cubicBezTo>
                  <a:pt x="714" y="0"/>
                  <a:pt x="727" y="12"/>
                  <a:pt x="727" y="27"/>
                </a:cubicBezTo>
                <a:lnTo>
                  <a:pt x="727" y="438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813240" y="1598040"/>
            <a:ext cx="299160" cy="39960"/>
          </a:xfrm>
          <a:custGeom>
            <a:avLst/>
            <a:gdLst/>
            <a:ahLst/>
            <a:rect l="0" t="0" r="r" b="b"/>
            <a:pathLst>
              <a:path w="831" h="111">
                <a:moveTo>
                  <a:pt x="830" y="82"/>
                </a:moveTo>
                <a:lnTo>
                  <a:pt x="809" y="23"/>
                </a:lnTo>
                <a:cubicBezTo>
                  <a:pt x="802" y="11"/>
                  <a:pt x="791" y="0"/>
                  <a:pt x="776" y="0"/>
                </a:cubicBezTo>
                <a:lnTo>
                  <a:pt x="53" y="0"/>
                </a:lnTo>
                <a:cubicBezTo>
                  <a:pt x="37" y="0"/>
                  <a:pt x="27" y="12"/>
                  <a:pt x="21" y="29"/>
                </a:cubicBezTo>
                <a:lnTo>
                  <a:pt x="1" y="82"/>
                </a:lnTo>
                <a:cubicBezTo>
                  <a:pt x="-5" y="100"/>
                  <a:pt x="14" y="111"/>
                  <a:pt x="29" y="111"/>
                </a:cubicBezTo>
                <a:lnTo>
                  <a:pt x="241" y="111"/>
                </a:lnTo>
                <a:cubicBezTo>
                  <a:pt x="241" y="111"/>
                  <a:pt x="267" y="109"/>
                  <a:pt x="272" y="94"/>
                </a:cubicBezTo>
                <a:cubicBezTo>
                  <a:pt x="277" y="76"/>
                  <a:pt x="283" y="49"/>
                  <a:pt x="285" y="44"/>
                </a:cubicBezTo>
                <a:cubicBezTo>
                  <a:pt x="287" y="37"/>
                  <a:pt x="295" y="30"/>
                  <a:pt x="309" y="30"/>
                </a:cubicBezTo>
                <a:lnTo>
                  <a:pt x="548" y="30"/>
                </a:lnTo>
                <a:cubicBezTo>
                  <a:pt x="562" y="30"/>
                  <a:pt x="569" y="37"/>
                  <a:pt x="571" y="45"/>
                </a:cubicBezTo>
                <a:cubicBezTo>
                  <a:pt x="572" y="51"/>
                  <a:pt x="579" y="76"/>
                  <a:pt x="583" y="95"/>
                </a:cubicBezTo>
                <a:cubicBezTo>
                  <a:pt x="586" y="110"/>
                  <a:pt x="617" y="111"/>
                  <a:pt x="617" y="111"/>
                </a:cubicBezTo>
                <a:lnTo>
                  <a:pt x="802" y="111"/>
                </a:lnTo>
                <a:cubicBezTo>
                  <a:pt x="818" y="111"/>
                  <a:pt x="836" y="98"/>
                  <a:pt x="830" y="82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922680" y="1618560"/>
            <a:ext cx="88920" cy="29880"/>
          </a:xfrm>
          <a:custGeom>
            <a:avLst/>
            <a:gdLst/>
            <a:ahLst/>
            <a:rect l="0" t="0" r="r" b="b"/>
            <a:pathLst>
              <a:path w="247" h="83">
                <a:moveTo>
                  <a:pt x="232" y="83"/>
                </a:moveTo>
                <a:lnTo>
                  <a:pt x="15" y="83"/>
                </a:lnTo>
                <a:cubicBezTo>
                  <a:pt x="3" y="83"/>
                  <a:pt x="-1" y="72"/>
                  <a:pt x="0" y="63"/>
                </a:cubicBezTo>
                <a:cubicBezTo>
                  <a:pt x="2" y="54"/>
                  <a:pt x="11" y="15"/>
                  <a:pt x="12" y="10"/>
                </a:cubicBezTo>
                <a:cubicBezTo>
                  <a:pt x="12" y="5"/>
                  <a:pt x="19" y="0"/>
                  <a:pt x="26" y="0"/>
                </a:cubicBezTo>
                <a:lnTo>
                  <a:pt x="222" y="0"/>
                </a:lnTo>
                <a:cubicBezTo>
                  <a:pt x="231" y="0"/>
                  <a:pt x="236" y="4"/>
                  <a:pt x="238" y="13"/>
                </a:cubicBezTo>
                <a:cubicBezTo>
                  <a:pt x="239" y="22"/>
                  <a:pt x="246" y="58"/>
                  <a:pt x="247" y="66"/>
                </a:cubicBezTo>
                <a:cubicBezTo>
                  <a:pt x="247" y="74"/>
                  <a:pt x="242" y="83"/>
                  <a:pt x="232" y="83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160280" y="1251000"/>
            <a:ext cx="3893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2.8 Actividad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747720" y="2034360"/>
            <a:ext cx="88344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“SIMULA UNA ESTRUCTURA VIVA: PROGRAMA CON NODOS”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1047600" y="3323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747720" y="2607120"/>
            <a:ext cx="740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alumnado desarrollará una aplicación en Java que permita: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1047600" y="3809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300320" y="3169080"/>
            <a:ext cx="645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canciones con: título, artista, duración,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1047600" y="4295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300320" y="3654720"/>
            <a:ext cx="7611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Almacenar canciones en listas enlazadas separadas por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1047600" y="4781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300320" y="4140720"/>
            <a:ext cx="6642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Buscar, eliminar y listar canciones dentro de un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771480" y="5238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4"/>
                  <a:pt x="717" y="576"/>
                  <a:pt x="703" y="597"/>
                </a:cubicBezTo>
                <a:cubicBezTo>
                  <a:pt x="689" y="618"/>
                  <a:pt x="673" y="638"/>
                  <a:pt x="656" y="656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1"/>
                </a:cubicBezTo>
                <a:cubicBezTo>
                  <a:pt x="433" y="765"/>
                  <a:pt x="408" y="768"/>
                  <a:pt x="383" y="768"/>
                </a:cubicBezTo>
                <a:cubicBezTo>
                  <a:pt x="358" y="768"/>
                  <a:pt x="333" y="765"/>
                  <a:pt x="308" y="761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3"/>
                  <a:pt x="112" y="656"/>
                </a:cubicBezTo>
                <a:cubicBezTo>
                  <a:pt x="94" y="638"/>
                  <a:pt x="78" y="618"/>
                  <a:pt x="64" y="597"/>
                </a:cubicBezTo>
                <a:cubicBezTo>
                  <a:pt x="50" y="576"/>
                  <a:pt x="38" y="554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4"/>
                  <a:pt x="0" y="409"/>
                  <a:pt x="0" y="383"/>
                </a:cubicBezTo>
                <a:cubicBezTo>
                  <a:pt x="0" y="358"/>
                  <a:pt x="2" y="333"/>
                  <a:pt x="7" y="308"/>
                </a:cubicBezTo>
                <a:cubicBezTo>
                  <a:pt x="12" y="284"/>
                  <a:pt x="19" y="260"/>
                  <a:pt x="29" y="236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8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8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6"/>
                </a:cubicBezTo>
                <a:cubicBezTo>
                  <a:pt x="748" y="260"/>
                  <a:pt x="756" y="284"/>
                  <a:pt x="761" y="308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806040" y="527292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7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7"/>
                  <a:pt x="0" y="308"/>
                  <a:pt x="0" y="289"/>
                </a:cubicBezTo>
                <a:cubicBezTo>
                  <a:pt x="0" y="270"/>
                  <a:pt x="1" y="252"/>
                  <a:pt x="5" y="233"/>
                </a:cubicBezTo>
                <a:cubicBezTo>
                  <a:pt x="9" y="215"/>
                  <a:pt x="14" y="197"/>
                  <a:pt x="21" y="179"/>
                </a:cubicBezTo>
                <a:cubicBezTo>
                  <a:pt x="29" y="162"/>
                  <a:pt x="38" y="145"/>
                  <a:pt x="48" y="129"/>
                </a:cubicBezTo>
                <a:cubicBezTo>
                  <a:pt x="59" y="114"/>
                  <a:pt x="70" y="99"/>
                  <a:pt x="84" y="86"/>
                </a:cubicBezTo>
                <a:cubicBezTo>
                  <a:pt x="97" y="72"/>
                  <a:pt x="112" y="60"/>
                  <a:pt x="127" y="50"/>
                </a:cubicBezTo>
                <a:cubicBezTo>
                  <a:pt x="143" y="39"/>
                  <a:pt x="160" y="31"/>
                  <a:pt x="177" y="23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3"/>
                </a:cubicBezTo>
                <a:cubicBezTo>
                  <a:pt x="416" y="31"/>
                  <a:pt x="432" y="39"/>
                  <a:pt x="448" y="50"/>
                </a:cubicBezTo>
                <a:cubicBezTo>
                  <a:pt x="464" y="60"/>
                  <a:pt x="478" y="72"/>
                  <a:pt x="492" y="86"/>
                </a:cubicBezTo>
                <a:cubicBezTo>
                  <a:pt x="505" y="99"/>
                  <a:pt x="517" y="114"/>
                  <a:pt x="528" y="129"/>
                </a:cubicBezTo>
                <a:cubicBezTo>
                  <a:pt x="538" y="145"/>
                  <a:pt x="547" y="162"/>
                  <a:pt x="554" y="179"/>
                </a:cubicBezTo>
                <a:cubicBezTo>
                  <a:pt x="561" y="197"/>
                  <a:pt x="567" y="215"/>
                  <a:pt x="570" y="233"/>
                </a:cubicBezTo>
                <a:cubicBezTo>
                  <a:pt x="574" y="252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832680" y="52999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3"/>
                  <a:pt x="375" y="354"/>
                  <a:pt x="365" y="364"/>
                </a:cubicBezTo>
                <a:cubicBezTo>
                  <a:pt x="355" y="374"/>
                  <a:pt x="344" y="383"/>
                  <a:pt x="333" y="390"/>
                </a:cubicBezTo>
                <a:cubicBezTo>
                  <a:pt x="321" y="398"/>
                  <a:pt x="309" y="406"/>
                  <a:pt x="296" y="411"/>
                </a:cubicBezTo>
                <a:cubicBezTo>
                  <a:pt x="283" y="416"/>
                  <a:pt x="270" y="421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1"/>
                  <a:pt x="146" y="416"/>
                  <a:pt x="133" y="411"/>
                </a:cubicBezTo>
                <a:cubicBezTo>
                  <a:pt x="120" y="406"/>
                  <a:pt x="107" y="398"/>
                  <a:pt x="96" y="390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4"/>
                  <a:pt x="45" y="343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863280" y="533052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5"/>
                  <a:pt x="10" y="79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79"/>
                </a:cubicBezTo>
                <a:cubicBezTo>
                  <a:pt x="254" y="95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886320" y="53535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8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906120" y="537876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903960" y="536472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8"/>
                  <a:pt x="50" y="37"/>
                </a:cubicBezTo>
                <a:lnTo>
                  <a:pt x="38" y="49"/>
                </a:lnTo>
                <a:cubicBezTo>
                  <a:pt x="33" y="53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954360" y="523872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49"/>
                  <a:pt x="4" y="249"/>
                </a:cubicBezTo>
                <a:lnTo>
                  <a:pt x="156" y="92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6"/>
                </a:lnTo>
                <a:cubicBezTo>
                  <a:pt x="201" y="99"/>
                  <a:pt x="253" y="117"/>
                  <a:pt x="260" y="142"/>
                </a:cubicBezTo>
                <a:cubicBezTo>
                  <a:pt x="266" y="168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910800" y="52628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300320" y="4626360"/>
            <a:ext cx="566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Visualizar en consola los cambios estructurales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1065240" y="5188320"/>
            <a:ext cx="711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simula una estructura dinámica en constante evolución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