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269080"/>
            <a:ext cx="447840" cy="423720"/>
          </a:xfrm>
          <a:custGeom>
            <a:avLst/>
            <a:gdLst/>
            <a:ahLst/>
            <a:rect l="0" t="0" r="r" b="b"/>
            <a:pathLst>
              <a:path w="1244" h="1177">
                <a:moveTo>
                  <a:pt x="1182" y="0"/>
                </a:moveTo>
                <a:lnTo>
                  <a:pt x="407" y="87"/>
                </a:lnTo>
                <a:cubicBezTo>
                  <a:pt x="373" y="91"/>
                  <a:pt x="345" y="121"/>
                  <a:pt x="345" y="155"/>
                </a:cubicBezTo>
                <a:lnTo>
                  <a:pt x="345" y="791"/>
                </a:lnTo>
                <a:cubicBezTo>
                  <a:pt x="314" y="778"/>
                  <a:pt x="278" y="771"/>
                  <a:pt x="241" y="771"/>
                </a:cubicBezTo>
                <a:cubicBezTo>
                  <a:pt x="108" y="771"/>
                  <a:pt x="0" y="862"/>
                  <a:pt x="0" y="974"/>
                </a:cubicBezTo>
                <a:cubicBezTo>
                  <a:pt x="0" y="1086"/>
                  <a:pt x="108" y="1177"/>
                  <a:pt x="241" y="1177"/>
                </a:cubicBezTo>
                <a:cubicBezTo>
                  <a:pt x="375" y="1177"/>
                  <a:pt x="483" y="1086"/>
                  <a:pt x="483" y="974"/>
                </a:cubicBezTo>
                <a:lnTo>
                  <a:pt x="483" y="350"/>
                </a:lnTo>
                <a:lnTo>
                  <a:pt x="1106" y="280"/>
                </a:lnTo>
                <a:lnTo>
                  <a:pt x="1106" y="723"/>
                </a:lnTo>
                <a:cubicBezTo>
                  <a:pt x="1074" y="711"/>
                  <a:pt x="1039" y="704"/>
                  <a:pt x="1002" y="704"/>
                </a:cubicBezTo>
                <a:cubicBezTo>
                  <a:pt x="868" y="704"/>
                  <a:pt x="759" y="794"/>
                  <a:pt x="759" y="906"/>
                </a:cubicBezTo>
                <a:cubicBezTo>
                  <a:pt x="759" y="1018"/>
                  <a:pt x="868" y="1109"/>
                  <a:pt x="1002" y="1109"/>
                </a:cubicBezTo>
                <a:cubicBezTo>
                  <a:pt x="1136" y="1109"/>
                  <a:pt x="1244" y="1018"/>
                  <a:pt x="1244" y="906"/>
                </a:cubicBezTo>
                <a:lnTo>
                  <a:pt x="1244" y="54"/>
                </a:lnTo>
                <a:cubicBezTo>
                  <a:pt x="1244" y="20"/>
                  <a:pt x="1216" y="-4"/>
                  <a:pt x="1182" y="0"/>
                </a:cubicBez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55680" y="2180520"/>
            <a:ext cx="284364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2.8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68680" y="3930120"/>
            <a:ext cx="144360" cy="144720"/>
          </a:xfrm>
          <a:custGeom>
            <a:avLst/>
            <a:gdLst/>
            <a:ahLst/>
            <a:rect l="0" t="0" r="r" b="b"/>
            <a:pathLst>
              <a:path w="401" h="402">
                <a:moveTo>
                  <a:pt x="235" y="402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2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930960" y="38962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1"/>
                </a:lnTo>
                <a:cubicBezTo>
                  <a:pt x="332" y="198"/>
                  <a:pt x="332" y="259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772560" y="40323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22960" y="396828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2"/>
                  <a:pt x="299" y="432"/>
                  <a:pt x="262" y="396"/>
                </a:cubicBezTo>
                <a:lnTo>
                  <a:pt x="27" y="162"/>
                </a:lnTo>
                <a:cubicBezTo>
                  <a:pt x="-9" y="124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098520"/>
            <a:ext cx="8191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 una estructura viva: programa con nodos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065240" y="3845160"/>
            <a:ext cx="1024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Diseña una aplicación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utilice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gestionar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4254840"/>
            <a:ext cx="277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agrupadas por género.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62640" y="211428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5"/>
                  <a:pt x="327" y="84"/>
                </a:cubicBezTo>
                <a:cubicBezTo>
                  <a:pt x="312" y="144"/>
                  <a:pt x="246" y="212"/>
                  <a:pt x="154" y="206"/>
                </a:cubicBezTo>
                <a:cubicBezTo>
                  <a:pt x="69" y="200"/>
                  <a:pt x="0" y="159"/>
                  <a:pt x="0" y="102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1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28440" y="2117880"/>
            <a:ext cx="151920" cy="46800"/>
          </a:xfrm>
          <a:custGeom>
            <a:avLst/>
            <a:gdLst/>
            <a:ahLst/>
            <a:rect l="0" t="0" r="r" b="b"/>
            <a:pathLst>
              <a:path w="422" h="130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71"/>
                </a:cubicBezTo>
                <a:cubicBezTo>
                  <a:pt x="0" y="86"/>
                  <a:pt x="8" y="100"/>
                  <a:pt x="20" y="111"/>
                </a:cubicBezTo>
                <a:cubicBezTo>
                  <a:pt x="20" y="111"/>
                  <a:pt x="49" y="140"/>
                  <a:pt x="99" y="127"/>
                </a:cubicBezTo>
                <a:cubicBezTo>
                  <a:pt x="121" y="121"/>
                  <a:pt x="157" y="76"/>
                  <a:pt x="222" y="69"/>
                </a:cubicBezTo>
                <a:cubicBezTo>
                  <a:pt x="253" y="65"/>
                  <a:pt x="313" y="90"/>
                  <a:pt x="417" y="90"/>
                </a:cubicBezTo>
                <a:cubicBezTo>
                  <a:pt x="421" y="81"/>
                  <a:pt x="422" y="74"/>
                  <a:pt x="422" y="74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786600" y="190584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0"/>
                  <a:pt x="915" y="601"/>
                </a:cubicBezTo>
                <a:cubicBezTo>
                  <a:pt x="959" y="541"/>
                  <a:pt x="953" y="479"/>
                  <a:pt x="953" y="479"/>
                </a:cubicBezTo>
                <a:cubicBezTo>
                  <a:pt x="998" y="395"/>
                  <a:pt x="939" y="317"/>
                  <a:pt x="939" y="317"/>
                </a:cubicBezTo>
                <a:cubicBezTo>
                  <a:pt x="933" y="228"/>
                  <a:pt x="879" y="192"/>
                  <a:pt x="879" y="192"/>
                </a:cubicBezTo>
                <a:cubicBezTo>
                  <a:pt x="843" y="107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3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59"/>
                  <a:pt x="0" y="387"/>
                </a:cubicBezTo>
                <a:cubicBezTo>
                  <a:pt x="14" y="543"/>
                  <a:pt x="124" y="572"/>
                  <a:pt x="194" y="588"/>
                </a:cubicBezTo>
                <a:cubicBezTo>
                  <a:pt x="210" y="633"/>
                  <a:pt x="271" y="714"/>
                  <a:pt x="378" y="684"/>
                </a:cubicBezTo>
                <a:cubicBezTo>
                  <a:pt x="511" y="661"/>
                  <a:pt x="567" y="621"/>
                  <a:pt x="600" y="621"/>
                </a:cubicBezTo>
                <a:cubicBezTo>
                  <a:pt x="632" y="621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06040" y="192888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9"/>
                </a:moveTo>
                <a:cubicBezTo>
                  <a:pt x="490" y="314"/>
                  <a:pt x="526" y="317"/>
                  <a:pt x="557" y="320"/>
                </a:cubicBezTo>
                <a:cubicBezTo>
                  <a:pt x="567" y="321"/>
                  <a:pt x="576" y="322"/>
                  <a:pt x="586" y="322"/>
                </a:cubicBezTo>
                <a:cubicBezTo>
                  <a:pt x="641" y="320"/>
                  <a:pt x="686" y="296"/>
                  <a:pt x="707" y="274"/>
                </a:cubicBezTo>
                <a:cubicBezTo>
                  <a:pt x="712" y="268"/>
                  <a:pt x="711" y="259"/>
                  <a:pt x="705" y="254"/>
                </a:cubicBezTo>
                <a:cubicBezTo>
                  <a:pt x="700" y="249"/>
                  <a:pt x="690" y="249"/>
                  <a:pt x="685" y="255"/>
                </a:cubicBezTo>
                <a:cubicBezTo>
                  <a:pt x="669" y="272"/>
                  <a:pt x="632" y="292"/>
                  <a:pt x="585" y="293"/>
                </a:cubicBezTo>
                <a:cubicBezTo>
                  <a:pt x="577" y="293"/>
                  <a:pt x="568" y="292"/>
                  <a:pt x="559" y="291"/>
                </a:cubicBezTo>
                <a:cubicBezTo>
                  <a:pt x="526" y="288"/>
                  <a:pt x="485" y="284"/>
                  <a:pt x="412" y="325"/>
                </a:cubicBezTo>
                <a:cubicBezTo>
                  <a:pt x="394" y="335"/>
                  <a:pt x="368" y="338"/>
                  <a:pt x="341" y="341"/>
                </a:cubicBezTo>
                <a:cubicBezTo>
                  <a:pt x="279" y="252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4"/>
                  <a:pt x="362" y="148"/>
                </a:cubicBezTo>
                <a:cubicBezTo>
                  <a:pt x="369" y="144"/>
                  <a:pt x="371" y="136"/>
                  <a:pt x="368" y="129"/>
                </a:cubicBezTo>
                <a:cubicBezTo>
                  <a:pt x="364" y="122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1"/>
                  <a:pt x="268" y="119"/>
                  <a:pt x="273" y="126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9"/>
                  <a:pt x="257" y="256"/>
                  <a:pt x="309" y="344"/>
                </a:cubicBezTo>
                <a:cubicBezTo>
                  <a:pt x="272" y="348"/>
                  <a:pt x="235" y="353"/>
                  <a:pt x="206" y="372"/>
                </a:cubicBezTo>
                <a:cubicBezTo>
                  <a:pt x="188" y="384"/>
                  <a:pt x="169" y="401"/>
                  <a:pt x="154" y="422"/>
                </a:cubicBezTo>
                <a:cubicBezTo>
                  <a:pt x="136" y="419"/>
                  <a:pt x="72" y="403"/>
                  <a:pt x="61" y="331"/>
                </a:cubicBezTo>
                <a:cubicBezTo>
                  <a:pt x="68" y="326"/>
                  <a:pt x="74" y="319"/>
                  <a:pt x="77" y="309"/>
                </a:cubicBezTo>
                <a:cubicBezTo>
                  <a:pt x="80" y="302"/>
                  <a:pt x="76" y="294"/>
                  <a:pt x="69" y="291"/>
                </a:cubicBezTo>
                <a:cubicBezTo>
                  <a:pt x="62" y="288"/>
                  <a:pt x="54" y="292"/>
                  <a:pt x="51" y="299"/>
                </a:cubicBezTo>
                <a:cubicBezTo>
                  <a:pt x="49" y="305"/>
                  <a:pt x="44" y="310"/>
                  <a:pt x="38" y="312"/>
                </a:cubicBezTo>
                <a:cubicBezTo>
                  <a:pt x="33" y="315"/>
                  <a:pt x="26" y="314"/>
                  <a:pt x="20" y="310"/>
                </a:cubicBezTo>
                <a:cubicBezTo>
                  <a:pt x="14" y="306"/>
                  <a:pt x="5" y="308"/>
                  <a:pt x="1" y="316"/>
                </a:cubicBezTo>
                <a:cubicBezTo>
                  <a:pt x="-2" y="323"/>
                  <a:pt x="0" y="331"/>
                  <a:pt x="7" y="335"/>
                </a:cubicBezTo>
                <a:cubicBezTo>
                  <a:pt x="15" y="340"/>
                  <a:pt x="23" y="342"/>
                  <a:pt x="32" y="342"/>
                </a:cubicBezTo>
                <a:cubicBezTo>
                  <a:pt x="33" y="342"/>
                  <a:pt x="34" y="341"/>
                  <a:pt x="35" y="341"/>
                </a:cubicBezTo>
                <a:cubicBezTo>
                  <a:pt x="48" y="409"/>
                  <a:pt x="101" y="438"/>
                  <a:pt x="139" y="447"/>
                </a:cubicBezTo>
                <a:cubicBezTo>
                  <a:pt x="134" y="458"/>
                  <a:pt x="131" y="469"/>
                  <a:pt x="130" y="480"/>
                </a:cubicBezTo>
                <a:cubicBezTo>
                  <a:pt x="129" y="488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4"/>
                  <a:pt x="326" y="371"/>
                </a:cubicBezTo>
                <a:cubicBezTo>
                  <a:pt x="363" y="367"/>
                  <a:pt x="398" y="364"/>
                  <a:pt x="425" y="349"/>
                </a:cubicBezTo>
                <a:moveTo>
                  <a:pt x="786" y="306"/>
                </a:moveTo>
                <a:cubicBezTo>
                  <a:pt x="782" y="314"/>
                  <a:pt x="785" y="322"/>
                  <a:pt x="791" y="326"/>
                </a:cubicBezTo>
                <a:cubicBezTo>
                  <a:pt x="793" y="327"/>
                  <a:pt x="796" y="328"/>
                  <a:pt x="798" y="328"/>
                </a:cubicBezTo>
                <a:cubicBezTo>
                  <a:pt x="803" y="328"/>
                  <a:pt x="808" y="325"/>
                  <a:pt x="810" y="321"/>
                </a:cubicBezTo>
                <a:cubicBezTo>
                  <a:pt x="811" y="320"/>
                  <a:pt x="862" y="223"/>
                  <a:pt x="766" y="159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2"/>
                  <a:pt x="787" y="303"/>
                  <a:pt x="786" y="306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1"/>
                  <a:pt x="331" y="38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3"/>
                  <a:pt x="237" y="-1"/>
                  <a:pt x="195" y="59"/>
                </a:cubicBezTo>
                <a:cubicBezTo>
                  <a:pt x="190" y="65"/>
                  <a:pt x="191" y="74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4"/>
                  <a:pt x="670" y="77"/>
                  <a:pt x="675" y="77"/>
                </a:cubicBezTo>
                <a:cubicBezTo>
                  <a:pt x="677" y="77"/>
                  <a:pt x="680" y="76"/>
                  <a:pt x="682" y="75"/>
                </a:cubicBezTo>
                <a:cubicBezTo>
                  <a:pt x="688" y="71"/>
                  <a:pt x="691" y="63"/>
                  <a:pt x="687" y="56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7"/>
                </a:moveTo>
                <a:cubicBezTo>
                  <a:pt x="821" y="437"/>
                  <a:pt x="813" y="442"/>
                  <a:pt x="812" y="450"/>
                </a:cubicBezTo>
                <a:cubicBezTo>
                  <a:pt x="812" y="450"/>
                  <a:pt x="808" y="498"/>
                  <a:pt x="759" y="514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1"/>
                  <a:pt x="768" y="540"/>
                </a:cubicBezTo>
                <a:cubicBezTo>
                  <a:pt x="834" y="519"/>
                  <a:pt x="840" y="455"/>
                  <a:pt x="840" y="452"/>
                </a:cubicBezTo>
                <a:cubicBezTo>
                  <a:pt x="841" y="444"/>
                  <a:pt x="835" y="438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51040" y="193212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2"/>
                </a:moveTo>
                <a:cubicBezTo>
                  <a:pt x="9" y="300"/>
                  <a:pt x="14" y="307"/>
                  <a:pt x="21" y="309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0"/>
                </a:cubicBezTo>
                <a:cubicBezTo>
                  <a:pt x="102" y="253"/>
                  <a:pt x="98" y="245"/>
                  <a:pt x="90" y="244"/>
                </a:cubicBezTo>
                <a:cubicBezTo>
                  <a:pt x="78" y="241"/>
                  <a:pt x="66" y="243"/>
                  <a:pt x="55" y="246"/>
                </a:cubicBezTo>
                <a:cubicBezTo>
                  <a:pt x="23" y="191"/>
                  <a:pt x="29" y="136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4"/>
                  <a:pt x="1" y="131"/>
                </a:cubicBezTo>
                <a:cubicBezTo>
                  <a:pt x="1" y="134"/>
                  <a:pt x="-6" y="196"/>
                  <a:pt x="31" y="260"/>
                </a:cubicBezTo>
                <a:cubicBezTo>
                  <a:pt x="22" y="269"/>
                  <a:pt x="15" y="280"/>
                  <a:pt x="11" y="292"/>
                </a:cubicBezTo>
                <a:moveTo>
                  <a:pt x="323" y="223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6"/>
                  <a:pt x="370" y="228"/>
                  <a:pt x="374" y="228"/>
                </a:cubicBezTo>
                <a:cubicBezTo>
                  <a:pt x="378" y="228"/>
                  <a:pt x="381" y="226"/>
                  <a:pt x="384" y="223"/>
                </a:cubicBezTo>
                <a:cubicBezTo>
                  <a:pt x="389" y="218"/>
                  <a:pt x="389" y="209"/>
                  <a:pt x="384" y="204"/>
                </a:cubicBezTo>
                <a:cubicBezTo>
                  <a:pt x="377" y="197"/>
                  <a:pt x="369" y="193"/>
                  <a:pt x="361" y="191"/>
                </a:cubicBezTo>
                <a:cubicBezTo>
                  <a:pt x="370" y="162"/>
                  <a:pt x="366" y="150"/>
                  <a:pt x="359" y="126"/>
                </a:cubicBezTo>
                <a:cubicBezTo>
                  <a:pt x="357" y="122"/>
                  <a:pt x="356" y="117"/>
                  <a:pt x="354" y="111"/>
                </a:cubicBezTo>
                <a:lnTo>
                  <a:pt x="353" y="108"/>
                </a:lnTo>
                <a:cubicBezTo>
                  <a:pt x="343" y="75"/>
                  <a:pt x="337" y="52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8"/>
                  <a:pt x="316" y="80"/>
                  <a:pt x="327" y="117"/>
                </a:cubicBezTo>
                <a:lnTo>
                  <a:pt x="328" y="120"/>
                </a:lnTo>
                <a:cubicBezTo>
                  <a:pt x="329" y="126"/>
                  <a:pt x="331" y="130"/>
                  <a:pt x="332" y="135"/>
                </a:cubicBezTo>
                <a:cubicBezTo>
                  <a:pt x="339" y="156"/>
                  <a:pt x="341" y="163"/>
                  <a:pt x="333" y="189"/>
                </a:cubicBezTo>
                <a:cubicBezTo>
                  <a:pt x="322" y="191"/>
                  <a:pt x="312" y="195"/>
                  <a:pt x="304" y="203"/>
                </a:cubicBezTo>
                <a:cubicBezTo>
                  <a:pt x="299" y="208"/>
                  <a:pt x="298" y="217"/>
                  <a:pt x="304" y="223"/>
                </a:cubicBezTo>
                <a:cubicBezTo>
                  <a:pt x="309" y="228"/>
                  <a:pt x="318" y="229"/>
                  <a:pt x="323" y="223"/>
                </a:cubicBezTo>
                <a:moveTo>
                  <a:pt x="502" y="140"/>
                </a:moveTo>
                <a:cubicBezTo>
                  <a:pt x="510" y="140"/>
                  <a:pt x="519" y="138"/>
                  <a:pt x="526" y="135"/>
                </a:cubicBezTo>
                <a:cubicBezTo>
                  <a:pt x="533" y="131"/>
                  <a:pt x="536" y="123"/>
                  <a:pt x="533" y="116"/>
                </a:cubicBezTo>
                <a:cubicBezTo>
                  <a:pt x="530" y="108"/>
                  <a:pt x="521" y="105"/>
                  <a:pt x="514" y="108"/>
                </a:cubicBezTo>
                <a:cubicBezTo>
                  <a:pt x="500" y="116"/>
                  <a:pt x="482" y="109"/>
                  <a:pt x="475" y="96"/>
                </a:cubicBezTo>
                <a:cubicBezTo>
                  <a:pt x="471" y="89"/>
                  <a:pt x="463" y="86"/>
                  <a:pt x="456" y="90"/>
                </a:cubicBezTo>
                <a:cubicBezTo>
                  <a:pt x="449" y="93"/>
                  <a:pt x="446" y="102"/>
                  <a:pt x="450" y="109"/>
                </a:cubicBezTo>
                <a:cubicBezTo>
                  <a:pt x="455" y="119"/>
                  <a:pt x="463" y="127"/>
                  <a:pt x="471" y="132"/>
                </a:cubicBezTo>
                <a:cubicBezTo>
                  <a:pt x="456" y="168"/>
                  <a:pt x="465" y="207"/>
                  <a:pt x="472" y="227"/>
                </a:cubicBezTo>
                <a:cubicBezTo>
                  <a:pt x="474" y="233"/>
                  <a:pt x="479" y="237"/>
                  <a:pt x="485" y="237"/>
                </a:cubicBezTo>
                <a:cubicBezTo>
                  <a:pt x="486" y="237"/>
                  <a:pt x="488" y="237"/>
                  <a:pt x="489" y="236"/>
                </a:cubicBezTo>
                <a:cubicBezTo>
                  <a:pt x="498" y="234"/>
                  <a:pt x="502" y="226"/>
                  <a:pt x="499" y="218"/>
                </a:cubicBezTo>
                <a:cubicBezTo>
                  <a:pt x="495" y="205"/>
                  <a:pt x="484" y="169"/>
                  <a:pt x="499" y="140"/>
                </a:cubicBezTo>
                <a:cubicBezTo>
                  <a:pt x="500" y="140"/>
                  <a:pt x="501" y="140"/>
                  <a:pt x="502" y="140"/>
                </a:cubicBezTo>
                <a:moveTo>
                  <a:pt x="636" y="403"/>
                </a:moveTo>
                <a:cubicBezTo>
                  <a:pt x="636" y="396"/>
                  <a:pt x="629" y="390"/>
                  <a:pt x="621" y="390"/>
                </a:cubicBezTo>
                <a:cubicBezTo>
                  <a:pt x="593" y="392"/>
                  <a:pt x="569" y="371"/>
                  <a:pt x="567" y="343"/>
                </a:cubicBezTo>
                <a:cubicBezTo>
                  <a:pt x="566" y="335"/>
                  <a:pt x="560" y="329"/>
                  <a:pt x="552" y="330"/>
                </a:cubicBezTo>
                <a:cubicBezTo>
                  <a:pt x="544" y="330"/>
                  <a:pt x="539" y="337"/>
                  <a:pt x="539" y="345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4"/>
                  <a:pt x="504" y="422"/>
                  <a:pt x="487" y="424"/>
                </a:cubicBezTo>
                <a:cubicBezTo>
                  <a:pt x="472" y="426"/>
                  <a:pt x="460" y="424"/>
                  <a:pt x="445" y="422"/>
                </a:cubicBezTo>
                <a:cubicBezTo>
                  <a:pt x="432" y="421"/>
                  <a:pt x="416" y="419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0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9"/>
                  <a:pt x="365" y="405"/>
                </a:cubicBezTo>
                <a:cubicBezTo>
                  <a:pt x="369" y="411"/>
                  <a:pt x="370" y="421"/>
                  <a:pt x="370" y="425"/>
                </a:cubicBezTo>
                <a:cubicBezTo>
                  <a:pt x="356" y="430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59"/>
                </a:cubicBezTo>
                <a:cubicBezTo>
                  <a:pt x="211" y="452"/>
                  <a:pt x="207" y="444"/>
                  <a:pt x="200" y="438"/>
                </a:cubicBezTo>
                <a:cubicBezTo>
                  <a:pt x="194" y="432"/>
                  <a:pt x="185" y="432"/>
                  <a:pt x="180" y="438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0"/>
                  <a:pt x="185" y="463"/>
                  <a:pt x="186" y="467"/>
                </a:cubicBezTo>
                <a:cubicBezTo>
                  <a:pt x="156" y="479"/>
                  <a:pt x="140" y="501"/>
                  <a:pt x="139" y="502"/>
                </a:cubicBezTo>
                <a:cubicBezTo>
                  <a:pt x="135" y="508"/>
                  <a:pt x="136" y="517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1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5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1"/>
                  <a:pt x="317" y="514"/>
                  <a:pt x="317" y="506"/>
                </a:cubicBezTo>
                <a:cubicBezTo>
                  <a:pt x="317" y="505"/>
                  <a:pt x="316" y="497"/>
                  <a:pt x="313" y="487"/>
                </a:cubicBezTo>
                <a:cubicBezTo>
                  <a:pt x="326" y="483"/>
                  <a:pt x="337" y="475"/>
                  <a:pt x="348" y="468"/>
                </a:cubicBezTo>
                <a:cubicBezTo>
                  <a:pt x="364" y="458"/>
                  <a:pt x="379" y="448"/>
                  <a:pt x="399" y="448"/>
                </a:cubicBezTo>
                <a:cubicBezTo>
                  <a:pt x="415" y="447"/>
                  <a:pt x="429" y="449"/>
                  <a:pt x="442" y="450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8"/>
                  <a:pt x="484" y="471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3"/>
                  <a:pt x="515" y="461"/>
                  <a:pt x="511" y="448"/>
                </a:cubicBezTo>
                <a:cubicBezTo>
                  <a:pt x="532" y="442"/>
                  <a:pt x="556" y="431"/>
                  <a:pt x="577" y="407"/>
                </a:cubicBezTo>
                <a:cubicBezTo>
                  <a:pt x="589" y="414"/>
                  <a:pt x="603" y="418"/>
                  <a:pt x="618" y="418"/>
                </a:cubicBezTo>
                <a:cubicBezTo>
                  <a:pt x="620" y="418"/>
                  <a:pt x="621" y="418"/>
                  <a:pt x="623" y="418"/>
                </a:cubicBezTo>
                <a:cubicBezTo>
                  <a:pt x="631" y="418"/>
                  <a:pt x="637" y="411"/>
                  <a:pt x="636" y="40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60280" y="1803240"/>
            <a:ext cx="1549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2540520"/>
            <a:ext cx="378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objetivo de esta actividad 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300320" y="3111840"/>
            <a:ext cx="714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y aplicar el concepto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dinámica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300320" y="3588120"/>
            <a:ext cx="572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Representar canciones como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nodos enlazados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4073760"/>
            <a:ext cx="969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Manipular listas enlazadas con operaciones reales: añadir, buscar, eliminar, listar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065240" y="4645440"/>
            <a:ext cx="986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viva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que se modifica a medida que el usuario interactúa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99920" y="799920"/>
            <a:ext cx="343080" cy="334080"/>
          </a:xfrm>
          <a:custGeom>
            <a:avLst/>
            <a:gdLst/>
            <a:ahLst/>
            <a:rect l="0" t="0" r="r" b="b"/>
            <a:pathLst>
              <a:path w="953" h="928">
                <a:moveTo>
                  <a:pt x="905" y="173"/>
                </a:moveTo>
                <a:lnTo>
                  <a:pt x="828" y="248"/>
                </a:lnTo>
                <a:cubicBezTo>
                  <a:pt x="828" y="248"/>
                  <a:pt x="777" y="272"/>
                  <a:pt x="726" y="223"/>
                </a:cubicBezTo>
                <a:cubicBezTo>
                  <a:pt x="675" y="173"/>
                  <a:pt x="700" y="123"/>
                  <a:pt x="700" y="123"/>
                </a:cubicBezTo>
                <a:lnTo>
                  <a:pt x="777" y="48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89"/>
                  <a:pt x="544" y="200"/>
                </a:cubicBezTo>
                <a:cubicBezTo>
                  <a:pt x="544" y="216"/>
                  <a:pt x="546" y="231"/>
                  <a:pt x="549" y="245"/>
                </a:cubicBezTo>
                <a:lnTo>
                  <a:pt x="376" y="414"/>
                </a:lnTo>
                <a:lnTo>
                  <a:pt x="529" y="563"/>
                </a:lnTo>
                <a:lnTo>
                  <a:pt x="702" y="395"/>
                </a:lnTo>
                <a:cubicBezTo>
                  <a:pt x="717" y="398"/>
                  <a:pt x="733" y="400"/>
                  <a:pt x="749" y="400"/>
                </a:cubicBezTo>
                <a:cubicBezTo>
                  <a:pt x="862" y="400"/>
                  <a:pt x="953" y="311"/>
                  <a:pt x="953" y="200"/>
                </a:cubicBezTo>
                <a:cubicBezTo>
                  <a:pt x="953" y="178"/>
                  <a:pt x="930" y="148"/>
                  <a:pt x="905" y="173"/>
                </a:cubicBezTo>
                <a:moveTo>
                  <a:pt x="373" y="419"/>
                </a:moveTo>
                <a:lnTo>
                  <a:pt x="32" y="750"/>
                </a:lnTo>
                <a:cubicBezTo>
                  <a:pt x="-10" y="791"/>
                  <a:pt x="-10" y="857"/>
                  <a:pt x="32" y="898"/>
                </a:cubicBezTo>
                <a:cubicBezTo>
                  <a:pt x="74" y="938"/>
                  <a:pt x="141" y="938"/>
                  <a:pt x="184" y="898"/>
                </a:cubicBezTo>
                <a:lnTo>
                  <a:pt x="524" y="566"/>
                </a:lnTo>
                <a:lnTo>
                  <a:pt x="373" y="419"/>
                </a:lnTo>
                <a:moveTo>
                  <a:pt x="108" y="867"/>
                </a:moveTo>
                <a:cubicBezTo>
                  <a:pt x="85" y="867"/>
                  <a:pt x="67" y="849"/>
                  <a:pt x="67" y="826"/>
                </a:cubicBezTo>
                <a:cubicBezTo>
                  <a:pt x="67" y="804"/>
                  <a:pt x="85" y="786"/>
                  <a:pt x="108" y="786"/>
                </a:cubicBezTo>
                <a:cubicBezTo>
                  <a:pt x="131" y="786"/>
                  <a:pt x="149" y="804"/>
                  <a:pt x="149" y="826"/>
                </a:cubicBezTo>
                <a:cubicBezTo>
                  <a:pt x="149" y="849"/>
                  <a:pt x="131" y="867"/>
                  <a:pt x="108" y="86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847800" y="849960"/>
            <a:ext cx="292680" cy="285120"/>
          </a:xfrm>
          <a:custGeom>
            <a:avLst/>
            <a:gdLst/>
            <a:ahLst/>
            <a:rect l="0" t="0" r="r" b="b"/>
            <a:pathLst>
              <a:path w="813" h="792">
                <a:moveTo>
                  <a:pt x="676" y="767"/>
                </a:moveTo>
                <a:cubicBezTo>
                  <a:pt x="709" y="799"/>
                  <a:pt x="761" y="800"/>
                  <a:pt x="791" y="770"/>
                </a:cubicBezTo>
                <a:cubicBezTo>
                  <a:pt x="822" y="740"/>
                  <a:pt x="820" y="690"/>
                  <a:pt x="788" y="658"/>
                </a:cubicBezTo>
                <a:lnTo>
                  <a:pt x="137" y="25"/>
                </a:lnTo>
                <a:cubicBezTo>
                  <a:pt x="104" y="-7"/>
                  <a:pt x="53" y="-9"/>
                  <a:pt x="22" y="21"/>
                </a:cubicBezTo>
                <a:cubicBezTo>
                  <a:pt x="-9" y="51"/>
                  <a:pt x="-7" y="102"/>
                  <a:pt x="25" y="133"/>
                </a:cubicBezTo>
                <a:lnTo>
                  <a:pt x="676" y="76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80840" y="799920"/>
            <a:ext cx="218520" cy="169920"/>
          </a:xfrm>
          <a:custGeom>
            <a:avLst/>
            <a:gdLst/>
            <a:ahLst/>
            <a:rect l="0" t="0" r="r" b="b"/>
            <a:pathLst>
              <a:path w="607" h="472">
                <a:moveTo>
                  <a:pt x="600" y="24"/>
                </a:moveTo>
                <a:cubicBezTo>
                  <a:pt x="600" y="24"/>
                  <a:pt x="431" y="-57"/>
                  <a:pt x="292" y="79"/>
                </a:cubicBezTo>
                <a:lnTo>
                  <a:pt x="96" y="269"/>
                </a:lnTo>
                <a:cubicBezTo>
                  <a:pt x="96" y="269"/>
                  <a:pt x="68" y="242"/>
                  <a:pt x="40" y="269"/>
                </a:cubicBezTo>
                <a:lnTo>
                  <a:pt x="12" y="296"/>
                </a:lnTo>
                <a:cubicBezTo>
                  <a:pt x="12" y="296"/>
                  <a:pt x="0" y="308"/>
                  <a:pt x="0" y="324"/>
                </a:cubicBezTo>
                <a:lnTo>
                  <a:pt x="0" y="325"/>
                </a:lnTo>
                <a:cubicBezTo>
                  <a:pt x="0" y="333"/>
                  <a:pt x="3" y="342"/>
                  <a:pt x="12" y="351"/>
                </a:cubicBezTo>
                <a:lnTo>
                  <a:pt x="124" y="460"/>
                </a:lnTo>
                <a:cubicBezTo>
                  <a:pt x="124" y="460"/>
                  <a:pt x="152" y="488"/>
                  <a:pt x="180" y="460"/>
                </a:cubicBezTo>
                <a:lnTo>
                  <a:pt x="208" y="433"/>
                </a:lnTo>
                <a:cubicBezTo>
                  <a:pt x="208" y="433"/>
                  <a:pt x="236" y="406"/>
                  <a:pt x="208" y="379"/>
                </a:cubicBezTo>
                <a:lnTo>
                  <a:pt x="206" y="377"/>
                </a:lnTo>
                <a:cubicBezTo>
                  <a:pt x="227" y="355"/>
                  <a:pt x="260" y="335"/>
                  <a:pt x="292" y="351"/>
                </a:cubicBezTo>
                <a:lnTo>
                  <a:pt x="403" y="242"/>
                </a:lnTo>
                <a:cubicBezTo>
                  <a:pt x="403" y="242"/>
                  <a:pt x="376" y="160"/>
                  <a:pt x="431" y="106"/>
                </a:cubicBezTo>
                <a:cubicBezTo>
                  <a:pt x="487" y="51"/>
                  <a:pt x="515" y="51"/>
                  <a:pt x="572" y="51"/>
                </a:cubicBezTo>
                <a:cubicBezTo>
                  <a:pt x="628" y="51"/>
                  <a:pt x="600" y="24"/>
                  <a:pt x="600" y="2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60280" y="736560"/>
            <a:ext cx="5308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debe hacer tu aplicación?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7720" y="1473480"/>
            <a:ext cx="432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programa en Java debe permitir: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599840" y="276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2035440"/>
            <a:ext cx="265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canciones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599840" y="32479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6"/>
                  <a:pt x="4" y="99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852560" y="2607120"/>
            <a:ext cx="69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Título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599840" y="37242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852560" y="3092760"/>
            <a:ext cx="78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Artista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599840" y="42098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852560" y="3569040"/>
            <a:ext cx="109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Duración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852560" y="4055040"/>
            <a:ext cx="89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4626360"/>
            <a:ext cx="828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Almacenar las canciones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 separadas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599840" y="5914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5188320"/>
            <a:ext cx="452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Realizar operaciones sobre cada lista: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599840" y="63910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852560" y="5760000"/>
            <a:ext cx="206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Buscar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852560" y="6236280"/>
            <a:ext cx="224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Eliminar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85256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16684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312480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3846960" y="6721920"/>
            <a:ext cx="30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 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45932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é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646200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6992280" y="67219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78120" y="2302920"/>
            <a:ext cx="78480" cy="78480"/>
          </a:xfrm>
          <a:custGeom>
            <a:avLst/>
            <a:gdLst/>
            <a:ahLst/>
            <a:rect l="0" t="0" r="r" b="b"/>
            <a:pathLst>
              <a:path w="218" h="218">
                <a:moveTo>
                  <a:pt x="218" y="139"/>
                </a:moveTo>
                <a:lnTo>
                  <a:pt x="138" y="218"/>
                </a:lnTo>
                <a:lnTo>
                  <a:pt x="0" y="80"/>
                </a:lnTo>
                <a:lnTo>
                  <a:pt x="79" y="0"/>
                </a:lnTo>
                <a:lnTo>
                  <a:pt x="218" y="139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07640" y="2332440"/>
            <a:ext cx="133920" cy="133920"/>
          </a:xfrm>
          <a:custGeom>
            <a:avLst/>
            <a:gdLst/>
            <a:ahLst/>
            <a:rect l="0" t="0" r="r" b="b"/>
            <a:pathLst>
              <a:path w="372" h="372">
                <a:moveTo>
                  <a:pt x="339" y="181"/>
                </a:moveTo>
                <a:lnTo>
                  <a:pt x="175" y="17"/>
                </a:lnTo>
                <a:cubicBezTo>
                  <a:pt x="153" y="-6"/>
                  <a:pt x="117" y="-6"/>
                  <a:pt x="96" y="17"/>
                </a:cubicBezTo>
                <a:lnTo>
                  <a:pt x="17" y="96"/>
                </a:lnTo>
                <a:cubicBezTo>
                  <a:pt x="-5" y="117"/>
                  <a:pt x="-5" y="153"/>
                  <a:pt x="17" y="175"/>
                </a:cubicBezTo>
                <a:lnTo>
                  <a:pt x="181" y="339"/>
                </a:lnTo>
                <a:cubicBezTo>
                  <a:pt x="224" y="382"/>
                  <a:pt x="295" y="382"/>
                  <a:pt x="339" y="339"/>
                </a:cubicBezTo>
                <a:cubicBezTo>
                  <a:pt x="383" y="295"/>
                  <a:pt x="383" y="224"/>
                  <a:pt x="339" y="1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81560" y="2106720"/>
            <a:ext cx="272160" cy="271800"/>
          </a:xfrm>
          <a:custGeom>
            <a:avLst/>
            <a:gdLst/>
            <a:ahLst/>
            <a:rect l="0" t="0" r="r" b="b"/>
            <a:pathLst>
              <a:path w="756" h="755">
                <a:moveTo>
                  <a:pt x="756" y="377"/>
                </a:moveTo>
                <a:cubicBezTo>
                  <a:pt x="756" y="401"/>
                  <a:pt x="753" y="426"/>
                  <a:pt x="748" y="450"/>
                </a:cubicBezTo>
                <a:cubicBezTo>
                  <a:pt x="743" y="474"/>
                  <a:pt x="736" y="498"/>
                  <a:pt x="727" y="521"/>
                </a:cubicBezTo>
                <a:cubicBezTo>
                  <a:pt x="717" y="544"/>
                  <a:pt x="706" y="566"/>
                  <a:pt x="692" y="587"/>
                </a:cubicBezTo>
                <a:cubicBezTo>
                  <a:pt x="678" y="608"/>
                  <a:pt x="663" y="627"/>
                  <a:pt x="645" y="644"/>
                </a:cubicBezTo>
                <a:cubicBezTo>
                  <a:pt x="628" y="662"/>
                  <a:pt x="609" y="677"/>
                  <a:pt x="588" y="691"/>
                </a:cubicBezTo>
                <a:cubicBezTo>
                  <a:pt x="567" y="705"/>
                  <a:pt x="546" y="716"/>
                  <a:pt x="523" y="726"/>
                </a:cubicBezTo>
                <a:cubicBezTo>
                  <a:pt x="500" y="735"/>
                  <a:pt x="476" y="742"/>
                  <a:pt x="451" y="747"/>
                </a:cubicBezTo>
                <a:cubicBezTo>
                  <a:pt x="427" y="752"/>
                  <a:pt x="402" y="755"/>
                  <a:pt x="378" y="755"/>
                </a:cubicBezTo>
                <a:cubicBezTo>
                  <a:pt x="353" y="755"/>
                  <a:pt x="328" y="752"/>
                  <a:pt x="304" y="747"/>
                </a:cubicBezTo>
                <a:cubicBezTo>
                  <a:pt x="280" y="742"/>
                  <a:pt x="256" y="735"/>
                  <a:pt x="233" y="726"/>
                </a:cubicBezTo>
                <a:cubicBezTo>
                  <a:pt x="210" y="716"/>
                  <a:pt x="189" y="705"/>
                  <a:pt x="168" y="691"/>
                </a:cubicBezTo>
                <a:cubicBezTo>
                  <a:pt x="147" y="677"/>
                  <a:pt x="128" y="662"/>
                  <a:pt x="111" y="644"/>
                </a:cubicBezTo>
                <a:cubicBezTo>
                  <a:pt x="93" y="627"/>
                  <a:pt x="78" y="608"/>
                  <a:pt x="64" y="587"/>
                </a:cubicBezTo>
                <a:cubicBezTo>
                  <a:pt x="50" y="566"/>
                  <a:pt x="39" y="544"/>
                  <a:pt x="29" y="521"/>
                </a:cubicBezTo>
                <a:cubicBezTo>
                  <a:pt x="20" y="498"/>
                  <a:pt x="13" y="474"/>
                  <a:pt x="8" y="450"/>
                </a:cubicBezTo>
                <a:cubicBezTo>
                  <a:pt x="3" y="426"/>
                  <a:pt x="0" y="401"/>
                  <a:pt x="0" y="377"/>
                </a:cubicBezTo>
                <a:cubicBezTo>
                  <a:pt x="0" y="352"/>
                  <a:pt x="3" y="327"/>
                  <a:pt x="8" y="303"/>
                </a:cubicBezTo>
                <a:cubicBezTo>
                  <a:pt x="13" y="279"/>
                  <a:pt x="20" y="255"/>
                  <a:pt x="29" y="232"/>
                </a:cubicBezTo>
                <a:cubicBezTo>
                  <a:pt x="39" y="209"/>
                  <a:pt x="50" y="188"/>
                  <a:pt x="64" y="167"/>
                </a:cubicBezTo>
                <a:cubicBezTo>
                  <a:pt x="78" y="146"/>
                  <a:pt x="93" y="127"/>
                  <a:pt x="111" y="110"/>
                </a:cubicBezTo>
                <a:cubicBezTo>
                  <a:pt x="128" y="92"/>
                  <a:pt x="147" y="77"/>
                  <a:pt x="168" y="63"/>
                </a:cubicBezTo>
                <a:cubicBezTo>
                  <a:pt x="189" y="49"/>
                  <a:pt x="210" y="38"/>
                  <a:pt x="233" y="28"/>
                </a:cubicBezTo>
                <a:cubicBezTo>
                  <a:pt x="256" y="19"/>
                  <a:pt x="280" y="12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2"/>
                  <a:pt x="500" y="19"/>
                  <a:pt x="523" y="28"/>
                </a:cubicBezTo>
                <a:cubicBezTo>
                  <a:pt x="546" y="38"/>
                  <a:pt x="567" y="49"/>
                  <a:pt x="588" y="63"/>
                </a:cubicBezTo>
                <a:cubicBezTo>
                  <a:pt x="609" y="77"/>
                  <a:pt x="628" y="92"/>
                  <a:pt x="645" y="110"/>
                </a:cubicBezTo>
                <a:cubicBezTo>
                  <a:pt x="663" y="127"/>
                  <a:pt x="678" y="146"/>
                  <a:pt x="692" y="167"/>
                </a:cubicBezTo>
                <a:cubicBezTo>
                  <a:pt x="706" y="188"/>
                  <a:pt x="717" y="209"/>
                  <a:pt x="727" y="232"/>
                </a:cubicBezTo>
                <a:cubicBezTo>
                  <a:pt x="736" y="255"/>
                  <a:pt x="743" y="279"/>
                  <a:pt x="748" y="303"/>
                </a:cubicBezTo>
                <a:cubicBezTo>
                  <a:pt x="753" y="327"/>
                  <a:pt x="756" y="352"/>
                  <a:pt x="756" y="37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21880" y="2146680"/>
            <a:ext cx="191520" cy="191520"/>
          </a:xfrm>
          <a:custGeom>
            <a:avLst/>
            <a:gdLst/>
            <a:ahLst/>
            <a:rect l="0" t="0" r="r" b="b"/>
            <a:pathLst>
              <a:path w="532" h="532">
                <a:moveTo>
                  <a:pt x="532" y="267"/>
                </a:moveTo>
                <a:cubicBezTo>
                  <a:pt x="532" y="284"/>
                  <a:pt x="530" y="301"/>
                  <a:pt x="527" y="318"/>
                </a:cubicBezTo>
                <a:cubicBezTo>
                  <a:pt x="523" y="335"/>
                  <a:pt x="518" y="352"/>
                  <a:pt x="512" y="368"/>
                </a:cubicBezTo>
                <a:cubicBezTo>
                  <a:pt x="505" y="384"/>
                  <a:pt x="497" y="399"/>
                  <a:pt x="487" y="414"/>
                </a:cubicBezTo>
                <a:cubicBezTo>
                  <a:pt x="477" y="428"/>
                  <a:pt x="466" y="442"/>
                  <a:pt x="454" y="454"/>
                </a:cubicBezTo>
                <a:cubicBezTo>
                  <a:pt x="442" y="466"/>
                  <a:pt x="428" y="477"/>
                  <a:pt x="414" y="487"/>
                </a:cubicBezTo>
                <a:cubicBezTo>
                  <a:pt x="399" y="497"/>
                  <a:pt x="384" y="505"/>
                  <a:pt x="368" y="512"/>
                </a:cubicBezTo>
                <a:cubicBezTo>
                  <a:pt x="352" y="518"/>
                  <a:pt x="335" y="523"/>
                  <a:pt x="318" y="527"/>
                </a:cubicBezTo>
                <a:cubicBezTo>
                  <a:pt x="301" y="530"/>
                  <a:pt x="284" y="532"/>
                  <a:pt x="267" y="532"/>
                </a:cubicBezTo>
                <a:cubicBezTo>
                  <a:pt x="249" y="532"/>
                  <a:pt x="232" y="530"/>
                  <a:pt x="215" y="527"/>
                </a:cubicBezTo>
                <a:cubicBezTo>
                  <a:pt x="198" y="523"/>
                  <a:pt x="181" y="518"/>
                  <a:pt x="165" y="512"/>
                </a:cubicBezTo>
                <a:cubicBezTo>
                  <a:pt x="149" y="505"/>
                  <a:pt x="134" y="497"/>
                  <a:pt x="119" y="487"/>
                </a:cubicBezTo>
                <a:cubicBezTo>
                  <a:pt x="105" y="477"/>
                  <a:pt x="90" y="466"/>
                  <a:pt x="78" y="454"/>
                </a:cubicBezTo>
                <a:cubicBezTo>
                  <a:pt x="66" y="442"/>
                  <a:pt x="55" y="428"/>
                  <a:pt x="45" y="414"/>
                </a:cubicBezTo>
                <a:cubicBezTo>
                  <a:pt x="35" y="399"/>
                  <a:pt x="27" y="384"/>
                  <a:pt x="20" y="368"/>
                </a:cubicBezTo>
                <a:cubicBezTo>
                  <a:pt x="14" y="352"/>
                  <a:pt x="9" y="335"/>
                  <a:pt x="5" y="318"/>
                </a:cubicBezTo>
                <a:cubicBezTo>
                  <a:pt x="2" y="301"/>
                  <a:pt x="0" y="284"/>
                  <a:pt x="0" y="267"/>
                </a:cubicBezTo>
                <a:cubicBezTo>
                  <a:pt x="0" y="249"/>
                  <a:pt x="2" y="232"/>
                  <a:pt x="5" y="215"/>
                </a:cubicBezTo>
                <a:cubicBezTo>
                  <a:pt x="9" y="198"/>
                  <a:pt x="14" y="181"/>
                  <a:pt x="20" y="165"/>
                </a:cubicBezTo>
                <a:cubicBezTo>
                  <a:pt x="27" y="149"/>
                  <a:pt x="35" y="134"/>
                  <a:pt x="45" y="118"/>
                </a:cubicBezTo>
                <a:cubicBezTo>
                  <a:pt x="55" y="104"/>
                  <a:pt x="66" y="90"/>
                  <a:pt x="78" y="78"/>
                </a:cubicBezTo>
                <a:cubicBezTo>
                  <a:pt x="90" y="66"/>
                  <a:pt x="105" y="55"/>
                  <a:pt x="119" y="45"/>
                </a:cubicBezTo>
                <a:cubicBezTo>
                  <a:pt x="134" y="35"/>
                  <a:pt x="149" y="27"/>
                  <a:pt x="165" y="20"/>
                </a:cubicBezTo>
                <a:cubicBezTo>
                  <a:pt x="181" y="14"/>
                  <a:pt x="198" y="9"/>
                  <a:pt x="215" y="5"/>
                </a:cubicBezTo>
                <a:cubicBezTo>
                  <a:pt x="232" y="2"/>
                  <a:pt x="249" y="0"/>
                  <a:pt x="267" y="0"/>
                </a:cubicBezTo>
                <a:cubicBezTo>
                  <a:pt x="284" y="0"/>
                  <a:pt x="301" y="2"/>
                  <a:pt x="318" y="5"/>
                </a:cubicBezTo>
                <a:cubicBezTo>
                  <a:pt x="335" y="9"/>
                  <a:pt x="352" y="14"/>
                  <a:pt x="368" y="20"/>
                </a:cubicBezTo>
                <a:cubicBezTo>
                  <a:pt x="384" y="27"/>
                  <a:pt x="399" y="35"/>
                  <a:pt x="414" y="45"/>
                </a:cubicBezTo>
                <a:cubicBezTo>
                  <a:pt x="428" y="55"/>
                  <a:pt x="442" y="66"/>
                  <a:pt x="454" y="78"/>
                </a:cubicBezTo>
                <a:cubicBezTo>
                  <a:pt x="466" y="90"/>
                  <a:pt x="477" y="104"/>
                  <a:pt x="487" y="118"/>
                </a:cubicBezTo>
                <a:cubicBezTo>
                  <a:pt x="497" y="134"/>
                  <a:pt x="505" y="149"/>
                  <a:pt x="512" y="165"/>
                </a:cubicBezTo>
                <a:cubicBezTo>
                  <a:pt x="518" y="181"/>
                  <a:pt x="523" y="198"/>
                  <a:pt x="527" y="215"/>
                </a:cubicBezTo>
                <a:cubicBezTo>
                  <a:pt x="530" y="232"/>
                  <a:pt x="532" y="249"/>
                  <a:pt x="532" y="267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60280" y="2041560"/>
            <a:ext cx="4918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Comportamiento estructural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2788200"/>
            <a:ext cx="440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sistema debe mostrar, en consola: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300320" y="3350160"/>
            <a:ext cx="692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Cambios producidos en la estructura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76160" y="4463640"/>
            <a:ext cx="267120" cy="245520"/>
          </a:xfrm>
          <a:custGeom>
            <a:avLst/>
            <a:gdLst/>
            <a:ahLst/>
            <a:rect l="0" t="0" r="r" b="b"/>
            <a:pathLst>
              <a:path w="742" h="682">
                <a:moveTo>
                  <a:pt x="741" y="496"/>
                </a:moveTo>
                <a:cubicBezTo>
                  <a:pt x="746" y="445"/>
                  <a:pt x="730" y="399"/>
                  <a:pt x="697" y="366"/>
                </a:cubicBezTo>
                <a:lnTo>
                  <a:pt x="350" y="18"/>
                </a:lnTo>
                <a:cubicBezTo>
                  <a:pt x="341" y="10"/>
                  <a:pt x="328" y="10"/>
                  <a:pt x="320" y="18"/>
                </a:cubicBezTo>
                <a:cubicBezTo>
                  <a:pt x="311" y="26"/>
                  <a:pt x="311" y="40"/>
                  <a:pt x="320" y="48"/>
                </a:cubicBezTo>
                <a:lnTo>
                  <a:pt x="667" y="396"/>
                </a:lnTo>
                <a:cubicBezTo>
                  <a:pt x="691" y="420"/>
                  <a:pt x="702" y="454"/>
                  <a:pt x="699" y="492"/>
                </a:cubicBezTo>
                <a:cubicBezTo>
                  <a:pt x="695" y="529"/>
                  <a:pt x="678" y="566"/>
                  <a:pt x="652" y="592"/>
                </a:cubicBezTo>
                <a:cubicBezTo>
                  <a:pt x="626" y="618"/>
                  <a:pt x="589" y="635"/>
                  <a:pt x="552" y="638"/>
                </a:cubicBezTo>
                <a:cubicBezTo>
                  <a:pt x="514" y="642"/>
                  <a:pt x="480" y="631"/>
                  <a:pt x="456" y="607"/>
                </a:cubicBezTo>
                <a:lnTo>
                  <a:pt x="63" y="215"/>
                </a:lnTo>
                <a:cubicBezTo>
                  <a:pt x="42" y="194"/>
                  <a:pt x="41" y="167"/>
                  <a:pt x="43" y="149"/>
                </a:cubicBezTo>
                <a:cubicBezTo>
                  <a:pt x="46" y="123"/>
                  <a:pt x="59" y="98"/>
                  <a:pt x="78" y="78"/>
                </a:cubicBezTo>
                <a:cubicBezTo>
                  <a:pt x="115" y="42"/>
                  <a:pt x="177" y="26"/>
                  <a:pt x="214" y="63"/>
                </a:cubicBezTo>
                <a:lnTo>
                  <a:pt x="532" y="381"/>
                </a:lnTo>
                <a:cubicBezTo>
                  <a:pt x="555" y="405"/>
                  <a:pt x="532" y="441"/>
                  <a:pt x="516" y="456"/>
                </a:cubicBezTo>
                <a:cubicBezTo>
                  <a:pt x="501" y="472"/>
                  <a:pt x="465" y="495"/>
                  <a:pt x="441" y="471"/>
                </a:cubicBezTo>
                <a:lnTo>
                  <a:pt x="199" y="230"/>
                </a:lnTo>
                <a:cubicBezTo>
                  <a:pt x="191" y="222"/>
                  <a:pt x="177" y="222"/>
                  <a:pt x="169" y="230"/>
                </a:cubicBezTo>
                <a:cubicBezTo>
                  <a:pt x="160" y="238"/>
                  <a:pt x="160" y="252"/>
                  <a:pt x="169" y="260"/>
                </a:cubicBezTo>
                <a:lnTo>
                  <a:pt x="410" y="501"/>
                </a:lnTo>
                <a:cubicBezTo>
                  <a:pt x="451" y="541"/>
                  <a:pt x="509" y="524"/>
                  <a:pt x="547" y="486"/>
                </a:cubicBezTo>
                <a:cubicBezTo>
                  <a:pt x="584" y="449"/>
                  <a:pt x="601" y="390"/>
                  <a:pt x="562" y="351"/>
                </a:cubicBezTo>
                <a:lnTo>
                  <a:pt x="244" y="33"/>
                </a:lnTo>
                <a:cubicBezTo>
                  <a:pt x="188" y="-23"/>
                  <a:pt x="99" y="-2"/>
                  <a:pt x="48" y="48"/>
                </a:cubicBezTo>
                <a:cubicBezTo>
                  <a:pt x="22" y="74"/>
                  <a:pt x="5" y="109"/>
                  <a:pt x="1" y="144"/>
                </a:cubicBezTo>
                <a:cubicBezTo>
                  <a:pt x="-4" y="184"/>
                  <a:pt x="7" y="219"/>
                  <a:pt x="33" y="245"/>
                </a:cubicBezTo>
                <a:lnTo>
                  <a:pt x="425" y="637"/>
                </a:lnTo>
                <a:cubicBezTo>
                  <a:pt x="455" y="666"/>
                  <a:pt x="495" y="682"/>
                  <a:pt x="539" y="682"/>
                </a:cubicBezTo>
                <a:cubicBezTo>
                  <a:pt x="544" y="682"/>
                  <a:pt x="550" y="681"/>
                  <a:pt x="556" y="681"/>
                </a:cubicBezTo>
                <a:cubicBezTo>
                  <a:pt x="603" y="677"/>
                  <a:pt x="649" y="655"/>
                  <a:pt x="682" y="622"/>
                </a:cubicBezTo>
                <a:cubicBezTo>
                  <a:pt x="715" y="589"/>
                  <a:pt x="737" y="543"/>
                  <a:pt x="741" y="49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300320" y="3835800"/>
            <a:ext cx="518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clara de la lista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065240" y="4397760"/>
            <a:ext cx="678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Puedes usar salidas de texto o diagramas ASCII simples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803160" y="145728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9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2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5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80840" y="146484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40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40"/>
                </a:cubicBezTo>
                <a:moveTo>
                  <a:pt x="815" y="99"/>
                </a:moveTo>
                <a:cubicBezTo>
                  <a:pt x="786" y="138"/>
                  <a:pt x="706" y="207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1"/>
                </a:moveTo>
                <a:cubicBezTo>
                  <a:pt x="871" y="636"/>
                  <a:pt x="782" y="580"/>
                  <a:pt x="789" y="556"/>
                </a:cubicBezTo>
                <a:cubicBezTo>
                  <a:pt x="797" y="532"/>
                  <a:pt x="902" y="540"/>
                  <a:pt x="948" y="555"/>
                </a:cubicBezTo>
                <a:cubicBezTo>
                  <a:pt x="986" y="567"/>
                  <a:pt x="1006" y="590"/>
                  <a:pt x="1006" y="612"/>
                </a:cubicBezTo>
                <a:lnTo>
                  <a:pt x="1006" y="615"/>
                </a:lnTo>
                <a:cubicBezTo>
                  <a:pt x="1006" y="619"/>
                  <a:pt x="1006" y="622"/>
                  <a:pt x="1004" y="626"/>
                </a:cubicBezTo>
                <a:cubicBezTo>
                  <a:pt x="996" y="653"/>
                  <a:pt x="963" y="666"/>
                  <a:pt x="917" y="651"/>
                </a:cubicBezTo>
                <a:moveTo>
                  <a:pt x="58" y="555"/>
                </a:moveTo>
                <a:cubicBezTo>
                  <a:pt x="104" y="540"/>
                  <a:pt x="209" y="532"/>
                  <a:pt x="217" y="556"/>
                </a:cubicBezTo>
                <a:cubicBezTo>
                  <a:pt x="225" y="580"/>
                  <a:pt x="136" y="636"/>
                  <a:pt x="89" y="651"/>
                </a:cubicBezTo>
                <a:cubicBezTo>
                  <a:pt x="43" y="666"/>
                  <a:pt x="11" y="653"/>
                  <a:pt x="2" y="626"/>
                </a:cubicBezTo>
                <a:cubicBezTo>
                  <a:pt x="1" y="622"/>
                  <a:pt x="0" y="618"/>
                  <a:pt x="0" y="614"/>
                </a:cubicBezTo>
                <a:lnTo>
                  <a:pt x="0" y="613"/>
                </a:lnTo>
                <a:cubicBezTo>
                  <a:pt x="0" y="590"/>
                  <a:pt x="19" y="567"/>
                  <a:pt x="58" y="555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60280" y="1393560"/>
            <a:ext cx="4622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Opcionales para subir nota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047600" y="2857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2130840"/>
            <a:ext cx="609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 terminas la funcionalidad básica, puedes añadir: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47600" y="3342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300320" y="2702160"/>
            <a:ext cx="734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Ordenar canciones por título o duración dentro de cada 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599840" y="3752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7"/>
                  <a:pt x="66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1"/>
                </a:cubicBezTo>
                <a:cubicBezTo>
                  <a:pt x="201" y="18"/>
                  <a:pt x="215" y="27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300320" y="3188160"/>
            <a:ext cx="247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estadísticas: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599840" y="4238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852560" y="3597840"/>
            <a:ext cx="409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Número de canciones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852560" y="4083480"/>
            <a:ext cx="298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Tiempo total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5200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00320" y="4569120"/>
            <a:ext cx="470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menú interactivo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300320" y="5045400"/>
            <a:ext cx="691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 simple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(Swing o JavaFX)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85880" y="214812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716" y="114"/>
                </a:moveTo>
                <a:cubicBezTo>
                  <a:pt x="702" y="128"/>
                  <a:pt x="698" y="138"/>
                  <a:pt x="695" y="143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49"/>
                  <a:pt x="504" y="34"/>
                  <a:pt x="485" y="13"/>
                </a:cubicBezTo>
                <a:cubicBezTo>
                  <a:pt x="474" y="-1"/>
                  <a:pt x="455" y="-5"/>
                  <a:pt x="441" y="6"/>
                </a:cubicBezTo>
                <a:cubicBezTo>
                  <a:pt x="431" y="14"/>
                  <a:pt x="329" y="97"/>
                  <a:pt x="301" y="131"/>
                </a:cubicBezTo>
                <a:cubicBezTo>
                  <a:pt x="279" y="158"/>
                  <a:pt x="278" y="191"/>
                  <a:pt x="298" y="211"/>
                </a:cubicBezTo>
                <a:cubicBezTo>
                  <a:pt x="307" y="220"/>
                  <a:pt x="319" y="224"/>
                  <a:pt x="331" y="227"/>
                </a:cubicBezTo>
                <a:cubicBezTo>
                  <a:pt x="346" y="232"/>
                  <a:pt x="380" y="229"/>
                  <a:pt x="399" y="249"/>
                </a:cubicBezTo>
                <a:cubicBezTo>
                  <a:pt x="431" y="281"/>
                  <a:pt x="415" y="331"/>
                  <a:pt x="374" y="372"/>
                </a:cubicBezTo>
                <a:cubicBezTo>
                  <a:pt x="332" y="414"/>
                  <a:pt x="282" y="431"/>
                  <a:pt x="249" y="399"/>
                </a:cubicBezTo>
                <a:cubicBezTo>
                  <a:pt x="230" y="378"/>
                  <a:pt x="232" y="344"/>
                  <a:pt x="228" y="329"/>
                </a:cubicBezTo>
                <a:cubicBezTo>
                  <a:pt x="224" y="317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4"/>
                  <a:pt x="179" y="677"/>
                  <a:pt x="144" y="695"/>
                </a:cubicBezTo>
                <a:cubicBezTo>
                  <a:pt x="138" y="698"/>
                  <a:pt x="129" y="701"/>
                  <a:pt x="115" y="715"/>
                </a:cubicBezTo>
                <a:cubicBezTo>
                  <a:pt x="74" y="756"/>
                  <a:pt x="74" y="822"/>
                  <a:pt x="115" y="863"/>
                </a:cubicBezTo>
                <a:cubicBezTo>
                  <a:pt x="156" y="904"/>
                  <a:pt x="222" y="904"/>
                  <a:pt x="264" y="863"/>
                </a:cubicBezTo>
                <a:cubicBezTo>
                  <a:pt x="278" y="849"/>
                  <a:pt x="281" y="840"/>
                  <a:pt x="284" y="834"/>
                </a:cubicBezTo>
                <a:cubicBezTo>
                  <a:pt x="303" y="799"/>
                  <a:pt x="325" y="788"/>
                  <a:pt x="362" y="825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8"/>
                  <a:pt x="524" y="983"/>
                  <a:pt x="538" y="972"/>
                </a:cubicBezTo>
                <a:cubicBezTo>
                  <a:pt x="549" y="964"/>
                  <a:pt x="651" y="881"/>
                  <a:pt x="679" y="846"/>
                </a:cubicBezTo>
                <a:cubicBezTo>
                  <a:pt x="701" y="820"/>
                  <a:pt x="701" y="787"/>
                  <a:pt x="681" y="766"/>
                </a:cubicBezTo>
                <a:cubicBezTo>
                  <a:pt x="672" y="757"/>
                  <a:pt x="661" y="754"/>
                  <a:pt x="649" y="750"/>
                </a:cubicBezTo>
                <a:cubicBezTo>
                  <a:pt x="634" y="746"/>
                  <a:pt x="600" y="748"/>
                  <a:pt x="580" y="729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5"/>
                  <a:pt x="698" y="548"/>
                  <a:pt x="729" y="580"/>
                </a:cubicBezTo>
                <a:cubicBezTo>
                  <a:pt x="749" y="599"/>
                  <a:pt x="746" y="633"/>
                  <a:pt x="751" y="649"/>
                </a:cubicBezTo>
                <a:cubicBezTo>
                  <a:pt x="754" y="660"/>
                  <a:pt x="758" y="672"/>
                  <a:pt x="767" y="681"/>
                </a:cubicBezTo>
                <a:cubicBezTo>
                  <a:pt x="787" y="701"/>
                  <a:pt x="820" y="700"/>
                  <a:pt x="847" y="679"/>
                </a:cubicBezTo>
                <a:cubicBezTo>
                  <a:pt x="881" y="651"/>
                  <a:pt x="965" y="549"/>
                  <a:pt x="973" y="538"/>
                </a:cubicBezTo>
                <a:cubicBezTo>
                  <a:pt x="983" y="524"/>
                  <a:pt x="979" y="506"/>
                  <a:pt x="965" y="494"/>
                </a:cubicBezTo>
                <a:cubicBezTo>
                  <a:pt x="944" y="475"/>
                  <a:pt x="829" y="364"/>
                  <a:pt x="825" y="360"/>
                </a:cubicBezTo>
                <a:cubicBezTo>
                  <a:pt x="788" y="323"/>
                  <a:pt x="800" y="301"/>
                  <a:pt x="835" y="283"/>
                </a:cubicBezTo>
                <a:cubicBezTo>
                  <a:pt x="840" y="280"/>
                  <a:pt x="850" y="276"/>
                  <a:pt x="864" y="262"/>
                </a:cubicBezTo>
                <a:cubicBezTo>
                  <a:pt x="905" y="221"/>
                  <a:pt x="905" y="155"/>
                  <a:pt x="864" y="114"/>
                </a:cubicBezTo>
                <a:cubicBezTo>
                  <a:pt x="823" y="74"/>
                  <a:pt x="757" y="74"/>
                  <a:pt x="716" y="11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160280" y="2079360"/>
            <a:ext cx="4207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Organización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747720" y="2816640"/>
            <a:ext cx="739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código debe seguir principios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3485880" y="341928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6" y="16"/>
                  <a:pt x="2965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8"/>
                  <a:pt x="3044" y="148"/>
                  <a:pt x="3044" y="159"/>
                </a:cubicBezTo>
                <a:lnTo>
                  <a:pt x="3044" y="874"/>
                </a:lnTo>
                <a:cubicBezTo>
                  <a:pt x="3044" y="885"/>
                  <a:pt x="3043" y="895"/>
                  <a:pt x="3041" y="905"/>
                </a:cubicBezTo>
                <a:cubicBezTo>
                  <a:pt x="3039" y="915"/>
                  <a:pt x="3036" y="925"/>
                  <a:pt x="3032" y="935"/>
                </a:cubicBezTo>
                <a:cubicBezTo>
                  <a:pt x="3028" y="945"/>
                  <a:pt x="3023" y="954"/>
                  <a:pt x="3017" y="962"/>
                </a:cubicBezTo>
                <a:cubicBezTo>
                  <a:pt x="3011" y="971"/>
                  <a:pt x="3005" y="979"/>
                  <a:pt x="2997" y="986"/>
                </a:cubicBezTo>
                <a:cubicBezTo>
                  <a:pt x="2990" y="994"/>
                  <a:pt x="2982" y="1000"/>
                  <a:pt x="2973" y="1006"/>
                </a:cubicBezTo>
                <a:cubicBezTo>
                  <a:pt x="2965" y="1012"/>
                  <a:pt x="2956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6" y="1033"/>
                  <a:pt x="288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3387960"/>
            <a:ext cx="218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separadas: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584160" y="351108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Cancion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4714560" y="34192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5"/>
                  <a:pt x="1938" y="954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4581720" y="3387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4811400" y="35110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Nodo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5553000" y="3419280"/>
            <a:ext cx="1609920" cy="371880"/>
          </a:xfrm>
          <a:custGeom>
            <a:avLst/>
            <a:gdLst/>
            <a:ahLst/>
            <a:rect l="0" t="0" r="r" b="b"/>
            <a:pathLst>
              <a:path w="4472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313" y="0"/>
                </a:lnTo>
                <a:cubicBezTo>
                  <a:pt x="4324" y="0"/>
                  <a:pt x="4334" y="1"/>
                  <a:pt x="4344" y="3"/>
                </a:cubicBezTo>
                <a:cubicBezTo>
                  <a:pt x="4355" y="5"/>
                  <a:pt x="4365" y="8"/>
                  <a:pt x="4374" y="12"/>
                </a:cubicBezTo>
                <a:cubicBezTo>
                  <a:pt x="4384" y="16"/>
                  <a:pt x="4393" y="21"/>
                  <a:pt x="4402" y="27"/>
                </a:cubicBezTo>
                <a:cubicBezTo>
                  <a:pt x="4410" y="33"/>
                  <a:pt x="4418" y="39"/>
                  <a:pt x="4426" y="47"/>
                </a:cubicBezTo>
                <a:cubicBezTo>
                  <a:pt x="4433" y="54"/>
                  <a:pt x="4440" y="62"/>
                  <a:pt x="4445" y="71"/>
                </a:cubicBezTo>
                <a:cubicBezTo>
                  <a:pt x="4451" y="79"/>
                  <a:pt x="4456" y="88"/>
                  <a:pt x="4460" y="98"/>
                </a:cubicBezTo>
                <a:cubicBezTo>
                  <a:pt x="4464" y="108"/>
                  <a:pt x="4467" y="118"/>
                  <a:pt x="4469" y="128"/>
                </a:cubicBezTo>
                <a:cubicBezTo>
                  <a:pt x="4471" y="138"/>
                  <a:pt x="4472" y="148"/>
                  <a:pt x="4472" y="159"/>
                </a:cubicBezTo>
                <a:lnTo>
                  <a:pt x="4472" y="874"/>
                </a:lnTo>
                <a:cubicBezTo>
                  <a:pt x="4472" y="885"/>
                  <a:pt x="4471" y="895"/>
                  <a:pt x="4469" y="905"/>
                </a:cubicBezTo>
                <a:cubicBezTo>
                  <a:pt x="4467" y="915"/>
                  <a:pt x="4464" y="925"/>
                  <a:pt x="4460" y="935"/>
                </a:cubicBezTo>
                <a:cubicBezTo>
                  <a:pt x="4456" y="945"/>
                  <a:pt x="4451" y="954"/>
                  <a:pt x="4445" y="962"/>
                </a:cubicBezTo>
                <a:cubicBezTo>
                  <a:pt x="4440" y="971"/>
                  <a:pt x="4433" y="979"/>
                  <a:pt x="4426" y="986"/>
                </a:cubicBezTo>
                <a:cubicBezTo>
                  <a:pt x="4418" y="994"/>
                  <a:pt x="4410" y="1000"/>
                  <a:pt x="4402" y="1006"/>
                </a:cubicBezTo>
                <a:cubicBezTo>
                  <a:pt x="4393" y="1012"/>
                  <a:pt x="4384" y="1017"/>
                  <a:pt x="4374" y="1021"/>
                </a:cubicBezTo>
                <a:cubicBezTo>
                  <a:pt x="4365" y="1025"/>
                  <a:pt x="4355" y="1028"/>
                  <a:pt x="4344" y="1030"/>
                </a:cubicBezTo>
                <a:cubicBezTo>
                  <a:pt x="4334" y="1032"/>
                  <a:pt x="4324" y="1033"/>
                  <a:pt x="4313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5421600" y="3387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5651280" y="351108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ListaGenero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296120" y="3419280"/>
            <a:ext cx="704880" cy="371880"/>
          </a:xfrm>
          <a:custGeom>
            <a:avLst/>
            <a:gdLst/>
            <a:ahLst/>
            <a:rect l="0" t="0" r="r" b="b"/>
            <a:pathLst>
              <a:path w="195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0" y="1"/>
                  <a:pt x="1831" y="3"/>
                </a:cubicBezTo>
                <a:cubicBezTo>
                  <a:pt x="1841" y="5"/>
                  <a:pt x="1851" y="8"/>
                  <a:pt x="1860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7" y="138"/>
                  <a:pt x="1958" y="148"/>
                  <a:pt x="1958" y="159"/>
                </a:cubicBezTo>
                <a:lnTo>
                  <a:pt x="1958" y="874"/>
                </a:lnTo>
                <a:cubicBezTo>
                  <a:pt x="1958" y="885"/>
                  <a:pt x="1957" y="895"/>
                  <a:pt x="1955" y="905"/>
                </a:cubicBezTo>
                <a:cubicBezTo>
                  <a:pt x="1953" y="915"/>
                  <a:pt x="1950" y="925"/>
                  <a:pt x="1946" y="935"/>
                </a:cubicBezTo>
                <a:cubicBezTo>
                  <a:pt x="1942" y="945"/>
                  <a:pt x="1938" y="954"/>
                  <a:pt x="1932" y="962"/>
                </a:cubicBezTo>
                <a:cubicBezTo>
                  <a:pt x="1926" y="971"/>
                  <a:pt x="1919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0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0" y="1032"/>
                  <a:pt x="1810" y="1033"/>
                  <a:pt x="180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7165080" y="3387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7394760" y="35110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4047840" y="3904920"/>
            <a:ext cx="1352880" cy="371880"/>
          </a:xfrm>
          <a:custGeom>
            <a:avLst/>
            <a:gdLst/>
            <a:ahLst/>
            <a:rect l="0" t="0" r="r" b="b"/>
            <a:pathLst>
              <a:path w="375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600" y="0"/>
                </a:lnTo>
                <a:cubicBezTo>
                  <a:pt x="3610" y="0"/>
                  <a:pt x="3620" y="1"/>
                  <a:pt x="3631" y="3"/>
                </a:cubicBezTo>
                <a:cubicBezTo>
                  <a:pt x="3641" y="5"/>
                  <a:pt x="3651" y="9"/>
                  <a:pt x="3660" y="12"/>
                </a:cubicBezTo>
                <a:cubicBezTo>
                  <a:pt x="3670" y="16"/>
                  <a:pt x="3679" y="21"/>
                  <a:pt x="3688" y="27"/>
                </a:cubicBezTo>
                <a:cubicBezTo>
                  <a:pt x="3696" y="33"/>
                  <a:pt x="3705" y="40"/>
                  <a:pt x="3712" y="47"/>
                </a:cubicBezTo>
                <a:cubicBezTo>
                  <a:pt x="3719" y="54"/>
                  <a:pt x="3726" y="62"/>
                  <a:pt x="3732" y="71"/>
                </a:cubicBezTo>
                <a:cubicBezTo>
                  <a:pt x="3737" y="80"/>
                  <a:pt x="3742" y="89"/>
                  <a:pt x="3746" y="98"/>
                </a:cubicBezTo>
                <a:cubicBezTo>
                  <a:pt x="3750" y="108"/>
                  <a:pt x="3753" y="118"/>
                  <a:pt x="3755" y="128"/>
                </a:cubicBezTo>
                <a:cubicBezTo>
                  <a:pt x="3757" y="138"/>
                  <a:pt x="3758" y="149"/>
                  <a:pt x="3758" y="159"/>
                </a:cubicBezTo>
                <a:lnTo>
                  <a:pt x="3758" y="874"/>
                </a:lnTo>
                <a:cubicBezTo>
                  <a:pt x="3758" y="884"/>
                  <a:pt x="3757" y="894"/>
                  <a:pt x="3755" y="905"/>
                </a:cubicBezTo>
                <a:cubicBezTo>
                  <a:pt x="3753" y="915"/>
                  <a:pt x="3750" y="925"/>
                  <a:pt x="3746" y="934"/>
                </a:cubicBezTo>
                <a:cubicBezTo>
                  <a:pt x="3742" y="944"/>
                  <a:pt x="3737" y="953"/>
                  <a:pt x="3732" y="962"/>
                </a:cubicBezTo>
                <a:cubicBezTo>
                  <a:pt x="3726" y="970"/>
                  <a:pt x="3719" y="978"/>
                  <a:pt x="3712" y="986"/>
                </a:cubicBezTo>
                <a:cubicBezTo>
                  <a:pt x="3705" y="993"/>
                  <a:pt x="3696" y="1000"/>
                  <a:pt x="3688" y="1006"/>
                </a:cubicBezTo>
                <a:cubicBezTo>
                  <a:pt x="3679" y="1012"/>
                  <a:pt x="3670" y="1017"/>
                  <a:pt x="3660" y="1021"/>
                </a:cubicBezTo>
                <a:cubicBezTo>
                  <a:pt x="3651" y="1025"/>
                  <a:pt x="3641" y="1028"/>
                  <a:pt x="3631" y="1030"/>
                </a:cubicBezTo>
                <a:cubicBezTo>
                  <a:pt x="3620" y="1032"/>
                  <a:pt x="3610" y="1033"/>
                  <a:pt x="360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8"/>
                  <a:pt x="33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300320" y="3873960"/>
            <a:ext cx="274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Métodos reutilizables: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4142520" y="399672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agregar()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5533920" y="3904920"/>
            <a:ext cx="1219320" cy="371880"/>
          </a:xfrm>
          <a:custGeom>
            <a:avLst/>
            <a:gdLst/>
            <a:ahLst/>
            <a:rect l="0" t="0" r="r" b="b"/>
            <a:pathLst>
              <a:path w="338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8" y="0"/>
                </a:lnTo>
                <a:cubicBezTo>
                  <a:pt x="3238" y="0"/>
                  <a:pt x="3248" y="1"/>
                  <a:pt x="3260" y="3"/>
                </a:cubicBezTo>
                <a:cubicBezTo>
                  <a:pt x="3270" y="5"/>
                  <a:pt x="3280" y="9"/>
                  <a:pt x="3289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6" y="33"/>
                  <a:pt x="3334" y="40"/>
                  <a:pt x="3341" y="47"/>
                </a:cubicBezTo>
                <a:cubicBezTo>
                  <a:pt x="3348" y="54"/>
                  <a:pt x="3355" y="62"/>
                  <a:pt x="3361" y="71"/>
                </a:cubicBezTo>
                <a:cubicBezTo>
                  <a:pt x="3366" y="80"/>
                  <a:pt x="3371" y="89"/>
                  <a:pt x="3375" y="98"/>
                </a:cubicBezTo>
                <a:cubicBezTo>
                  <a:pt x="3379" y="108"/>
                  <a:pt x="3382" y="118"/>
                  <a:pt x="3384" y="128"/>
                </a:cubicBezTo>
                <a:cubicBezTo>
                  <a:pt x="3386" y="138"/>
                  <a:pt x="3387" y="149"/>
                  <a:pt x="3387" y="159"/>
                </a:cubicBezTo>
                <a:lnTo>
                  <a:pt x="3387" y="874"/>
                </a:lnTo>
                <a:cubicBezTo>
                  <a:pt x="3387" y="884"/>
                  <a:pt x="3386" y="894"/>
                  <a:pt x="3384" y="905"/>
                </a:cubicBezTo>
                <a:cubicBezTo>
                  <a:pt x="3382" y="915"/>
                  <a:pt x="3379" y="925"/>
                  <a:pt x="3375" y="934"/>
                </a:cubicBezTo>
                <a:cubicBezTo>
                  <a:pt x="3371" y="944"/>
                  <a:pt x="3366" y="953"/>
                  <a:pt x="3361" y="962"/>
                </a:cubicBezTo>
                <a:cubicBezTo>
                  <a:pt x="3355" y="970"/>
                  <a:pt x="3348" y="978"/>
                  <a:pt x="3341" y="986"/>
                </a:cubicBezTo>
                <a:cubicBezTo>
                  <a:pt x="3334" y="993"/>
                  <a:pt x="3326" y="1000"/>
                  <a:pt x="3317" y="1006"/>
                </a:cubicBezTo>
                <a:cubicBezTo>
                  <a:pt x="3308" y="1012"/>
                  <a:pt x="3299" y="1017"/>
                  <a:pt x="3289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48" y="1032"/>
                  <a:pt x="3238" y="1033"/>
                  <a:pt x="322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8"/>
                  <a:pt x="32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539820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5627880" y="39967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buscar()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6886440" y="3904920"/>
            <a:ext cx="1486080" cy="371880"/>
          </a:xfrm>
          <a:custGeom>
            <a:avLst/>
            <a:gdLst/>
            <a:ahLst/>
            <a:rect l="0" t="0" r="r" b="b"/>
            <a:pathLst>
              <a:path w="412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70" y="0"/>
                </a:lnTo>
                <a:cubicBezTo>
                  <a:pt x="3980" y="0"/>
                  <a:pt x="3990" y="1"/>
                  <a:pt x="4001" y="3"/>
                </a:cubicBezTo>
                <a:cubicBezTo>
                  <a:pt x="4011" y="5"/>
                  <a:pt x="4021" y="9"/>
                  <a:pt x="4030" y="12"/>
                </a:cubicBezTo>
                <a:cubicBezTo>
                  <a:pt x="4040" y="16"/>
                  <a:pt x="4049" y="21"/>
                  <a:pt x="4058" y="27"/>
                </a:cubicBezTo>
                <a:cubicBezTo>
                  <a:pt x="4066" y="33"/>
                  <a:pt x="4075" y="40"/>
                  <a:pt x="4082" y="47"/>
                </a:cubicBezTo>
                <a:cubicBezTo>
                  <a:pt x="4089" y="54"/>
                  <a:pt x="4096" y="62"/>
                  <a:pt x="4102" y="71"/>
                </a:cubicBezTo>
                <a:cubicBezTo>
                  <a:pt x="4107" y="80"/>
                  <a:pt x="4112" y="89"/>
                  <a:pt x="4116" y="98"/>
                </a:cubicBezTo>
                <a:cubicBezTo>
                  <a:pt x="4120" y="108"/>
                  <a:pt x="4123" y="118"/>
                  <a:pt x="4125" y="128"/>
                </a:cubicBezTo>
                <a:cubicBezTo>
                  <a:pt x="4127" y="138"/>
                  <a:pt x="4128" y="149"/>
                  <a:pt x="4128" y="159"/>
                </a:cubicBezTo>
                <a:lnTo>
                  <a:pt x="4128" y="874"/>
                </a:lnTo>
                <a:cubicBezTo>
                  <a:pt x="4128" y="884"/>
                  <a:pt x="4127" y="894"/>
                  <a:pt x="4125" y="905"/>
                </a:cubicBezTo>
                <a:cubicBezTo>
                  <a:pt x="4123" y="915"/>
                  <a:pt x="4120" y="925"/>
                  <a:pt x="4116" y="934"/>
                </a:cubicBezTo>
                <a:cubicBezTo>
                  <a:pt x="4112" y="944"/>
                  <a:pt x="4107" y="953"/>
                  <a:pt x="4102" y="962"/>
                </a:cubicBezTo>
                <a:cubicBezTo>
                  <a:pt x="4096" y="970"/>
                  <a:pt x="4089" y="978"/>
                  <a:pt x="4082" y="986"/>
                </a:cubicBezTo>
                <a:cubicBezTo>
                  <a:pt x="4075" y="993"/>
                  <a:pt x="4066" y="1000"/>
                  <a:pt x="4058" y="1006"/>
                </a:cubicBezTo>
                <a:cubicBezTo>
                  <a:pt x="4049" y="1012"/>
                  <a:pt x="4040" y="1017"/>
                  <a:pt x="4030" y="1021"/>
                </a:cubicBezTo>
                <a:cubicBezTo>
                  <a:pt x="4021" y="1025"/>
                  <a:pt x="4011" y="1028"/>
                  <a:pt x="4001" y="1030"/>
                </a:cubicBezTo>
                <a:cubicBezTo>
                  <a:pt x="3990" y="1032"/>
                  <a:pt x="3980" y="1033"/>
                  <a:pt x="397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8"/>
                  <a:pt x="32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675432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6984000" y="399672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eliminar()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8505720" y="3904920"/>
            <a:ext cx="1352880" cy="371880"/>
          </a:xfrm>
          <a:custGeom>
            <a:avLst/>
            <a:gdLst/>
            <a:ahLst/>
            <a:rect l="0" t="0" r="r" b="b"/>
            <a:pathLst>
              <a:path w="375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9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599" y="0"/>
                </a:lnTo>
                <a:cubicBezTo>
                  <a:pt x="3610" y="0"/>
                  <a:pt x="3620" y="1"/>
                  <a:pt x="3630" y="3"/>
                </a:cubicBezTo>
                <a:cubicBezTo>
                  <a:pt x="3640" y="5"/>
                  <a:pt x="3650" y="9"/>
                  <a:pt x="3660" y="12"/>
                </a:cubicBezTo>
                <a:cubicBezTo>
                  <a:pt x="3669" y="16"/>
                  <a:pt x="3679" y="21"/>
                  <a:pt x="3687" y="27"/>
                </a:cubicBezTo>
                <a:cubicBezTo>
                  <a:pt x="3696" y="33"/>
                  <a:pt x="3704" y="40"/>
                  <a:pt x="3711" y="47"/>
                </a:cubicBezTo>
                <a:cubicBezTo>
                  <a:pt x="3719" y="54"/>
                  <a:pt x="3725" y="62"/>
                  <a:pt x="3731" y="71"/>
                </a:cubicBezTo>
                <a:cubicBezTo>
                  <a:pt x="3737" y="80"/>
                  <a:pt x="3742" y="89"/>
                  <a:pt x="3746" y="98"/>
                </a:cubicBezTo>
                <a:cubicBezTo>
                  <a:pt x="3750" y="108"/>
                  <a:pt x="3753" y="118"/>
                  <a:pt x="3755" y="128"/>
                </a:cubicBezTo>
                <a:cubicBezTo>
                  <a:pt x="3757" y="138"/>
                  <a:pt x="3758" y="149"/>
                  <a:pt x="3758" y="159"/>
                </a:cubicBezTo>
                <a:lnTo>
                  <a:pt x="3758" y="874"/>
                </a:lnTo>
                <a:cubicBezTo>
                  <a:pt x="3758" y="884"/>
                  <a:pt x="3757" y="894"/>
                  <a:pt x="3755" y="905"/>
                </a:cubicBezTo>
                <a:cubicBezTo>
                  <a:pt x="3753" y="915"/>
                  <a:pt x="3750" y="925"/>
                  <a:pt x="3746" y="934"/>
                </a:cubicBezTo>
                <a:cubicBezTo>
                  <a:pt x="3742" y="944"/>
                  <a:pt x="3737" y="953"/>
                  <a:pt x="3731" y="962"/>
                </a:cubicBezTo>
                <a:cubicBezTo>
                  <a:pt x="3725" y="970"/>
                  <a:pt x="3719" y="978"/>
                  <a:pt x="3711" y="986"/>
                </a:cubicBezTo>
                <a:cubicBezTo>
                  <a:pt x="3704" y="993"/>
                  <a:pt x="3696" y="1000"/>
                  <a:pt x="3687" y="1006"/>
                </a:cubicBezTo>
                <a:cubicBezTo>
                  <a:pt x="3679" y="1012"/>
                  <a:pt x="3669" y="1017"/>
                  <a:pt x="3660" y="1021"/>
                </a:cubicBezTo>
                <a:cubicBezTo>
                  <a:pt x="3650" y="1025"/>
                  <a:pt x="3640" y="1028"/>
                  <a:pt x="3630" y="1030"/>
                </a:cubicBezTo>
                <a:cubicBezTo>
                  <a:pt x="3620" y="1032"/>
                  <a:pt x="3610" y="1033"/>
                  <a:pt x="359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8"/>
                  <a:pt x="32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836892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8598240" y="399672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mostrar()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4359600"/>
            <a:ext cx="636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Separación entre lógica de datos y lógica de interfaz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21160" y="200124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5"/>
                  <a:pt x="783" y="55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851400" y="2030760"/>
            <a:ext cx="221400" cy="245160"/>
          </a:xfrm>
          <a:custGeom>
            <a:avLst/>
            <a:gdLst/>
            <a:ahLst/>
            <a:rect l="0" t="0" r="r" b="b"/>
            <a:pathLst>
              <a:path w="615" h="681">
                <a:moveTo>
                  <a:pt x="615" y="654"/>
                </a:moveTo>
                <a:cubicBezTo>
                  <a:pt x="615" y="669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9"/>
                  <a:pt x="0" y="654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871200" y="195228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7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7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941760" y="1962360"/>
            <a:ext cx="40680" cy="39240"/>
          </a:xfrm>
          <a:custGeom>
            <a:avLst/>
            <a:gdLst/>
            <a:ahLst/>
            <a:rect l="0" t="0" r="r" b="b"/>
            <a:pathLst>
              <a:path w="113" h="109">
                <a:moveTo>
                  <a:pt x="113" y="55"/>
                </a:moveTo>
                <a:cubicBezTo>
                  <a:pt x="113" y="62"/>
                  <a:pt x="111" y="69"/>
                  <a:pt x="108" y="76"/>
                </a:cubicBezTo>
                <a:cubicBezTo>
                  <a:pt x="106" y="83"/>
                  <a:pt x="101" y="88"/>
                  <a:pt x="95" y="93"/>
                </a:cubicBezTo>
                <a:cubicBezTo>
                  <a:pt x="90" y="99"/>
                  <a:pt x="84" y="103"/>
                  <a:pt x="77" y="105"/>
                </a:cubicBezTo>
                <a:cubicBezTo>
                  <a:pt x="70" y="108"/>
                  <a:pt x="63" y="109"/>
                  <a:pt x="56" y="109"/>
                </a:cubicBezTo>
                <a:cubicBezTo>
                  <a:pt x="48" y="109"/>
                  <a:pt x="41" y="108"/>
                  <a:pt x="34" y="105"/>
                </a:cubicBezTo>
                <a:cubicBezTo>
                  <a:pt x="28" y="103"/>
                  <a:pt x="22" y="99"/>
                  <a:pt x="16" y="93"/>
                </a:cubicBezTo>
                <a:cubicBezTo>
                  <a:pt x="11" y="88"/>
                  <a:pt x="7" y="83"/>
                  <a:pt x="4" y="76"/>
                </a:cubicBezTo>
                <a:cubicBezTo>
                  <a:pt x="1" y="69"/>
                  <a:pt x="0" y="62"/>
                  <a:pt x="0" y="55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8"/>
                  <a:pt x="11" y="22"/>
                  <a:pt x="16" y="17"/>
                </a:cubicBezTo>
                <a:cubicBezTo>
                  <a:pt x="22" y="11"/>
                  <a:pt x="28" y="8"/>
                  <a:pt x="34" y="5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5"/>
                </a:cubicBezTo>
                <a:cubicBezTo>
                  <a:pt x="84" y="8"/>
                  <a:pt x="90" y="11"/>
                  <a:pt x="95" y="17"/>
                </a:cubicBezTo>
                <a:cubicBezTo>
                  <a:pt x="101" y="22"/>
                  <a:pt x="106" y="28"/>
                  <a:pt x="108" y="34"/>
                </a:cubicBezTo>
                <a:cubicBezTo>
                  <a:pt x="111" y="41"/>
                  <a:pt x="113" y="48"/>
                  <a:pt x="113" y="55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871200" y="207972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9"/>
                  <a:pt x="28" y="109"/>
                </a:cubicBezTo>
                <a:lnTo>
                  <a:pt x="476" y="109"/>
                </a:lnTo>
                <a:cubicBezTo>
                  <a:pt x="492" y="109"/>
                  <a:pt x="504" y="121"/>
                  <a:pt x="504" y="136"/>
                </a:cubicBezTo>
                <a:moveTo>
                  <a:pt x="504" y="245"/>
                </a:moveTo>
                <a:cubicBezTo>
                  <a:pt x="504" y="260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60"/>
                  <a:pt x="0" y="245"/>
                </a:cubicBezTo>
                <a:cubicBezTo>
                  <a:pt x="0" y="230"/>
                  <a:pt x="13" y="218"/>
                  <a:pt x="28" y="218"/>
                </a:cubicBezTo>
                <a:lnTo>
                  <a:pt x="476" y="218"/>
                </a:lnTo>
                <a:cubicBezTo>
                  <a:pt x="492" y="218"/>
                  <a:pt x="504" y="230"/>
                  <a:pt x="504" y="245"/>
                </a:cubicBezTo>
                <a:moveTo>
                  <a:pt x="504" y="354"/>
                </a:moveTo>
                <a:cubicBezTo>
                  <a:pt x="504" y="370"/>
                  <a:pt x="492" y="382"/>
                  <a:pt x="476" y="382"/>
                </a:cubicBezTo>
                <a:lnTo>
                  <a:pt x="28" y="382"/>
                </a:lnTo>
                <a:cubicBezTo>
                  <a:pt x="13" y="382"/>
                  <a:pt x="0" y="370"/>
                  <a:pt x="0" y="354"/>
                </a:cubicBezTo>
                <a:cubicBezTo>
                  <a:pt x="0" y="339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9"/>
                  <a:pt x="504" y="354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160280" y="1888920"/>
            <a:ext cx="3327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técnicos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2626200"/>
            <a:ext cx="180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3111840"/>
            <a:ext cx="625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referencias entre objetos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(listas enlazadas)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3588120"/>
            <a:ext cx="687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errores: listas vacías, género no existente,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300320" y="4073760"/>
            <a:ext cx="353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propias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(POO)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300320" y="4559760"/>
            <a:ext cx="658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estructura antes y después de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48960" y="2190600"/>
            <a:ext cx="164160" cy="159480"/>
          </a:xfrm>
          <a:custGeom>
            <a:avLst/>
            <a:gdLst/>
            <a:ahLst/>
            <a:rect l="0" t="0" r="r" b="b"/>
            <a:pathLst>
              <a:path w="456" h="443">
                <a:moveTo>
                  <a:pt x="439" y="261"/>
                </a:moveTo>
                <a:lnTo>
                  <a:pt x="187" y="16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4"/>
                  <a:pt x="92" y="54"/>
                </a:cubicBezTo>
                <a:cubicBezTo>
                  <a:pt x="92" y="69"/>
                  <a:pt x="98" y="83"/>
                  <a:pt x="108" y="93"/>
                </a:cubicBezTo>
                <a:lnTo>
                  <a:pt x="0" y="198"/>
                </a:lnTo>
                <a:lnTo>
                  <a:pt x="252" y="443"/>
                </a:lnTo>
                <a:lnTo>
                  <a:pt x="360" y="339"/>
                </a:lnTo>
                <a:cubicBezTo>
                  <a:pt x="370" y="348"/>
                  <a:pt x="384" y="354"/>
                  <a:pt x="400" y="354"/>
                </a:cubicBezTo>
                <a:cubicBezTo>
                  <a:pt x="431" y="354"/>
                  <a:pt x="456" y="330"/>
                  <a:pt x="456" y="299"/>
                </a:cubicBezTo>
                <a:cubicBezTo>
                  <a:pt x="456" y="284"/>
                  <a:pt x="449" y="270"/>
                  <a:pt x="439" y="26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11080" y="2190600"/>
            <a:ext cx="302040" cy="352800"/>
          </a:xfrm>
          <a:custGeom>
            <a:avLst/>
            <a:gdLst/>
            <a:ahLst/>
            <a:rect l="0" t="0" r="r" b="b"/>
            <a:pathLst>
              <a:path w="839" h="980">
                <a:moveTo>
                  <a:pt x="112" y="0"/>
                </a:moveTo>
                <a:cubicBezTo>
                  <a:pt x="50" y="0"/>
                  <a:pt x="0" y="49"/>
                  <a:pt x="0" y="109"/>
                </a:cubicBezTo>
                <a:lnTo>
                  <a:pt x="0" y="871"/>
                </a:lnTo>
                <a:cubicBezTo>
                  <a:pt x="0" y="931"/>
                  <a:pt x="50" y="980"/>
                  <a:pt x="112" y="980"/>
                </a:cubicBezTo>
                <a:lnTo>
                  <a:pt x="727" y="980"/>
                </a:lnTo>
                <a:cubicBezTo>
                  <a:pt x="789" y="980"/>
                  <a:pt x="839" y="931"/>
                  <a:pt x="839" y="871"/>
                </a:cubicBezTo>
                <a:lnTo>
                  <a:pt x="839" y="300"/>
                </a:lnTo>
                <a:lnTo>
                  <a:pt x="586" y="300"/>
                </a:lnTo>
                <a:cubicBezTo>
                  <a:pt x="558" y="300"/>
                  <a:pt x="531" y="273"/>
                  <a:pt x="531" y="245"/>
                </a:cubicBezTo>
                <a:lnTo>
                  <a:pt x="531" y="0"/>
                </a:lnTo>
                <a:lnTo>
                  <a:pt x="112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51400" y="2190600"/>
            <a:ext cx="261720" cy="284400"/>
          </a:xfrm>
          <a:custGeom>
            <a:avLst/>
            <a:gdLst/>
            <a:ahLst/>
            <a:rect l="0" t="0" r="r" b="b"/>
            <a:pathLst>
              <a:path w="727" h="790">
                <a:moveTo>
                  <a:pt x="364" y="0"/>
                </a:moveTo>
                <a:lnTo>
                  <a:pt x="364" y="245"/>
                </a:lnTo>
                <a:cubicBezTo>
                  <a:pt x="364" y="305"/>
                  <a:pt x="414" y="353"/>
                  <a:pt x="475" y="353"/>
                </a:cubicBezTo>
                <a:lnTo>
                  <a:pt x="727" y="353"/>
                </a:lnTo>
                <a:lnTo>
                  <a:pt x="727" y="299"/>
                </a:lnTo>
                <a:lnTo>
                  <a:pt x="475" y="299"/>
                </a:lnTo>
                <a:cubicBezTo>
                  <a:pt x="447" y="299"/>
                  <a:pt x="420" y="272"/>
                  <a:pt x="420" y="245"/>
                </a:cubicBezTo>
                <a:lnTo>
                  <a:pt x="420" y="0"/>
                </a:lnTo>
                <a:lnTo>
                  <a:pt x="364" y="0"/>
                </a:lnTo>
                <a:moveTo>
                  <a:pt x="280" y="217"/>
                </a:moveTo>
                <a:cubicBezTo>
                  <a:pt x="280" y="232"/>
                  <a:pt x="267" y="245"/>
                  <a:pt x="252" y="245"/>
                </a:cubicBezTo>
                <a:lnTo>
                  <a:pt x="28" y="245"/>
                </a:lnTo>
                <a:cubicBezTo>
                  <a:pt x="12" y="245"/>
                  <a:pt x="0" y="232"/>
                  <a:pt x="0" y="217"/>
                </a:cubicBezTo>
                <a:cubicBezTo>
                  <a:pt x="0" y="202"/>
                  <a:pt x="12" y="190"/>
                  <a:pt x="28" y="190"/>
                </a:cubicBezTo>
                <a:lnTo>
                  <a:pt x="252" y="190"/>
                </a:lnTo>
                <a:cubicBezTo>
                  <a:pt x="267" y="190"/>
                  <a:pt x="280" y="202"/>
                  <a:pt x="280" y="217"/>
                </a:cubicBezTo>
                <a:moveTo>
                  <a:pt x="280" y="326"/>
                </a:moveTo>
                <a:cubicBezTo>
                  <a:pt x="280" y="341"/>
                  <a:pt x="267" y="353"/>
                  <a:pt x="252" y="353"/>
                </a:cubicBezTo>
                <a:lnTo>
                  <a:pt x="28" y="353"/>
                </a:lnTo>
                <a:cubicBezTo>
                  <a:pt x="12" y="353"/>
                  <a:pt x="0" y="341"/>
                  <a:pt x="0" y="326"/>
                </a:cubicBezTo>
                <a:cubicBezTo>
                  <a:pt x="0" y="311"/>
                  <a:pt x="12" y="299"/>
                  <a:pt x="28" y="299"/>
                </a:cubicBezTo>
                <a:lnTo>
                  <a:pt x="252" y="299"/>
                </a:lnTo>
                <a:cubicBezTo>
                  <a:pt x="267" y="299"/>
                  <a:pt x="280" y="311"/>
                  <a:pt x="280" y="326"/>
                </a:cubicBezTo>
                <a:moveTo>
                  <a:pt x="615" y="435"/>
                </a:moveTo>
                <a:cubicBezTo>
                  <a:pt x="615" y="450"/>
                  <a:pt x="603" y="462"/>
                  <a:pt x="587" y="462"/>
                </a:cubicBezTo>
                <a:lnTo>
                  <a:pt x="28" y="462"/>
                </a:lnTo>
                <a:cubicBezTo>
                  <a:pt x="12" y="462"/>
                  <a:pt x="0" y="450"/>
                  <a:pt x="0" y="435"/>
                </a:cubicBezTo>
                <a:cubicBezTo>
                  <a:pt x="0" y="420"/>
                  <a:pt x="12" y="408"/>
                  <a:pt x="28" y="408"/>
                </a:cubicBezTo>
                <a:lnTo>
                  <a:pt x="587" y="408"/>
                </a:lnTo>
                <a:cubicBezTo>
                  <a:pt x="603" y="408"/>
                  <a:pt x="615" y="420"/>
                  <a:pt x="615" y="435"/>
                </a:cubicBezTo>
                <a:moveTo>
                  <a:pt x="615" y="544"/>
                </a:moveTo>
                <a:cubicBezTo>
                  <a:pt x="615" y="559"/>
                  <a:pt x="603" y="571"/>
                  <a:pt x="587" y="571"/>
                </a:cubicBezTo>
                <a:lnTo>
                  <a:pt x="28" y="571"/>
                </a:lnTo>
                <a:cubicBezTo>
                  <a:pt x="12" y="571"/>
                  <a:pt x="0" y="559"/>
                  <a:pt x="0" y="544"/>
                </a:cubicBezTo>
                <a:cubicBezTo>
                  <a:pt x="0" y="529"/>
                  <a:pt x="12" y="517"/>
                  <a:pt x="28" y="517"/>
                </a:cubicBezTo>
                <a:lnTo>
                  <a:pt x="587" y="517"/>
                </a:lnTo>
                <a:cubicBezTo>
                  <a:pt x="603" y="517"/>
                  <a:pt x="615" y="529"/>
                  <a:pt x="615" y="544"/>
                </a:cubicBezTo>
                <a:moveTo>
                  <a:pt x="615" y="654"/>
                </a:moveTo>
                <a:cubicBezTo>
                  <a:pt x="615" y="669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9"/>
                  <a:pt x="0" y="654"/>
                </a:cubicBezTo>
                <a:cubicBezTo>
                  <a:pt x="0" y="639"/>
                  <a:pt x="12" y="626"/>
                  <a:pt x="28" y="626"/>
                </a:cubicBezTo>
                <a:lnTo>
                  <a:pt x="587" y="626"/>
                </a:lnTo>
                <a:cubicBezTo>
                  <a:pt x="603" y="626"/>
                  <a:pt x="615" y="639"/>
                  <a:pt x="615" y="654"/>
                </a:cubicBezTo>
                <a:moveTo>
                  <a:pt x="615" y="762"/>
                </a:moveTo>
                <a:cubicBezTo>
                  <a:pt x="615" y="777"/>
                  <a:pt x="603" y="790"/>
                  <a:pt x="587" y="790"/>
                </a:cubicBezTo>
                <a:lnTo>
                  <a:pt x="28" y="790"/>
                </a:lnTo>
                <a:cubicBezTo>
                  <a:pt x="12" y="790"/>
                  <a:pt x="0" y="777"/>
                  <a:pt x="0" y="762"/>
                </a:cubicBezTo>
                <a:cubicBezTo>
                  <a:pt x="0" y="747"/>
                  <a:pt x="12" y="735"/>
                  <a:pt x="28" y="735"/>
                </a:cubicBezTo>
                <a:lnTo>
                  <a:pt x="587" y="735"/>
                </a:lnTo>
                <a:cubicBezTo>
                  <a:pt x="603" y="735"/>
                  <a:pt x="615" y="747"/>
                  <a:pt x="615" y="76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60280" y="212724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2295360" y="289548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4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4" y="1012"/>
                  <a:pt x="2214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300320" y="2864160"/>
            <a:ext cx="99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238896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.java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3128400" y="2864160"/>
            <a:ext cx="378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 y bien documentado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0320" y="3350160"/>
            <a:ext cx="650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de pruebas en consola (capturas o ejemplos)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3835800"/>
            <a:ext cx="479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opcional del diseño de clases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300320" y="4321440"/>
            <a:ext cx="642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 breve de ampliaciones realizadas (si hay)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780840" y="15238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38440" y="158220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487"/>
                </a:lnTo>
                <a:lnTo>
                  <a:pt x="118" y="361"/>
                </a:lnTo>
                <a:cubicBezTo>
                  <a:pt x="89" y="335"/>
                  <a:pt x="44" y="337"/>
                  <a:pt x="18" y="364"/>
                </a:cubicBezTo>
                <a:cubicBezTo>
                  <a:pt x="-8" y="392"/>
                  <a:pt x="-6" y="435"/>
                  <a:pt x="22" y="461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3"/>
                  <a:pt x="691" y="31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160280" y="1460520"/>
            <a:ext cx="343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Resultado esperado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47720" y="2197440"/>
            <a:ext cx="234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aplicación debe: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65240" y="2759400"/>
            <a:ext cx="627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Gestionar listas enlazadas de canciones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065240" y="3178440"/>
            <a:ext cx="671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Permitir operaciones de búsqueda, eliminación, listado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065240" y="3588120"/>
            <a:ext cx="788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Representar visualmente (por texto) los cambios en la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771480" y="4619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806040" y="465408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832680" y="468072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3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8"/>
                  <a:pt x="309" y="405"/>
                  <a:pt x="296" y="410"/>
                </a:cubicBezTo>
                <a:cubicBezTo>
                  <a:pt x="283" y="416"/>
                  <a:pt x="270" y="421"/>
                  <a:pt x="256" y="423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3"/>
                </a:cubicBezTo>
                <a:cubicBezTo>
                  <a:pt x="159" y="421"/>
                  <a:pt x="146" y="416"/>
                  <a:pt x="133" y="410"/>
                </a:cubicBezTo>
                <a:cubicBezTo>
                  <a:pt x="120" y="405"/>
                  <a:pt x="107" y="398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3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63280" y="471168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886320" y="47343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5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5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906120" y="475956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903960" y="474552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954360" y="46195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1"/>
                </a:cubicBezTo>
                <a:cubicBezTo>
                  <a:pt x="266" y="167"/>
                  <a:pt x="243" y="228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910800" y="46436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065240" y="4007160"/>
            <a:ext cx="446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Ser funcional, modular y mantenible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065240" y="4569120"/>
            <a:ext cx="946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¡Construye tu propia biblioteca musical y entiende cómo viven las 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4988160"/>
            <a:ext cx="129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dinámicas!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