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809280"/>
            <a:ext cx="447840" cy="438840"/>
          </a:xfrm>
          <a:custGeom>
            <a:avLst/>
            <a:gdLst/>
            <a:ahLst/>
            <a:rect l="0" t="0" r="r" b="b"/>
            <a:pathLst>
              <a:path w="1244" h="1219">
                <a:moveTo>
                  <a:pt x="1244" y="1083"/>
                </a:moveTo>
                <a:cubicBezTo>
                  <a:pt x="1244" y="1158"/>
                  <a:pt x="1182" y="1219"/>
                  <a:pt x="1106" y="1219"/>
                </a:cubicBezTo>
                <a:lnTo>
                  <a:pt x="138" y="1219"/>
                </a:lnTo>
                <a:cubicBezTo>
                  <a:pt x="61" y="1219"/>
                  <a:pt x="0" y="1158"/>
                  <a:pt x="0" y="1083"/>
                </a:cubicBezTo>
                <a:lnTo>
                  <a:pt x="0" y="136"/>
                </a:lnTo>
                <a:cubicBezTo>
                  <a:pt x="0" y="61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1"/>
                  <a:pt x="1244" y="136"/>
                </a:cubicBezTo>
                <a:lnTo>
                  <a:pt x="1244" y="10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480" y="882000"/>
            <a:ext cx="307800" cy="295560"/>
          </a:xfrm>
          <a:custGeom>
            <a:avLst/>
            <a:gdLst/>
            <a:ahLst/>
            <a:rect l="0" t="0" r="r" b="b"/>
            <a:pathLst>
              <a:path w="855" h="821">
                <a:moveTo>
                  <a:pt x="815" y="14"/>
                </a:moveTo>
                <a:cubicBezTo>
                  <a:pt x="775" y="-12"/>
                  <a:pt x="722" y="-1"/>
                  <a:pt x="696" y="38"/>
                </a:cubicBezTo>
                <a:lnTo>
                  <a:pt x="318" y="607"/>
                </a:lnTo>
                <a:lnTo>
                  <a:pt x="145" y="449"/>
                </a:lnTo>
                <a:cubicBezTo>
                  <a:pt x="110" y="417"/>
                  <a:pt x="55" y="419"/>
                  <a:pt x="23" y="454"/>
                </a:cubicBezTo>
                <a:cubicBezTo>
                  <a:pt x="-10" y="488"/>
                  <a:pt x="-8" y="542"/>
                  <a:pt x="28" y="574"/>
                </a:cubicBezTo>
                <a:lnTo>
                  <a:pt x="277" y="799"/>
                </a:lnTo>
                <a:cubicBezTo>
                  <a:pt x="293" y="814"/>
                  <a:pt x="314" y="821"/>
                  <a:pt x="335" y="821"/>
                </a:cubicBezTo>
                <a:cubicBezTo>
                  <a:pt x="358" y="821"/>
                  <a:pt x="388" y="812"/>
                  <a:pt x="408" y="783"/>
                </a:cubicBezTo>
                <a:cubicBezTo>
                  <a:pt x="419" y="766"/>
                  <a:pt x="840" y="130"/>
                  <a:pt x="840" y="130"/>
                </a:cubicBezTo>
                <a:cubicBezTo>
                  <a:pt x="866" y="91"/>
                  <a:pt x="855" y="39"/>
                  <a:pt x="815" y="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1255680" y="732960"/>
            <a:ext cx="468288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780840" y="24955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2"/>
                </a:moveTo>
                <a:cubicBezTo>
                  <a:pt x="1006" y="535"/>
                  <a:pt x="1003" y="568"/>
                  <a:pt x="997" y="600"/>
                </a:cubicBezTo>
                <a:cubicBezTo>
                  <a:pt x="990" y="634"/>
                  <a:pt x="981" y="665"/>
                  <a:pt x="968" y="696"/>
                </a:cubicBezTo>
                <a:cubicBezTo>
                  <a:pt x="956" y="726"/>
                  <a:pt x="940" y="755"/>
                  <a:pt x="922" y="783"/>
                </a:cubicBezTo>
                <a:cubicBezTo>
                  <a:pt x="903" y="810"/>
                  <a:pt x="883" y="835"/>
                  <a:pt x="859" y="859"/>
                </a:cubicBezTo>
                <a:cubicBezTo>
                  <a:pt x="836" y="882"/>
                  <a:pt x="811" y="903"/>
                  <a:pt x="783" y="921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0"/>
                  <a:pt x="634" y="990"/>
                  <a:pt x="602" y="996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6"/>
                </a:cubicBezTo>
                <a:cubicBezTo>
                  <a:pt x="373" y="990"/>
                  <a:pt x="341" y="980"/>
                  <a:pt x="310" y="968"/>
                </a:cubicBezTo>
                <a:cubicBezTo>
                  <a:pt x="280" y="955"/>
                  <a:pt x="251" y="940"/>
                  <a:pt x="224" y="921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5"/>
                  <a:pt x="103" y="810"/>
                  <a:pt x="85" y="783"/>
                </a:cubicBezTo>
                <a:cubicBezTo>
                  <a:pt x="66" y="755"/>
                  <a:pt x="51" y="726"/>
                  <a:pt x="38" y="696"/>
                </a:cubicBezTo>
                <a:cubicBezTo>
                  <a:pt x="26" y="665"/>
                  <a:pt x="16" y="634"/>
                  <a:pt x="10" y="600"/>
                </a:cubicBezTo>
                <a:cubicBezTo>
                  <a:pt x="3" y="568"/>
                  <a:pt x="0" y="535"/>
                  <a:pt x="0" y="502"/>
                </a:cubicBezTo>
                <a:cubicBezTo>
                  <a:pt x="0" y="469"/>
                  <a:pt x="3" y="437"/>
                  <a:pt x="10" y="404"/>
                </a:cubicBezTo>
                <a:cubicBezTo>
                  <a:pt x="16" y="372"/>
                  <a:pt x="26" y="340"/>
                  <a:pt x="38" y="310"/>
                </a:cubicBezTo>
                <a:cubicBezTo>
                  <a:pt x="51" y="279"/>
                  <a:pt x="66" y="250"/>
                  <a:pt x="85" y="223"/>
                </a:cubicBezTo>
                <a:cubicBezTo>
                  <a:pt x="103" y="196"/>
                  <a:pt x="124" y="170"/>
                  <a:pt x="147" y="147"/>
                </a:cubicBezTo>
                <a:cubicBezTo>
                  <a:pt x="171" y="123"/>
                  <a:pt x="196" y="103"/>
                  <a:pt x="224" y="84"/>
                </a:cubicBezTo>
                <a:cubicBezTo>
                  <a:pt x="251" y="66"/>
                  <a:pt x="280" y="50"/>
                  <a:pt x="310" y="38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0"/>
                  <a:pt x="756" y="66"/>
                  <a:pt x="783" y="84"/>
                </a:cubicBezTo>
                <a:cubicBezTo>
                  <a:pt x="811" y="103"/>
                  <a:pt x="836" y="123"/>
                  <a:pt x="859" y="147"/>
                </a:cubicBezTo>
                <a:cubicBezTo>
                  <a:pt x="883" y="170"/>
                  <a:pt x="903" y="196"/>
                  <a:pt x="922" y="223"/>
                </a:cubicBezTo>
                <a:cubicBezTo>
                  <a:pt x="940" y="250"/>
                  <a:pt x="956" y="279"/>
                  <a:pt x="968" y="310"/>
                </a:cubicBezTo>
                <a:cubicBezTo>
                  <a:pt x="981" y="340"/>
                  <a:pt x="990" y="372"/>
                  <a:pt x="997" y="404"/>
                </a:cubicBezTo>
                <a:cubicBezTo>
                  <a:pt x="1003" y="437"/>
                  <a:pt x="1006" y="469"/>
                  <a:pt x="1006" y="50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26200" y="254052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8"/>
                  <a:pt x="748" y="452"/>
                </a:cubicBezTo>
                <a:cubicBezTo>
                  <a:pt x="743" y="476"/>
                  <a:pt x="736" y="500"/>
                  <a:pt x="726" y="523"/>
                </a:cubicBezTo>
                <a:cubicBezTo>
                  <a:pt x="717" y="545"/>
                  <a:pt x="705" y="567"/>
                  <a:pt x="691" y="588"/>
                </a:cubicBezTo>
                <a:cubicBezTo>
                  <a:pt x="678" y="608"/>
                  <a:pt x="662" y="627"/>
                  <a:pt x="644" y="645"/>
                </a:cubicBezTo>
                <a:cubicBezTo>
                  <a:pt x="627" y="662"/>
                  <a:pt x="608" y="678"/>
                  <a:pt x="587" y="692"/>
                </a:cubicBezTo>
                <a:cubicBezTo>
                  <a:pt x="567" y="706"/>
                  <a:pt x="545" y="717"/>
                  <a:pt x="522" y="727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7"/>
                </a:cubicBezTo>
                <a:cubicBezTo>
                  <a:pt x="210" y="717"/>
                  <a:pt x="188" y="706"/>
                  <a:pt x="167" y="692"/>
                </a:cubicBezTo>
                <a:cubicBezTo>
                  <a:pt x="147" y="678"/>
                  <a:pt x="128" y="662"/>
                  <a:pt x="110" y="645"/>
                </a:cubicBezTo>
                <a:cubicBezTo>
                  <a:pt x="93" y="627"/>
                  <a:pt x="77" y="608"/>
                  <a:pt x="63" y="588"/>
                </a:cubicBezTo>
                <a:cubicBezTo>
                  <a:pt x="50" y="567"/>
                  <a:pt x="38" y="545"/>
                  <a:pt x="28" y="523"/>
                </a:cubicBezTo>
                <a:cubicBezTo>
                  <a:pt x="19" y="500"/>
                  <a:pt x="12" y="476"/>
                  <a:pt x="7" y="452"/>
                </a:cubicBezTo>
                <a:cubicBezTo>
                  <a:pt x="2" y="428"/>
                  <a:pt x="0" y="403"/>
                  <a:pt x="0" y="378"/>
                </a:cubicBezTo>
                <a:cubicBezTo>
                  <a:pt x="0" y="354"/>
                  <a:pt x="2" y="329"/>
                  <a:pt x="7" y="305"/>
                </a:cubicBezTo>
                <a:cubicBezTo>
                  <a:pt x="12" y="280"/>
                  <a:pt x="19" y="257"/>
                  <a:pt x="28" y="234"/>
                </a:cubicBezTo>
                <a:cubicBezTo>
                  <a:pt x="38" y="211"/>
                  <a:pt x="50" y="189"/>
                  <a:pt x="63" y="169"/>
                </a:cubicBezTo>
                <a:cubicBezTo>
                  <a:pt x="77" y="148"/>
                  <a:pt x="93" y="129"/>
                  <a:pt x="110" y="112"/>
                </a:cubicBezTo>
                <a:cubicBezTo>
                  <a:pt x="128" y="93"/>
                  <a:pt x="147" y="78"/>
                  <a:pt x="167" y="64"/>
                </a:cubicBezTo>
                <a:cubicBezTo>
                  <a:pt x="188" y="50"/>
                  <a:pt x="210" y="38"/>
                  <a:pt x="233" y="29"/>
                </a:cubicBezTo>
                <a:cubicBezTo>
                  <a:pt x="255" y="19"/>
                  <a:pt x="279" y="12"/>
                  <a:pt x="303" y="8"/>
                </a:cubicBezTo>
                <a:cubicBezTo>
                  <a:pt x="328" y="3"/>
                  <a:pt x="353" y="0"/>
                  <a:pt x="378" y="0"/>
                </a:cubicBezTo>
                <a:cubicBezTo>
                  <a:pt x="403" y="0"/>
                  <a:pt x="427" y="3"/>
                  <a:pt x="451" y="8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8"/>
                  <a:pt x="567" y="50"/>
                  <a:pt x="587" y="64"/>
                </a:cubicBezTo>
                <a:cubicBezTo>
                  <a:pt x="608" y="78"/>
                  <a:pt x="627" y="93"/>
                  <a:pt x="644" y="112"/>
                </a:cubicBezTo>
                <a:cubicBezTo>
                  <a:pt x="662" y="129"/>
                  <a:pt x="678" y="148"/>
                  <a:pt x="691" y="169"/>
                </a:cubicBezTo>
                <a:cubicBezTo>
                  <a:pt x="705" y="189"/>
                  <a:pt x="717" y="211"/>
                  <a:pt x="726" y="234"/>
                </a:cubicBezTo>
                <a:cubicBezTo>
                  <a:pt x="736" y="257"/>
                  <a:pt x="743" y="280"/>
                  <a:pt x="748" y="305"/>
                </a:cubicBezTo>
                <a:cubicBezTo>
                  <a:pt x="752" y="329"/>
                  <a:pt x="755" y="354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61480" y="257580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79"/>
                </a:moveTo>
                <a:cubicBezTo>
                  <a:pt x="559" y="298"/>
                  <a:pt x="557" y="316"/>
                  <a:pt x="554" y="334"/>
                </a:cubicBezTo>
                <a:cubicBezTo>
                  <a:pt x="550" y="352"/>
                  <a:pt x="545" y="369"/>
                  <a:pt x="538" y="387"/>
                </a:cubicBezTo>
                <a:cubicBezTo>
                  <a:pt x="531" y="404"/>
                  <a:pt x="522" y="420"/>
                  <a:pt x="512" y="435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2"/>
                  <a:pt x="435" y="513"/>
                </a:cubicBezTo>
                <a:cubicBezTo>
                  <a:pt x="420" y="523"/>
                  <a:pt x="404" y="531"/>
                  <a:pt x="387" y="538"/>
                </a:cubicBezTo>
                <a:cubicBezTo>
                  <a:pt x="370" y="545"/>
                  <a:pt x="352" y="551"/>
                  <a:pt x="334" y="554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4"/>
                </a:cubicBezTo>
                <a:cubicBezTo>
                  <a:pt x="207" y="551"/>
                  <a:pt x="190" y="545"/>
                  <a:pt x="173" y="538"/>
                </a:cubicBezTo>
                <a:cubicBezTo>
                  <a:pt x="156" y="531"/>
                  <a:pt x="140" y="523"/>
                  <a:pt x="125" y="513"/>
                </a:cubicBezTo>
                <a:cubicBezTo>
                  <a:pt x="108" y="502"/>
                  <a:pt x="94" y="491"/>
                  <a:pt x="81" y="478"/>
                </a:cubicBezTo>
                <a:cubicBezTo>
                  <a:pt x="68" y="465"/>
                  <a:pt x="57" y="451"/>
                  <a:pt x="47" y="435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69"/>
                  <a:pt x="8" y="352"/>
                  <a:pt x="5" y="334"/>
                </a:cubicBezTo>
                <a:cubicBezTo>
                  <a:pt x="1" y="316"/>
                  <a:pt x="0" y="298"/>
                  <a:pt x="0" y="279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5" y="47"/>
                </a:cubicBezTo>
                <a:cubicBezTo>
                  <a:pt x="140" y="37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7"/>
                  <a:pt x="435" y="47"/>
                </a:cubicBezTo>
                <a:cubicBezTo>
                  <a:pt x="450" y="57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39"/>
                  <a:pt x="531" y="155"/>
                  <a:pt x="538" y="172"/>
                </a:cubicBezTo>
                <a:cubicBezTo>
                  <a:pt x="545" y="189"/>
                  <a:pt x="550" y="207"/>
                  <a:pt x="554" y="225"/>
                </a:cubicBezTo>
                <a:cubicBezTo>
                  <a:pt x="557" y="243"/>
                  <a:pt x="559" y="261"/>
                  <a:pt x="559" y="27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01440" y="261612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7"/>
                </a:moveTo>
                <a:cubicBezTo>
                  <a:pt x="336" y="178"/>
                  <a:pt x="335" y="189"/>
                  <a:pt x="333" y="200"/>
                </a:cubicBezTo>
                <a:cubicBezTo>
                  <a:pt x="331" y="211"/>
                  <a:pt x="328" y="221"/>
                  <a:pt x="324" y="231"/>
                </a:cubicBezTo>
                <a:cubicBezTo>
                  <a:pt x="319" y="242"/>
                  <a:pt x="314" y="251"/>
                  <a:pt x="308" y="260"/>
                </a:cubicBezTo>
                <a:cubicBezTo>
                  <a:pt x="302" y="270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7"/>
                  <a:pt x="212" y="330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0"/>
                  <a:pt x="115" y="327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0"/>
                  <a:pt x="29" y="260"/>
                </a:cubicBezTo>
                <a:cubicBezTo>
                  <a:pt x="23" y="251"/>
                  <a:pt x="18" y="242"/>
                  <a:pt x="14" y="231"/>
                </a:cubicBezTo>
                <a:cubicBezTo>
                  <a:pt x="10" y="221"/>
                  <a:pt x="6" y="211"/>
                  <a:pt x="3" y="200"/>
                </a:cubicBezTo>
                <a:cubicBezTo>
                  <a:pt x="1" y="189"/>
                  <a:pt x="0" y="178"/>
                  <a:pt x="0" y="167"/>
                </a:cubicBezTo>
                <a:cubicBezTo>
                  <a:pt x="0" y="156"/>
                  <a:pt x="1" y="145"/>
                  <a:pt x="3" y="135"/>
                </a:cubicBezTo>
                <a:cubicBezTo>
                  <a:pt x="6" y="124"/>
                  <a:pt x="10" y="113"/>
                  <a:pt x="14" y="103"/>
                </a:cubicBezTo>
                <a:cubicBezTo>
                  <a:pt x="18" y="93"/>
                  <a:pt x="23" y="83"/>
                  <a:pt x="29" y="74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2"/>
                </a:cubicBezTo>
                <a:cubicBezTo>
                  <a:pt x="115" y="8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8"/>
                  <a:pt x="233" y="12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7"/>
                  <a:pt x="302" y="65"/>
                  <a:pt x="308" y="74"/>
                </a:cubicBezTo>
                <a:cubicBezTo>
                  <a:pt x="314" y="83"/>
                  <a:pt x="319" y="93"/>
                  <a:pt x="324" y="103"/>
                </a:cubicBezTo>
                <a:cubicBezTo>
                  <a:pt x="328" y="113"/>
                  <a:pt x="331" y="124"/>
                  <a:pt x="333" y="135"/>
                </a:cubicBezTo>
                <a:cubicBezTo>
                  <a:pt x="335" y="145"/>
                  <a:pt x="336" y="156"/>
                  <a:pt x="336" y="1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31680" y="264636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4"/>
                </a:moveTo>
                <a:cubicBezTo>
                  <a:pt x="170" y="95"/>
                  <a:pt x="166" y="106"/>
                  <a:pt x="162" y="116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1"/>
                  <a:pt x="127" y="157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7"/>
                  <a:pt x="33" y="151"/>
                  <a:pt x="26" y="144"/>
                </a:cubicBezTo>
                <a:cubicBezTo>
                  <a:pt x="18" y="136"/>
                  <a:pt x="12" y="127"/>
                  <a:pt x="7" y="116"/>
                </a:cubicBezTo>
                <a:cubicBezTo>
                  <a:pt x="3" y="106"/>
                  <a:pt x="0" y="95"/>
                  <a:pt x="0" y="84"/>
                </a:cubicBezTo>
                <a:cubicBezTo>
                  <a:pt x="0" y="72"/>
                  <a:pt x="3" y="61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1"/>
                  <a:pt x="170" y="72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957600" y="267912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4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954720" y="266076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70"/>
                  <a:pt x="8" y="64"/>
                </a:cubicBezTo>
                <a:cubicBezTo>
                  <a:pt x="-3" y="53"/>
                  <a:pt x="-3" y="36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9"/>
                  <a:pt x="75" y="37"/>
                  <a:pt x="64" y="48"/>
                </a:cubicBezTo>
                <a:lnTo>
                  <a:pt x="49" y="64"/>
                </a:lnTo>
                <a:cubicBezTo>
                  <a:pt x="43" y="70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1020600" y="249552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6"/>
                </a:moveTo>
                <a:cubicBezTo>
                  <a:pt x="-6" y="254"/>
                  <a:pt x="5" y="327"/>
                  <a:pt x="5" y="327"/>
                </a:cubicBezTo>
                <a:lnTo>
                  <a:pt x="203" y="120"/>
                </a:lnTo>
                <a:cubicBezTo>
                  <a:pt x="211" y="80"/>
                  <a:pt x="188" y="9"/>
                  <a:pt x="155" y="1"/>
                </a:cubicBezTo>
                <a:cubicBezTo>
                  <a:pt x="122" y="-8"/>
                  <a:pt x="40" y="24"/>
                  <a:pt x="5" y="196"/>
                </a:cubicBezTo>
                <a:moveTo>
                  <a:pt x="146" y="335"/>
                </a:moveTo>
                <a:cubicBezTo>
                  <a:pt x="87" y="347"/>
                  <a:pt x="14" y="335"/>
                  <a:pt x="14" y="335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19"/>
                  <a:pt x="317" y="300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63720" y="2527200"/>
            <a:ext cx="150840" cy="150120"/>
          </a:xfrm>
          <a:custGeom>
            <a:avLst/>
            <a:gdLst/>
            <a:ahLst/>
            <a:rect l="0" t="0" r="r" b="b"/>
            <a:pathLst>
              <a:path w="419" h="417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8"/>
                  <a:pt x="13" y="405"/>
                </a:cubicBezTo>
                <a:cubicBezTo>
                  <a:pt x="-10" y="382"/>
                  <a:pt x="2" y="347"/>
                  <a:pt x="12" y="337"/>
                </a:cubicBezTo>
                <a:lnTo>
                  <a:pt x="382" y="9"/>
                </a:lnTo>
                <a:cubicBezTo>
                  <a:pt x="382" y="9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1641240"/>
            <a:ext cx="10032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 2.8 – Procesando datos binarios con bucles (Java)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60280" y="2431800"/>
            <a:ext cx="3125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por ---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2879640"/>
            <a:ext cx="1782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marp: true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3327120"/>
            <a:ext cx="8465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title: Rúbrica – Actividad 2.8: Programa con nodos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3774960"/>
            <a:ext cx="2481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theme: default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4222800"/>
            <a:ext cx="1844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_class: lead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4670280"/>
            <a:ext cx="2379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paginate: true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90560" y="5981400"/>
            <a:ext cx="447840" cy="448200"/>
          </a:xfrm>
          <a:custGeom>
            <a:avLst/>
            <a:gdLst/>
            <a:ahLst/>
            <a:rect l="0" t="0" r="r" b="b"/>
            <a:pathLst>
              <a:path w="1244" h="1245">
                <a:moveTo>
                  <a:pt x="1244" y="1107"/>
                </a:moveTo>
                <a:cubicBezTo>
                  <a:pt x="1244" y="1183"/>
                  <a:pt x="1182" y="1245"/>
                  <a:pt x="1106" y="1245"/>
                </a:cubicBezTo>
                <a:lnTo>
                  <a:pt x="138" y="1245"/>
                </a:lnTo>
                <a:cubicBezTo>
                  <a:pt x="61" y="1245"/>
                  <a:pt x="0" y="1183"/>
                  <a:pt x="0" y="1107"/>
                </a:cubicBezTo>
                <a:lnTo>
                  <a:pt x="0" y="139"/>
                </a:lnTo>
                <a:cubicBezTo>
                  <a:pt x="0" y="62"/>
                  <a:pt x="61" y="0"/>
                  <a:pt x="138" y="0"/>
                </a:cubicBezTo>
                <a:lnTo>
                  <a:pt x="1106" y="0"/>
                </a:lnTo>
                <a:cubicBezTo>
                  <a:pt x="1182" y="0"/>
                  <a:pt x="1244" y="62"/>
                  <a:pt x="1244" y="139"/>
                </a:cubicBezTo>
                <a:lnTo>
                  <a:pt x="1244" y="1107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61480" y="6055560"/>
            <a:ext cx="307800" cy="302400"/>
          </a:xfrm>
          <a:custGeom>
            <a:avLst/>
            <a:gdLst/>
            <a:ahLst/>
            <a:rect l="0" t="0" r="r" b="b"/>
            <a:pathLst>
              <a:path w="855" h="840">
                <a:moveTo>
                  <a:pt x="815" y="14"/>
                </a:moveTo>
                <a:cubicBezTo>
                  <a:pt x="775" y="-12"/>
                  <a:pt x="722" y="0"/>
                  <a:pt x="696" y="40"/>
                </a:cubicBezTo>
                <a:lnTo>
                  <a:pt x="318" y="620"/>
                </a:lnTo>
                <a:lnTo>
                  <a:pt x="145" y="459"/>
                </a:lnTo>
                <a:cubicBezTo>
                  <a:pt x="110" y="427"/>
                  <a:pt x="55" y="429"/>
                  <a:pt x="23" y="464"/>
                </a:cubicBezTo>
                <a:cubicBezTo>
                  <a:pt x="-10" y="499"/>
                  <a:pt x="-8" y="554"/>
                  <a:pt x="28" y="586"/>
                </a:cubicBezTo>
                <a:lnTo>
                  <a:pt x="277" y="817"/>
                </a:lnTo>
                <a:cubicBezTo>
                  <a:pt x="293" y="832"/>
                  <a:pt x="314" y="840"/>
                  <a:pt x="335" y="840"/>
                </a:cubicBezTo>
                <a:cubicBezTo>
                  <a:pt x="358" y="840"/>
                  <a:pt x="388" y="830"/>
                  <a:pt x="408" y="800"/>
                </a:cubicBezTo>
                <a:cubicBezTo>
                  <a:pt x="419" y="783"/>
                  <a:pt x="840" y="134"/>
                  <a:pt x="840" y="134"/>
                </a:cubicBezTo>
                <a:cubicBezTo>
                  <a:pt x="866" y="94"/>
                  <a:pt x="855" y="40"/>
                  <a:pt x="815" y="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5127480"/>
            <a:ext cx="4181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backgroundColor: #ffffff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255680" y="590472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747720" y="3235680"/>
            <a:ext cx="642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 del programa desarrollado por el alumnado.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752400" y="2295360"/>
            <a:ext cx="1400400" cy="533880"/>
          </a:xfrm>
          <a:custGeom>
            <a:avLst/>
            <a:gdLst/>
            <a:ahLst/>
            <a:rect l="0" t="0" r="r" b="b"/>
            <a:pathLst>
              <a:path w="3890" h="1483">
                <a:moveTo>
                  <a:pt x="0" y="0"/>
                </a:moveTo>
                <a:lnTo>
                  <a:pt x="3890" y="0"/>
                </a:lnTo>
                <a:lnTo>
                  <a:pt x="389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2152440" y="2295360"/>
            <a:ext cx="9287280" cy="533880"/>
          </a:xfrm>
          <a:custGeom>
            <a:avLst/>
            <a:gdLst/>
            <a:ahLst/>
            <a:rect l="0" t="0" r="r" b="b"/>
            <a:pathLst>
              <a:path w="25798" h="1483">
                <a:moveTo>
                  <a:pt x="0" y="0"/>
                </a:moveTo>
                <a:lnTo>
                  <a:pt x="25798" y="0"/>
                </a:lnTo>
                <a:lnTo>
                  <a:pt x="2579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752400" y="2828880"/>
            <a:ext cx="1400400" cy="543240"/>
          </a:xfrm>
          <a:custGeom>
            <a:avLst/>
            <a:gdLst/>
            <a:ahLst/>
            <a:rect l="0" t="0" r="r" b="b"/>
            <a:pathLst>
              <a:path w="3890" h="1509">
                <a:moveTo>
                  <a:pt x="0" y="0"/>
                </a:moveTo>
                <a:lnTo>
                  <a:pt x="3890" y="0"/>
                </a:lnTo>
                <a:lnTo>
                  <a:pt x="389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2152440" y="2828880"/>
            <a:ext cx="9287280" cy="543240"/>
          </a:xfrm>
          <a:custGeom>
            <a:avLst/>
            <a:gdLst/>
            <a:ahLst/>
            <a:rect l="0" t="0" r="r" b="b"/>
            <a:pathLst>
              <a:path w="25798" h="1509">
                <a:moveTo>
                  <a:pt x="0" y="0"/>
                </a:moveTo>
                <a:lnTo>
                  <a:pt x="25798" y="0"/>
                </a:lnTo>
                <a:lnTo>
                  <a:pt x="257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752400" y="3371760"/>
            <a:ext cx="1400400" cy="952920"/>
          </a:xfrm>
          <a:custGeom>
            <a:avLst/>
            <a:gdLst/>
            <a:ahLst/>
            <a:rect l="0" t="0" r="r" b="b"/>
            <a:pathLst>
              <a:path w="3890" h="2647">
                <a:moveTo>
                  <a:pt x="0" y="0"/>
                </a:moveTo>
                <a:lnTo>
                  <a:pt x="3890" y="0"/>
                </a:lnTo>
                <a:lnTo>
                  <a:pt x="389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2152440" y="3371760"/>
            <a:ext cx="9287280" cy="952920"/>
          </a:xfrm>
          <a:custGeom>
            <a:avLst/>
            <a:gdLst/>
            <a:ahLst/>
            <a:rect l="0" t="0" r="r" b="b"/>
            <a:pathLst>
              <a:path w="25798" h="2647">
                <a:moveTo>
                  <a:pt x="0" y="0"/>
                </a:moveTo>
                <a:lnTo>
                  <a:pt x="25798" y="0"/>
                </a:lnTo>
                <a:lnTo>
                  <a:pt x="2579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752400" y="4324320"/>
            <a:ext cx="1400400" cy="952560"/>
          </a:xfrm>
          <a:custGeom>
            <a:avLst/>
            <a:gdLst/>
            <a:ahLst/>
            <a:rect l="0" t="0" r="r" b="b"/>
            <a:pathLst>
              <a:path w="3890" h="2646">
                <a:moveTo>
                  <a:pt x="0" y="0"/>
                </a:moveTo>
                <a:lnTo>
                  <a:pt x="3890" y="0"/>
                </a:lnTo>
                <a:lnTo>
                  <a:pt x="389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2152440" y="4324320"/>
            <a:ext cx="9287280" cy="952560"/>
          </a:xfrm>
          <a:custGeom>
            <a:avLst/>
            <a:gdLst/>
            <a:ahLst/>
            <a:rect l="0" t="0" r="r" b="b"/>
            <a:pathLst>
              <a:path w="25798" h="2646">
                <a:moveTo>
                  <a:pt x="0" y="0"/>
                </a:moveTo>
                <a:lnTo>
                  <a:pt x="25798" y="0"/>
                </a:lnTo>
                <a:lnTo>
                  <a:pt x="2579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75240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752400" y="22856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2152440" y="2285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2162160" y="228564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1143936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752400" y="282888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2162160" y="2828880"/>
            <a:ext cx="9286920" cy="9720"/>
          </a:xfrm>
          <a:custGeom>
            <a:avLst/>
            <a:gdLst/>
            <a:ahLst/>
            <a:rect l="0" t="0" r="r" b="b"/>
            <a:pathLst>
              <a:path w="25797" h="27">
                <a:moveTo>
                  <a:pt x="0" y="0"/>
                </a:moveTo>
                <a:lnTo>
                  <a:pt x="25797" y="0"/>
                </a:lnTo>
                <a:lnTo>
                  <a:pt x="2579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75240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2152440" y="28382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1143936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752400" y="336204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2152440" y="33717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2162160" y="336204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752400" y="4314600"/>
            <a:ext cx="1410120" cy="10080"/>
          </a:xfrm>
          <a:custGeom>
            <a:avLst/>
            <a:gdLst/>
            <a:ahLst/>
            <a:rect l="0" t="0" r="r" b="b"/>
            <a:pathLst>
              <a:path w="3917" h="28">
                <a:moveTo>
                  <a:pt x="0" y="0"/>
                </a:moveTo>
                <a:lnTo>
                  <a:pt x="3917" y="0"/>
                </a:lnTo>
                <a:lnTo>
                  <a:pt x="391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2152440" y="43243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2162160" y="4314600"/>
            <a:ext cx="9286920" cy="10080"/>
          </a:xfrm>
          <a:custGeom>
            <a:avLst/>
            <a:gdLst/>
            <a:ahLst/>
            <a:rect l="0" t="0" r="r" b="b"/>
            <a:pathLst>
              <a:path w="25797" h="28">
                <a:moveTo>
                  <a:pt x="0" y="0"/>
                </a:moveTo>
                <a:lnTo>
                  <a:pt x="25797" y="0"/>
                </a:lnTo>
                <a:lnTo>
                  <a:pt x="2579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752400" y="5267160"/>
            <a:ext cx="1410120" cy="9720"/>
          </a:xfrm>
          <a:custGeom>
            <a:avLst/>
            <a:gdLst/>
            <a:ahLst/>
            <a:rect l="0" t="0" r="r" b="b"/>
            <a:pathLst>
              <a:path w="3917" h="27">
                <a:moveTo>
                  <a:pt x="0" y="0"/>
                </a:moveTo>
                <a:lnTo>
                  <a:pt x="3917" y="0"/>
                </a:lnTo>
                <a:lnTo>
                  <a:pt x="3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2162160" y="5267160"/>
            <a:ext cx="9286920" cy="9720"/>
          </a:xfrm>
          <a:custGeom>
            <a:avLst/>
            <a:gdLst/>
            <a:ahLst/>
            <a:rect l="0" t="0" r="r" b="b"/>
            <a:pathLst>
              <a:path w="25797" h="27">
                <a:moveTo>
                  <a:pt x="0" y="0"/>
                </a:moveTo>
                <a:lnTo>
                  <a:pt x="25797" y="0"/>
                </a:lnTo>
                <a:lnTo>
                  <a:pt x="2579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780840" y="16286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5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5"/>
                  <a:pt x="0" y="894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842760" y="1661400"/>
            <a:ext cx="241560" cy="301680"/>
          </a:xfrm>
          <a:custGeom>
            <a:avLst/>
            <a:gdLst/>
            <a:ahLst/>
            <a:rect l="0" t="0" r="r" b="b"/>
            <a:pathLst>
              <a:path w="671" h="838">
                <a:moveTo>
                  <a:pt x="98" y="79"/>
                </a:moveTo>
                <a:lnTo>
                  <a:pt x="66" y="79"/>
                </a:lnTo>
                <a:cubicBezTo>
                  <a:pt x="41" y="79"/>
                  <a:pt x="30" y="61"/>
                  <a:pt x="30" y="43"/>
                </a:cubicBezTo>
                <a:cubicBezTo>
                  <a:pt x="30" y="24"/>
                  <a:pt x="43" y="6"/>
                  <a:pt x="66" y="6"/>
                </a:cubicBezTo>
                <a:lnTo>
                  <a:pt x="142" y="6"/>
                </a:lnTo>
                <a:cubicBezTo>
                  <a:pt x="164" y="6"/>
                  <a:pt x="177" y="22"/>
                  <a:pt x="177" y="44"/>
                </a:cubicBezTo>
                <a:lnTo>
                  <a:pt x="177" y="345"/>
                </a:lnTo>
                <a:cubicBezTo>
                  <a:pt x="177" y="372"/>
                  <a:pt x="160" y="387"/>
                  <a:pt x="137" y="387"/>
                </a:cubicBezTo>
                <a:cubicBezTo>
                  <a:pt x="115" y="387"/>
                  <a:pt x="98" y="372"/>
                  <a:pt x="98" y="345"/>
                </a:cubicBezTo>
                <a:lnTo>
                  <a:pt x="98" y="79"/>
                </a:lnTo>
                <a:moveTo>
                  <a:pt x="241" y="543"/>
                </a:moveTo>
                <a:cubicBezTo>
                  <a:pt x="241" y="577"/>
                  <a:pt x="226" y="606"/>
                  <a:pt x="197" y="625"/>
                </a:cubicBezTo>
                <a:cubicBezTo>
                  <a:pt x="235" y="642"/>
                  <a:pt x="262" y="678"/>
                  <a:pt x="262" y="720"/>
                </a:cubicBezTo>
                <a:cubicBezTo>
                  <a:pt x="262" y="783"/>
                  <a:pt x="204" y="838"/>
                  <a:pt x="128" y="838"/>
                </a:cubicBezTo>
                <a:cubicBezTo>
                  <a:pt x="50" y="838"/>
                  <a:pt x="0" y="779"/>
                  <a:pt x="0" y="737"/>
                </a:cubicBezTo>
                <a:cubicBezTo>
                  <a:pt x="0" y="716"/>
                  <a:pt x="23" y="702"/>
                  <a:pt x="42" y="702"/>
                </a:cubicBezTo>
                <a:cubicBezTo>
                  <a:pt x="78" y="702"/>
                  <a:pt x="69" y="764"/>
                  <a:pt x="129" y="764"/>
                </a:cubicBezTo>
                <a:cubicBezTo>
                  <a:pt x="157" y="764"/>
                  <a:pt x="179" y="742"/>
                  <a:pt x="179" y="714"/>
                </a:cubicBezTo>
                <a:cubicBezTo>
                  <a:pt x="179" y="640"/>
                  <a:pt x="89" y="695"/>
                  <a:pt x="89" y="632"/>
                </a:cubicBezTo>
                <a:cubicBezTo>
                  <a:pt x="89" y="576"/>
                  <a:pt x="164" y="614"/>
                  <a:pt x="164" y="555"/>
                </a:cubicBezTo>
                <a:cubicBezTo>
                  <a:pt x="164" y="535"/>
                  <a:pt x="150" y="520"/>
                  <a:pt x="126" y="520"/>
                </a:cubicBezTo>
                <a:cubicBezTo>
                  <a:pt x="76" y="520"/>
                  <a:pt x="83" y="572"/>
                  <a:pt x="47" y="572"/>
                </a:cubicBezTo>
                <a:cubicBezTo>
                  <a:pt x="25" y="572"/>
                  <a:pt x="12" y="552"/>
                  <a:pt x="12" y="532"/>
                </a:cubicBezTo>
                <a:cubicBezTo>
                  <a:pt x="12" y="491"/>
                  <a:pt x="69" y="446"/>
                  <a:pt x="128" y="446"/>
                </a:cubicBezTo>
                <a:cubicBezTo>
                  <a:pt x="204" y="446"/>
                  <a:pt x="241" y="502"/>
                  <a:pt x="241" y="543"/>
                </a:cubicBezTo>
                <a:moveTo>
                  <a:pt x="614" y="314"/>
                </a:moveTo>
                <a:cubicBezTo>
                  <a:pt x="638" y="314"/>
                  <a:pt x="656" y="324"/>
                  <a:pt x="656" y="349"/>
                </a:cubicBezTo>
                <a:cubicBezTo>
                  <a:pt x="656" y="373"/>
                  <a:pt x="638" y="384"/>
                  <a:pt x="617" y="384"/>
                </a:cubicBezTo>
                <a:lnTo>
                  <a:pt x="440" y="384"/>
                </a:lnTo>
                <a:cubicBezTo>
                  <a:pt x="417" y="384"/>
                  <a:pt x="399" y="373"/>
                  <a:pt x="399" y="349"/>
                </a:cubicBezTo>
                <a:cubicBezTo>
                  <a:pt x="399" y="337"/>
                  <a:pt x="406" y="328"/>
                  <a:pt x="411" y="322"/>
                </a:cubicBezTo>
                <a:cubicBezTo>
                  <a:pt x="455" y="269"/>
                  <a:pt x="503" y="221"/>
                  <a:pt x="543" y="163"/>
                </a:cubicBezTo>
                <a:cubicBezTo>
                  <a:pt x="553" y="149"/>
                  <a:pt x="562" y="133"/>
                  <a:pt x="562" y="114"/>
                </a:cubicBezTo>
                <a:cubicBezTo>
                  <a:pt x="562" y="92"/>
                  <a:pt x="545" y="73"/>
                  <a:pt x="524" y="73"/>
                </a:cubicBezTo>
                <a:cubicBezTo>
                  <a:pt x="463" y="73"/>
                  <a:pt x="492" y="159"/>
                  <a:pt x="441" y="159"/>
                </a:cubicBezTo>
                <a:cubicBezTo>
                  <a:pt x="415" y="159"/>
                  <a:pt x="402" y="141"/>
                  <a:pt x="402" y="120"/>
                </a:cubicBezTo>
                <a:cubicBezTo>
                  <a:pt x="402" y="53"/>
                  <a:pt x="461" y="0"/>
                  <a:pt x="527" y="0"/>
                </a:cubicBezTo>
                <a:cubicBezTo>
                  <a:pt x="592" y="0"/>
                  <a:pt x="645" y="43"/>
                  <a:pt x="645" y="110"/>
                </a:cubicBezTo>
                <a:cubicBezTo>
                  <a:pt x="645" y="184"/>
                  <a:pt x="562" y="257"/>
                  <a:pt x="517" y="314"/>
                </a:cubicBezTo>
                <a:lnTo>
                  <a:pt x="614" y="314"/>
                </a:lnTo>
                <a:moveTo>
                  <a:pt x="421" y="747"/>
                </a:moveTo>
                <a:cubicBezTo>
                  <a:pt x="395" y="747"/>
                  <a:pt x="383" y="730"/>
                  <a:pt x="383" y="716"/>
                </a:cubicBezTo>
                <a:cubicBezTo>
                  <a:pt x="383" y="704"/>
                  <a:pt x="388" y="698"/>
                  <a:pt x="391" y="693"/>
                </a:cubicBezTo>
                <a:lnTo>
                  <a:pt x="510" y="477"/>
                </a:lnTo>
                <a:cubicBezTo>
                  <a:pt x="521" y="456"/>
                  <a:pt x="536" y="446"/>
                  <a:pt x="564" y="446"/>
                </a:cubicBezTo>
                <a:cubicBezTo>
                  <a:pt x="595" y="446"/>
                  <a:pt x="625" y="466"/>
                  <a:pt x="625" y="514"/>
                </a:cubicBezTo>
                <a:lnTo>
                  <a:pt x="625" y="677"/>
                </a:lnTo>
                <a:lnTo>
                  <a:pt x="634" y="677"/>
                </a:lnTo>
                <a:cubicBezTo>
                  <a:pt x="655" y="677"/>
                  <a:pt x="671" y="691"/>
                  <a:pt x="671" y="712"/>
                </a:cubicBezTo>
                <a:cubicBezTo>
                  <a:pt x="671" y="733"/>
                  <a:pt x="655" y="747"/>
                  <a:pt x="634" y="747"/>
                </a:cubicBezTo>
                <a:lnTo>
                  <a:pt x="625" y="747"/>
                </a:lnTo>
                <a:lnTo>
                  <a:pt x="625" y="792"/>
                </a:lnTo>
                <a:cubicBezTo>
                  <a:pt x="625" y="820"/>
                  <a:pt x="614" y="835"/>
                  <a:pt x="587" y="835"/>
                </a:cubicBezTo>
                <a:cubicBezTo>
                  <a:pt x="560" y="835"/>
                  <a:pt x="549" y="820"/>
                  <a:pt x="549" y="792"/>
                </a:cubicBezTo>
                <a:lnTo>
                  <a:pt x="549" y="747"/>
                </a:lnTo>
                <a:lnTo>
                  <a:pt x="421" y="747"/>
                </a:lnTo>
                <a:moveTo>
                  <a:pt x="548" y="529"/>
                </a:moveTo>
                <a:lnTo>
                  <a:pt x="547" y="529"/>
                </a:lnTo>
                <a:lnTo>
                  <a:pt x="476" y="677"/>
                </a:lnTo>
                <a:lnTo>
                  <a:pt x="549" y="677"/>
                </a:lnTo>
                <a:lnTo>
                  <a:pt x="549" y="529"/>
                </a:lnTo>
                <a:lnTo>
                  <a:pt x="548" y="52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1160280" y="1565280"/>
            <a:ext cx="5434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1: Conversión numérica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1132920" y="23688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904680" y="2962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6065640" y="23688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1198440" y="291204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904680" y="3495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2283480" y="2912040"/>
            <a:ext cx="656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convierte a una base o usa métodos automáticos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880920" y="3864240"/>
            <a:ext cx="78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904680" y="46576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2283480" y="3654720"/>
            <a:ext cx="618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Convierte a varias bases, pero con errores menores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1198440" y="46072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2283480" y="4397760"/>
            <a:ext cx="781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Conversión manual a binario, octal y hexadecimal usando 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2283480" y="4816800"/>
            <a:ext cx="176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2190600" y="2705040"/>
            <a:ext cx="8620560" cy="543240"/>
          </a:xfrm>
          <a:custGeom>
            <a:avLst/>
            <a:gdLst/>
            <a:ahLst/>
            <a:rect l="0" t="0" r="r" b="b"/>
            <a:pathLst>
              <a:path w="23946" h="1509">
                <a:moveTo>
                  <a:pt x="0" y="0"/>
                </a:moveTo>
                <a:lnTo>
                  <a:pt x="23946" y="0"/>
                </a:lnTo>
                <a:lnTo>
                  <a:pt x="2394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2190600" y="3247920"/>
            <a:ext cx="8620560" cy="533520"/>
          </a:xfrm>
          <a:custGeom>
            <a:avLst/>
            <a:gdLst/>
            <a:ahLst/>
            <a:rect l="0" t="0" r="r" b="b"/>
            <a:pathLst>
              <a:path w="23946" h="1482">
                <a:moveTo>
                  <a:pt x="0" y="0"/>
                </a:moveTo>
                <a:lnTo>
                  <a:pt x="23946" y="0"/>
                </a:lnTo>
                <a:lnTo>
                  <a:pt x="2394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2190600" y="3781080"/>
            <a:ext cx="8620560" cy="543600"/>
          </a:xfrm>
          <a:custGeom>
            <a:avLst/>
            <a:gdLst/>
            <a:ahLst/>
            <a:rect l="0" t="0" r="r" b="b"/>
            <a:pathLst>
              <a:path w="23946" h="1510">
                <a:moveTo>
                  <a:pt x="0" y="0"/>
                </a:moveTo>
                <a:lnTo>
                  <a:pt x="23946" y="0"/>
                </a:lnTo>
                <a:lnTo>
                  <a:pt x="2394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2190600" y="4324320"/>
            <a:ext cx="8620560" cy="533520"/>
          </a:xfrm>
          <a:custGeom>
            <a:avLst/>
            <a:gdLst/>
            <a:ahLst/>
            <a:rect l="0" t="0" r="r" b="b"/>
            <a:pathLst>
              <a:path w="23946" h="1482">
                <a:moveTo>
                  <a:pt x="0" y="0"/>
                </a:moveTo>
                <a:lnTo>
                  <a:pt x="23946" y="0"/>
                </a:lnTo>
                <a:lnTo>
                  <a:pt x="2394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2190600" y="2705040"/>
            <a:ext cx="8620560" cy="9720"/>
          </a:xfrm>
          <a:custGeom>
            <a:avLst/>
            <a:gdLst/>
            <a:ahLst/>
            <a:rect l="0" t="0" r="r" b="b"/>
            <a:pathLst>
              <a:path w="23946" h="27">
                <a:moveTo>
                  <a:pt x="0" y="0"/>
                </a:moveTo>
                <a:lnTo>
                  <a:pt x="23946" y="0"/>
                </a:lnTo>
                <a:lnTo>
                  <a:pt x="239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108010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2190600" y="323820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108010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2190600" y="378108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108010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2190600" y="431460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108010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2190600" y="485748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840600" y="2062080"/>
            <a:ext cx="243000" cy="310680"/>
          </a:xfrm>
          <a:custGeom>
            <a:avLst/>
            <a:gdLst/>
            <a:ahLst/>
            <a:rect l="0" t="0" r="r" b="b"/>
            <a:pathLst>
              <a:path w="675" h="863">
                <a:moveTo>
                  <a:pt x="273" y="362"/>
                </a:moveTo>
                <a:cubicBezTo>
                  <a:pt x="273" y="381"/>
                  <a:pt x="273" y="412"/>
                  <a:pt x="236" y="412"/>
                </a:cubicBezTo>
                <a:cubicBezTo>
                  <a:pt x="214" y="412"/>
                  <a:pt x="205" y="399"/>
                  <a:pt x="200" y="379"/>
                </a:cubicBezTo>
                <a:cubicBezTo>
                  <a:pt x="180" y="403"/>
                  <a:pt x="156" y="415"/>
                  <a:pt x="127" y="415"/>
                </a:cubicBezTo>
                <a:cubicBezTo>
                  <a:pt x="55" y="415"/>
                  <a:pt x="0" y="354"/>
                  <a:pt x="0" y="268"/>
                </a:cubicBezTo>
                <a:cubicBezTo>
                  <a:pt x="0" y="184"/>
                  <a:pt x="57" y="120"/>
                  <a:pt x="127" y="120"/>
                </a:cubicBezTo>
                <a:cubicBezTo>
                  <a:pt x="155" y="120"/>
                  <a:pt x="183" y="131"/>
                  <a:pt x="200" y="155"/>
                </a:cubicBezTo>
                <a:cubicBezTo>
                  <a:pt x="202" y="136"/>
                  <a:pt x="218" y="123"/>
                  <a:pt x="236" y="123"/>
                </a:cubicBezTo>
                <a:cubicBezTo>
                  <a:pt x="273" y="123"/>
                  <a:pt x="273" y="153"/>
                  <a:pt x="273" y="173"/>
                </a:cubicBezTo>
                <a:lnTo>
                  <a:pt x="273" y="362"/>
                </a:lnTo>
                <a:moveTo>
                  <a:pt x="137" y="345"/>
                </a:moveTo>
                <a:cubicBezTo>
                  <a:pt x="177" y="345"/>
                  <a:pt x="196" y="304"/>
                  <a:pt x="196" y="268"/>
                </a:cubicBezTo>
                <a:cubicBezTo>
                  <a:pt x="196" y="231"/>
                  <a:pt x="178" y="190"/>
                  <a:pt x="137" y="190"/>
                </a:cubicBezTo>
                <a:cubicBezTo>
                  <a:pt x="96" y="190"/>
                  <a:pt x="77" y="231"/>
                  <a:pt x="77" y="268"/>
                </a:cubicBezTo>
                <a:cubicBezTo>
                  <a:pt x="77" y="304"/>
                  <a:pt x="96" y="345"/>
                  <a:pt x="137" y="345"/>
                </a:cubicBezTo>
                <a:moveTo>
                  <a:pt x="231" y="651"/>
                </a:moveTo>
                <a:cubicBezTo>
                  <a:pt x="212" y="651"/>
                  <a:pt x="195" y="637"/>
                  <a:pt x="171" y="637"/>
                </a:cubicBezTo>
                <a:cubicBezTo>
                  <a:pt x="127" y="637"/>
                  <a:pt x="106" y="675"/>
                  <a:pt x="106" y="715"/>
                </a:cubicBezTo>
                <a:cubicBezTo>
                  <a:pt x="106" y="753"/>
                  <a:pt x="129" y="793"/>
                  <a:pt x="171" y="793"/>
                </a:cubicBezTo>
                <a:cubicBezTo>
                  <a:pt x="190" y="793"/>
                  <a:pt x="218" y="777"/>
                  <a:pt x="227" y="777"/>
                </a:cubicBezTo>
                <a:cubicBezTo>
                  <a:pt x="245" y="777"/>
                  <a:pt x="260" y="792"/>
                  <a:pt x="260" y="810"/>
                </a:cubicBezTo>
                <a:cubicBezTo>
                  <a:pt x="260" y="849"/>
                  <a:pt x="195" y="863"/>
                  <a:pt x="167" y="863"/>
                </a:cubicBezTo>
                <a:cubicBezTo>
                  <a:pt x="85" y="863"/>
                  <a:pt x="30" y="795"/>
                  <a:pt x="30" y="715"/>
                </a:cubicBezTo>
                <a:cubicBezTo>
                  <a:pt x="30" y="637"/>
                  <a:pt x="86" y="567"/>
                  <a:pt x="167" y="567"/>
                </a:cubicBezTo>
                <a:cubicBezTo>
                  <a:pt x="197" y="567"/>
                  <a:pt x="260" y="578"/>
                  <a:pt x="260" y="615"/>
                </a:cubicBezTo>
                <a:cubicBezTo>
                  <a:pt x="260" y="631"/>
                  <a:pt x="249" y="651"/>
                  <a:pt x="231" y="651"/>
                </a:cubicBezTo>
                <a:moveTo>
                  <a:pt x="403" y="42"/>
                </a:moveTo>
                <a:cubicBezTo>
                  <a:pt x="403" y="17"/>
                  <a:pt x="419" y="0"/>
                  <a:pt x="441" y="0"/>
                </a:cubicBezTo>
                <a:cubicBezTo>
                  <a:pt x="463" y="0"/>
                  <a:pt x="479" y="17"/>
                  <a:pt x="479" y="42"/>
                </a:cubicBezTo>
                <a:lnTo>
                  <a:pt x="479" y="146"/>
                </a:lnTo>
                <a:cubicBezTo>
                  <a:pt x="499" y="129"/>
                  <a:pt x="525" y="120"/>
                  <a:pt x="552" y="120"/>
                </a:cubicBezTo>
                <a:cubicBezTo>
                  <a:pt x="634" y="120"/>
                  <a:pt x="675" y="197"/>
                  <a:pt x="675" y="271"/>
                </a:cubicBezTo>
                <a:cubicBezTo>
                  <a:pt x="675" y="343"/>
                  <a:pt x="626" y="415"/>
                  <a:pt x="549" y="415"/>
                </a:cubicBezTo>
                <a:cubicBezTo>
                  <a:pt x="523" y="415"/>
                  <a:pt x="493" y="403"/>
                  <a:pt x="479" y="380"/>
                </a:cubicBezTo>
                <a:cubicBezTo>
                  <a:pt x="474" y="400"/>
                  <a:pt x="462" y="412"/>
                  <a:pt x="441" y="412"/>
                </a:cubicBezTo>
                <a:cubicBezTo>
                  <a:pt x="419" y="412"/>
                  <a:pt x="403" y="395"/>
                  <a:pt x="403" y="369"/>
                </a:cubicBezTo>
                <a:lnTo>
                  <a:pt x="403" y="42"/>
                </a:lnTo>
                <a:moveTo>
                  <a:pt x="539" y="345"/>
                </a:moveTo>
                <a:cubicBezTo>
                  <a:pt x="579" y="345"/>
                  <a:pt x="599" y="303"/>
                  <a:pt x="599" y="268"/>
                </a:cubicBezTo>
                <a:cubicBezTo>
                  <a:pt x="599" y="232"/>
                  <a:pt x="579" y="190"/>
                  <a:pt x="539" y="190"/>
                </a:cubicBezTo>
                <a:cubicBezTo>
                  <a:pt x="498" y="190"/>
                  <a:pt x="479" y="228"/>
                  <a:pt x="479" y="265"/>
                </a:cubicBezTo>
                <a:cubicBezTo>
                  <a:pt x="479" y="302"/>
                  <a:pt x="497" y="345"/>
                  <a:pt x="539" y="345"/>
                </a:cubicBezTo>
                <a:moveTo>
                  <a:pt x="664" y="817"/>
                </a:moveTo>
                <a:cubicBezTo>
                  <a:pt x="664" y="842"/>
                  <a:pt x="648" y="859"/>
                  <a:pt x="626" y="859"/>
                </a:cubicBezTo>
                <a:cubicBezTo>
                  <a:pt x="604" y="859"/>
                  <a:pt x="592" y="848"/>
                  <a:pt x="587" y="828"/>
                </a:cubicBezTo>
                <a:cubicBezTo>
                  <a:pt x="573" y="851"/>
                  <a:pt x="543" y="863"/>
                  <a:pt x="517" y="863"/>
                </a:cubicBezTo>
                <a:cubicBezTo>
                  <a:pt x="440" y="863"/>
                  <a:pt x="392" y="791"/>
                  <a:pt x="392" y="718"/>
                </a:cubicBezTo>
                <a:cubicBezTo>
                  <a:pt x="392" y="644"/>
                  <a:pt x="432" y="567"/>
                  <a:pt x="515" y="567"/>
                </a:cubicBezTo>
                <a:cubicBezTo>
                  <a:pt x="541" y="567"/>
                  <a:pt x="567" y="576"/>
                  <a:pt x="587" y="593"/>
                </a:cubicBezTo>
                <a:lnTo>
                  <a:pt x="587" y="489"/>
                </a:lnTo>
                <a:cubicBezTo>
                  <a:pt x="587" y="464"/>
                  <a:pt x="603" y="447"/>
                  <a:pt x="626" y="447"/>
                </a:cubicBezTo>
                <a:cubicBezTo>
                  <a:pt x="648" y="447"/>
                  <a:pt x="664" y="464"/>
                  <a:pt x="664" y="489"/>
                </a:cubicBezTo>
                <a:lnTo>
                  <a:pt x="664" y="817"/>
                </a:lnTo>
                <a:moveTo>
                  <a:pt x="527" y="637"/>
                </a:moveTo>
                <a:cubicBezTo>
                  <a:pt x="488" y="637"/>
                  <a:pt x="468" y="679"/>
                  <a:pt x="468" y="715"/>
                </a:cubicBezTo>
                <a:cubicBezTo>
                  <a:pt x="468" y="751"/>
                  <a:pt x="488" y="793"/>
                  <a:pt x="527" y="793"/>
                </a:cubicBezTo>
                <a:cubicBezTo>
                  <a:pt x="569" y="793"/>
                  <a:pt x="587" y="750"/>
                  <a:pt x="587" y="712"/>
                </a:cubicBezTo>
                <a:cubicBezTo>
                  <a:pt x="587" y="675"/>
                  <a:pt x="568" y="637"/>
                  <a:pt x="527" y="63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1160280" y="1974600"/>
            <a:ext cx="4965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2: Codificación ASCII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57661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315160" y="3321360"/>
            <a:ext cx="444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incorrecta o incompleta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2315160" y="3864240"/>
            <a:ext cx="545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correcta pero sin ajustar a 8 bits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2315160" y="4397760"/>
            <a:ext cx="835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Codificación binaria de cada carácter correctamente alineada a 8 bits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2190600" y="2705040"/>
            <a:ext cx="7001280" cy="543240"/>
          </a:xfrm>
          <a:custGeom>
            <a:avLst/>
            <a:gdLst/>
            <a:ahLst/>
            <a:rect l="0" t="0" r="r" b="b"/>
            <a:pathLst>
              <a:path w="19448" h="1509">
                <a:moveTo>
                  <a:pt x="0" y="0"/>
                </a:moveTo>
                <a:lnTo>
                  <a:pt x="19448" y="0"/>
                </a:lnTo>
                <a:lnTo>
                  <a:pt x="1944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2190600" y="3247920"/>
            <a:ext cx="7001280" cy="533520"/>
          </a:xfrm>
          <a:custGeom>
            <a:avLst/>
            <a:gdLst/>
            <a:ahLst/>
            <a:rect l="0" t="0" r="r" b="b"/>
            <a:pathLst>
              <a:path w="19448" h="1482">
                <a:moveTo>
                  <a:pt x="0" y="0"/>
                </a:moveTo>
                <a:lnTo>
                  <a:pt x="19448" y="0"/>
                </a:lnTo>
                <a:lnTo>
                  <a:pt x="1944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2190600" y="3781080"/>
            <a:ext cx="7001280" cy="543600"/>
          </a:xfrm>
          <a:custGeom>
            <a:avLst/>
            <a:gdLst/>
            <a:ahLst/>
            <a:rect l="0" t="0" r="r" b="b"/>
            <a:pathLst>
              <a:path w="19448" h="1510">
                <a:moveTo>
                  <a:pt x="0" y="0"/>
                </a:moveTo>
                <a:lnTo>
                  <a:pt x="19448" y="0"/>
                </a:lnTo>
                <a:lnTo>
                  <a:pt x="1944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2190600" y="4324320"/>
            <a:ext cx="7001280" cy="533520"/>
          </a:xfrm>
          <a:custGeom>
            <a:avLst/>
            <a:gdLst/>
            <a:ahLst/>
            <a:rect l="0" t="0" r="r" b="b"/>
            <a:pathLst>
              <a:path w="19448" h="1482">
                <a:moveTo>
                  <a:pt x="0" y="0"/>
                </a:moveTo>
                <a:lnTo>
                  <a:pt x="19448" y="0"/>
                </a:lnTo>
                <a:lnTo>
                  <a:pt x="1944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2190600" y="2705040"/>
            <a:ext cx="7010640" cy="9720"/>
          </a:xfrm>
          <a:custGeom>
            <a:avLst/>
            <a:gdLst/>
            <a:ahLst/>
            <a:rect l="0" t="0" r="r" b="b"/>
            <a:pathLst>
              <a:path w="19474" h="27">
                <a:moveTo>
                  <a:pt x="0" y="0"/>
                </a:moveTo>
                <a:lnTo>
                  <a:pt x="19474" y="0"/>
                </a:lnTo>
                <a:lnTo>
                  <a:pt x="1947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919152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2190600" y="3238200"/>
            <a:ext cx="7010640" cy="10080"/>
          </a:xfrm>
          <a:custGeom>
            <a:avLst/>
            <a:gdLst/>
            <a:ahLst/>
            <a:rect l="0" t="0" r="r" b="b"/>
            <a:pathLst>
              <a:path w="19474" h="28">
                <a:moveTo>
                  <a:pt x="0" y="0"/>
                </a:moveTo>
                <a:lnTo>
                  <a:pt x="19474" y="0"/>
                </a:lnTo>
                <a:lnTo>
                  <a:pt x="1947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919152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2190600" y="3781080"/>
            <a:ext cx="7010640" cy="10080"/>
          </a:xfrm>
          <a:custGeom>
            <a:avLst/>
            <a:gdLst/>
            <a:ahLst/>
            <a:rect l="0" t="0" r="r" b="b"/>
            <a:pathLst>
              <a:path w="19474" h="28">
                <a:moveTo>
                  <a:pt x="0" y="0"/>
                </a:moveTo>
                <a:lnTo>
                  <a:pt x="19474" y="0"/>
                </a:lnTo>
                <a:lnTo>
                  <a:pt x="1947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919152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2190600" y="4314600"/>
            <a:ext cx="7010640" cy="10080"/>
          </a:xfrm>
          <a:custGeom>
            <a:avLst/>
            <a:gdLst/>
            <a:ahLst/>
            <a:rect l="0" t="0" r="r" b="b"/>
            <a:pathLst>
              <a:path w="19474" h="28">
                <a:moveTo>
                  <a:pt x="0" y="0"/>
                </a:moveTo>
                <a:lnTo>
                  <a:pt x="19474" y="0"/>
                </a:lnTo>
                <a:lnTo>
                  <a:pt x="1947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919152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2190600" y="4857480"/>
            <a:ext cx="7010640" cy="10080"/>
          </a:xfrm>
          <a:custGeom>
            <a:avLst/>
            <a:gdLst/>
            <a:ahLst/>
            <a:rect l="0" t="0" r="r" b="b"/>
            <a:pathLst>
              <a:path w="19474" h="28">
                <a:moveTo>
                  <a:pt x="0" y="0"/>
                </a:moveTo>
                <a:lnTo>
                  <a:pt x="19474" y="0"/>
                </a:lnTo>
                <a:lnTo>
                  <a:pt x="1947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811080" y="2108520"/>
            <a:ext cx="302040" cy="231480"/>
          </a:xfrm>
          <a:custGeom>
            <a:avLst/>
            <a:gdLst/>
            <a:ahLst/>
            <a:rect l="0" t="0" r="r" b="b"/>
            <a:pathLst>
              <a:path w="839" h="643">
                <a:moveTo>
                  <a:pt x="0" y="252"/>
                </a:moveTo>
                <a:lnTo>
                  <a:pt x="0" y="196"/>
                </a:lnTo>
                <a:lnTo>
                  <a:pt x="839" y="196"/>
                </a:lnTo>
                <a:lnTo>
                  <a:pt x="839" y="252"/>
                </a:lnTo>
                <a:lnTo>
                  <a:pt x="0" y="252"/>
                </a:lnTo>
                <a:moveTo>
                  <a:pt x="0" y="448"/>
                </a:moveTo>
                <a:lnTo>
                  <a:pt x="0" y="392"/>
                </a:lnTo>
                <a:lnTo>
                  <a:pt x="839" y="392"/>
                </a:lnTo>
                <a:lnTo>
                  <a:pt x="839" y="448"/>
                </a:lnTo>
                <a:lnTo>
                  <a:pt x="0" y="448"/>
                </a:lnTo>
                <a:moveTo>
                  <a:pt x="0" y="643"/>
                </a:moveTo>
                <a:lnTo>
                  <a:pt x="0" y="588"/>
                </a:lnTo>
                <a:lnTo>
                  <a:pt x="839" y="588"/>
                </a:lnTo>
                <a:lnTo>
                  <a:pt x="839" y="643"/>
                </a:lnTo>
                <a:lnTo>
                  <a:pt x="0" y="643"/>
                </a:lnTo>
                <a:moveTo>
                  <a:pt x="0" y="56"/>
                </a:moveTo>
                <a:lnTo>
                  <a:pt x="0" y="0"/>
                </a:lnTo>
                <a:lnTo>
                  <a:pt x="839" y="0"/>
                </a:lnTo>
                <a:lnTo>
                  <a:pt x="839" y="56"/>
                </a:lnTo>
                <a:lnTo>
                  <a:pt x="0" y="5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/>
          <p:nvPr/>
        </p:nvSpPr>
        <p:spPr>
          <a:xfrm>
            <a:off x="790920" y="2038320"/>
            <a:ext cx="342360" cy="331920"/>
          </a:xfrm>
          <a:custGeom>
            <a:avLst/>
            <a:gdLst/>
            <a:ahLst/>
            <a:rect l="0" t="0" r="r" b="b"/>
            <a:pathLst>
              <a:path w="951" h="922">
                <a:moveTo>
                  <a:pt x="951" y="922"/>
                </a:moveTo>
                <a:lnTo>
                  <a:pt x="951" y="28"/>
                </a:lnTo>
                <a:cubicBezTo>
                  <a:pt x="951" y="12"/>
                  <a:pt x="938" y="0"/>
                  <a:pt x="923" y="0"/>
                </a:cubicBezTo>
                <a:lnTo>
                  <a:pt x="895" y="0"/>
                </a:lnTo>
                <a:cubicBezTo>
                  <a:pt x="879" y="0"/>
                  <a:pt x="867" y="12"/>
                  <a:pt x="867" y="28"/>
                </a:cubicBezTo>
                <a:lnTo>
                  <a:pt x="84" y="28"/>
                </a:lnTo>
                <a:cubicBezTo>
                  <a:pt x="84" y="12"/>
                  <a:pt x="71" y="0"/>
                  <a:pt x="56" y="0"/>
                </a:cubicBezTo>
                <a:lnTo>
                  <a:pt x="28" y="0"/>
                </a:lnTo>
                <a:cubicBezTo>
                  <a:pt x="13" y="0"/>
                  <a:pt x="0" y="12"/>
                  <a:pt x="0" y="28"/>
                </a:cubicBezTo>
                <a:lnTo>
                  <a:pt x="0" y="922"/>
                </a:lnTo>
                <a:lnTo>
                  <a:pt x="951" y="922"/>
                </a:lnTo>
                <a:moveTo>
                  <a:pt x="84" y="111"/>
                </a:moveTo>
                <a:lnTo>
                  <a:pt x="867" y="111"/>
                </a:lnTo>
                <a:lnTo>
                  <a:pt x="867" y="922"/>
                </a:lnTo>
                <a:lnTo>
                  <a:pt x="84" y="922"/>
                </a:lnTo>
                <a:lnTo>
                  <a:pt x="84" y="111"/>
                </a:lnTo>
                <a:close/>
              </a:path>
            </a:pathLst>
          </a:custGeom>
          <a:solidFill>
            <a:srgbClr val="d5ab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836280" y="2093400"/>
            <a:ext cx="151200" cy="50760"/>
          </a:xfrm>
          <a:custGeom>
            <a:avLst/>
            <a:gdLst/>
            <a:ahLst/>
            <a:rect l="0" t="0" r="r" b="b"/>
            <a:pathLst>
              <a:path w="420" h="141">
                <a:moveTo>
                  <a:pt x="377" y="0"/>
                </a:moveTo>
                <a:cubicBezTo>
                  <a:pt x="354" y="0"/>
                  <a:pt x="335" y="19"/>
                  <a:pt x="335" y="42"/>
                </a:cubicBezTo>
                <a:cubicBezTo>
                  <a:pt x="335" y="19"/>
                  <a:pt x="316" y="0"/>
                  <a:pt x="293" y="0"/>
                </a:cubicBezTo>
                <a:cubicBezTo>
                  <a:pt x="270" y="0"/>
                  <a:pt x="251" y="19"/>
                  <a:pt x="251" y="42"/>
                </a:cubicBezTo>
                <a:cubicBezTo>
                  <a:pt x="251" y="19"/>
                  <a:pt x="232" y="0"/>
                  <a:pt x="209" y="0"/>
                </a:cubicBezTo>
                <a:cubicBezTo>
                  <a:pt x="186" y="0"/>
                  <a:pt x="167" y="19"/>
                  <a:pt x="167" y="42"/>
                </a:cubicBezTo>
                <a:cubicBezTo>
                  <a:pt x="167" y="19"/>
                  <a:pt x="149" y="0"/>
                  <a:pt x="125" y="0"/>
                </a:cubicBezTo>
                <a:cubicBezTo>
                  <a:pt x="102" y="0"/>
                  <a:pt x="83" y="19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8" y="0"/>
                  <a:pt x="0" y="19"/>
                  <a:pt x="0" y="42"/>
                </a:cubicBezTo>
                <a:lnTo>
                  <a:pt x="0" y="99"/>
                </a:lnTo>
                <a:cubicBezTo>
                  <a:pt x="0" y="122"/>
                  <a:pt x="18" y="141"/>
                  <a:pt x="42" y="141"/>
                </a:cubicBezTo>
                <a:cubicBezTo>
                  <a:pt x="65" y="141"/>
                  <a:pt x="83" y="122"/>
                  <a:pt x="83" y="99"/>
                </a:cubicBezTo>
                <a:cubicBezTo>
                  <a:pt x="83" y="122"/>
                  <a:pt x="102" y="141"/>
                  <a:pt x="125" y="141"/>
                </a:cubicBezTo>
                <a:cubicBezTo>
                  <a:pt x="149" y="141"/>
                  <a:pt x="167" y="122"/>
                  <a:pt x="167" y="99"/>
                </a:cubicBezTo>
                <a:cubicBezTo>
                  <a:pt x="167" y="122"/>
                  <a:pt x="186" y="141"/>
                  <a:pt x="209" y="141"/>
                </a:cubicBezTo>
                <a:cubicBezTo>
                  <a:pt x="232" y="141"/>
                  <a:pt x="251" y="122"/>
                  <a:pt x="251" y="99"/>
                </a:cubicBezTo>
                <a:cubicBezTo>
                  <a:pt x="251" y="122"/>
                  <a:pt x="270" y="141"/>
                  <a:pt x="293" y="141"/>
                </a:cubicBezTo>
                <a:cubicBezTo>
                  <a:pt x="316" y="141"/>
                  <a:pt x="335" y="122"/>
                  <a:pt x="335" y="99"/>
                </a:cubicBezTo>
                <a:cubicBezTo>
                  <a:pt x="335" y="122"/>
                  <a:pt x="354" y="141"/>
                  <a:pt x="377" y="141"/>
                </a:cubicBezTo>
                <a:cubicBezTo>
                  <a:pt x="401" y="141"/>
                  <a:pt x="420" y="122"/>
                  <a:pt x="420" y="99"/>
                </a:cubicBezTo>
                <a:lnTo>
                  <a:pt x="420" y="42"/>
                </a:lnTo>
                <a:cubicBezTo>
                  <a:pt x="420" y="19"/>
                  <a:pt x="401" y="0"/>
                  <a:pt x="377" y="0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836280" y="2163960"/>
            <a:ext cx="151200" cy="50400"/>
          </a:xfrm>
          <a:custGeom>
            <a:avLst/>
            <a:gdLst/>
            <a:ahLst/>
            <a:rect l="0" t="0" r="r" b="b"/>
            <a:pathLst>
              <a:path w="420" h="140">
                <a:moveTo>
                  <a:pt x="377" y="0"/>
                </a:moveTo>
                <a:cubicBezTo>
                  <a:pt x="354" y="0"/>
                  <a:pt x="335" y="18"/>
                  <a:pt x="335" y="43"/>
                </a:cubicBezTo>
                <a:cubicBezTo>
                  <a:pt x="335" y="18"/>
                  <a:pt x="316" y="0"/>
                  <a:pt x="293" y="0"/>
                </a:cubicBezTo>
                <a:cubicBezTo>
                  <a:pt x="270" y="0"/>
                  <a:pt x="251" y="18"/>
                  <a:pt x="251" y="43"/>
                </a:cubicBezTo>
                <a:cubicBezTo>
                  <a:pt x="251" y="18"/>
                  <a:pt x="232" y="0"/>
                  <a:pt x="209" y="0"/>
                </a:cubicBezTo>
                <a:cubicBezTo>
                  <a:pt x="186" y="0"/>
                  <a:pt x="167" y="18"/>
                  <a:pt x="167" y="43"/>
                </a:cubicBezTo>
                <a:cubicBezTo>
                  <a:pt x="167" y="18"/>
                  <a:pt x="149" y="0"/>
                  <a:pt x="125" y="0"/>
                </a:cubicBezTo>
                <a:cubicBezTo>
                  <a:pt x="102" y="0"/>
                  <a:pt x="83" y="18"/>
                  <a:pt x="83" y="43"/>
                </a:cubicBezTo>
                <a:cubicBezTo>
                  <a:pt x="83" y="18"/>
                  <a:pt x="65" y="0"/>
                  <a:pt x="42" y="0"/>
                </a:cubicBezTo>
                <a:cubicBezTo>
                  <a:pt x="18" y="0"/>
                  <a:pt x="0" y="18"/>
                  <a:pt x="0" y="43"/>
                </a:cubicBezTo>
                <a:lnTo>
                  <a:pt x="0" y="98"/>
                </a:lnTo>
                <a:cubicBezTo>
                  <a:pt x="0" y="122"/>
                  <a:pt x="18" y="140"/>
                  <a:pt x="42" y="140"/>
                </a:cubicBezTo>
                <a:cubicBezTo>
                  <a:pt x="65" y="140"/>
                  <a:pt x="83" y="122"/>
                  <a:pt x="83" y="98"/>
                </a:cubicBezTo>
                <a:cubicBezTo>
                  <a:pt x="83" y="122"/>
                  <a:pt x="102" y="140"/>
                  <a:pt x="125" y="140"/>
                </a:cubicBezTo>
                <a:cubicBezTo>
                  <a:pt x="149" y="140"/>
                  <a:pt x="167" y="122"/>
                  <a:pt x="167" y="98"/>
                </a:cubicBezTo>
                <a:cubicBezTo>
                  <a:pt x="167" y="122"/>
                  <a:pt x="186" y="140"/>
                  <a:pt x="209" y="140"/>
                </a:cubicBezTo>
                <a:cubicBezTo>
                  <a:pt x="232" y="140"/>
                  <a:pt x="251" y="122"/>
                  <a:pt x="251" y="98"/>
                </a:cubicBezTo>
                <a:cubicBezTo>
                  <a:pt x="251" y="122"/>
                  <a:pt x="270" y="140"/>
                  <a:pt x="293" y="140"/>
                </a:cubicBezTo>
                <a:cubicBezTo>
                  <a:pt x="316" y="140"/>
                  <a:pt x="335" y="122"/>
                  <a:pt x="335" y="98"/>
                </a:cubicBezTo>
                <a:cubicBezTo>
                  <a:pt x="335" y="122"/>
                  <a:pt x="354" y="140"/>
                  <a:pt x="377" y="140"/>
                </a:cubicBezTo>
                <a:cubicBezTo>
                  <a:pt x="401" y="140"/>
                  <a:pt x="420" y="122"/>
                  <a:pt x="420" y="98"/>
                </a:cubicBezTo>
                <a:lnTo>
                  <a:pt x="420" y="43"/>
                </a:lnTo>
                <a:cubicBezTo>
                  <a:pt x="420" y="18"/>
                  <a:pt x="401" y="0"/>
                  <a:pt x="377" y="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836280" y="2234160"/>
            <a:ext cx="151200" cy="50760"/>
          </a:xfrm>
          <a:custGeom>
            <a:avLst/>
            <a:gdLst/>
            <a:ahLst/>
            <a:rect l="0" t="0" r="r" b="b"/>
            <a:pathLst>
              <a:path w="420" h="141">
                <a:moveTo>
                  <a:pt x="377" y="0"/>
                </a:moveTo>
                <a:cubicBezTo>
                  <a:pt x="354" y="0"/>
                  <a:pt x="335" y="19"/>
                  <a:pt x="335" y="42"/>
                </a:cubicBezTo>
                <a:cubicBezTo>
                  <a:pt x="335" y="19"/>
                  <a:pt x="316" y="0"/>
                  <a:pt x="293" y="0"/>
                </a:cubicBezTo>
                <a:cubicBezTo>
                  <a:pt x="270" y="0"/>
                  <a:pt x="251" y="19"/>
                  <a:pt x="251" y="42"/>
                </a:cubicBezTo>
                <a:cubicBezTo>
                  <a:pt x="251" y="19"/>
                  <a:pt x="232" y="0"/>
                  <a:pt x="209" y="0"/>
                </a:cubicBezTo>
                <a:cubicBezTo>
                  <a:pt x="186" y="0"/>
                  <a:pt x="167" y="19"/>
                  <a:pt x="167" y="42"/>
                </a:cubicBezTo>
                <a:cubicBezTo>
                  <a:pt x="167" y="19"/>
                  <a:pt x="149" y="0"/>
                  <a:pt x="125" y="0"/>
                </a:cubicBezTo>
                <a:cubicBezTo>
                  <a:pt x="102" y="0"/>
                  <a:pt x="83" y="19"/>
                  <a:pt x="83" y="42"/>
                </a:cubicBezTo>
                <a:cubicBezTo>
                  <a:pt x="83" y="19"/>
                  <a:pt x="65" y="0"/>
                  <a:pt x="42" y="0"/>
                </a:cubicBezTo>
                <a:cubicBezTo>
                  <a:pt x="18" y="0"/>
                  <a:pt x="0" y="19"/>
                  <a:pt x="0" y="42"/>
                </a:cubicBezTo>
                <a:lnTo>
                  <a:pt x="0" y="98"/>
                </a:lnTo>
                <a:cubicBezTo>
                  <a:pt x="0" y="122"/>
                  <a:pt x="18" y="141"/>
                  <a:pt x="42" y="141"/>
                </a:cubicBezTo>
                <a:cubicBezTo>
                  <a:pt x="65" y="141"/>
                  <a:pt x="83" y="122"/>
                  <a:pt x="83" y="98"/>
                </a:cubicBezTo>
                <a:cubicBezTo>
                  <a:pt x="83" y="122"/>
                  <a:pt x="102" y="141"/>
                  <a:pt x="125" y="141"/>
                </a:cubicBezTo>
                <a:cubicBezTo>
                  <a:pt x="149" y="141"/>
                  <a:pt x="167" y="122"/>
                  <a:pt x="167" y="98"/>
                </a:cubicBezTo>
                <a:cubicBezTo>
                  <a:pt x="167" y="122"/>
                  <a:pt x="186" y="141"/>
                  <a:pt x="209" y="141"/>
                </a:cubicBezTo>
                <a:cubicBezTo>
                  <a:pt x="232" y="141"/>
                  <a:pt x="251" y="122"/>
                  <a:pt x="251" y="98"/>
                </a:cubicBezTo>
                <a:cubicBezTo>
                  <a:pt x="251" y="122"/>
                  <a:pt x="270" y="141"/>
                  <a:pt x="293" y="141"/>
                </a:cubicBezTo>
                <a:cubicBezTo>
                  <a:pt x="316" y="141"/>
                  <a:pt x="335" y="122"/>
                  <a:pt x="335" y="98"/>
                </a:cubicBezTo>
                <a:cubicBezTo>
                  <a:pt x="335" y="122"/>
                  <a:pt x="354" y="141"/>
                  <a:pt x="377" y="141"/>
                </a:cubicBezTo>
                <a:cubicBezTo>
                  <a:pt x="401" y="141"/>
                  <a:pt x="420" y="122"/>
                  <a:pt x="420" y="98"/>
                </a:cubicBezTo>
                <a:lnTo>
                  <a:pt x="420" y="42"/>
                </a:lnTo>
                <a:cubicBezTo>
                  <a:pt x="420" y="19"/>
                  <a:pt x="401" y="0"/>
                  <a:pt x="377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/>
          <p:nvPr/>
        </p:nvSpPr>
        <p:spPr>
          <a:xfrm>
            <a:off x="836280" y="2304720"/>
            <a:ext cx="151200" cy="50400"/>
          </a:xfrm>
          <a:custGeom>
            <a:avLst/>
            <a:gdLst/>
            <a:ahLst/>
            <a:rect l="0" t="0" r="r" b="b"/>
            <a:pathLst>
              <a:path w="420" h="140">
                <a:moveTo>
                  <a:pt x="377" y="0"/>
                </a:moveTo>
                <a:cubicBezTo>
                  <a:pt x="354" y="0"/>
                  <a:pt x="335" y="18"/>
                  <a:pt x="335" y="42"/>
                </a:cubicBezTo>
                <a:cubicBezTo>
                  <a:pt x="335" y="18"/>
                  <a:pt x="316" y="0"/>
                  <a:pt x="293" y="0"/>
                </a:cubicBezTo>
                <a:cubicBezTo>
                  <a:pt x="270" y="0"/>
                  <a:pt x="251" y="18"/>
                  <a:pt x="251" y="42"/>
                </a:cubicBezTo>
                <a:cubicBezTo>
                  <a:pt x="251" y="18"/>
                  <a:pt x="232" y="0"/>
                  <a:pt x="209" y="0"/>
                </a:cubicBezTo>
                <a:cubicBezTo>
                  <a:pt x="186" y="0"/>
                  <a:pt x="167" y="18"/>
                  <a:pt x="167" y="42"/>
                </a:cubicBezTo>
                <a:cubicBezTo>
                  <a:pt x="167" y="18"/>
                  <a:pt x="149" y="0"/>
                  <a:pt x="125" y="0"/>
                </a:cubicBezTo>
                <a:cubicBezTo>
                  <a:pt x="102" y="0"/>
                  <a:pt x="83" y="18"/>
                  <a:pt x="83" y="42"/>
                </a:cubicBezTo>
                <a:cubicBezTo>
                  <a:pt x="83" y="18"/>
                  <a:pt x="65" y="0"/>
                  <a:pt x="42" y="0"/>
                </a:cubicBezTo>
                <a:cubicBezTo>
                  <a:pt x="18" y="0"/>
                  <a:pt x="0" y="18"/>
                  <a:pt x="0" y="42"/>
                </a:cubicBezTo>
                <a:lnTo>
                  <a:pt x="0" y="98"/>
                </a:lnTo>
                <a:cubicBezTo>
                  <a:pt x="0" y="122"/>
                  <a:pt x="18" y="140"/>
                  <a:pt x="42" y="140"/>
                </a:cubicBezTo>
                <a:cubicBezTo>
                  <a:pt x="65" y="140"/>
                  <a:pt x="83" y="122"/>
                  <a:pt x="83" y="98"/>
                </a:cubicBezTo>
                <a:cubicBezTo>
                  <a:pt x="83" y="122"/>
                  <a:pt x="102" y="140"/>
                  <a:pt x="125" y="140"/>
                </a:cubicBezTo>
                <a:cubicBezTo>
                  <a:pt x="149" y="140"/>
                  <a:pt x="167" y="122"/>
                  <a:pt x="167" y="98"/>
                </a:cubicBezTo>
                <a:cubicBezTo>
                  <a:pt x="167" y="122"/>
                  <a:pt x="186" y="140"/>
                  <a:pt x="209" y="140"/>
                </a:cubicBezTo>
                <a:cubicBezTo>
                  <a:pt x="232" y="140"/>
                  <a:pt x="251" y="122"/>
                  <a:pt x="251" y="98"/>
                </a:cubicBezTo>
                <a:cubicBezTo>
                  <a:pt x="251" y="122"/>
                  <a:pt x="270" y="140"/>
                  <a:pt x="293" y="140"/>
                </a:cubicBezTo>
                <a:cubicBezTo>
                  <a:pt x="316" y="140"/>
                  <a:pt x="335" y="122"/>
                  <a:pt x="335" y="98"/>
                </a:cubicBezTo>
                <a:cubicBezTo>
                  <a:pt x="335" y="122"/>
                  <a:pt x="354" y="140"/>
                  <a:pt x="377" y="140"/>
                </a:cubicBezTo>
                <a:cubicBezTo>
                  <a:pt x="401" y="140"/>
                  <a:pt x="420" y="122"/>
                  <a:pt x="420" y="98"/>
                </a:cubicBezTo>
                <a:lnTo>
                  <a:pt x="420" y="42"/>
                </a:lnTo>
                <a:cubicBezTo>
                  <a:pt x="420" y="18"/>
                  <a:pt x="401" y="0"/>
                  <a:pt x="377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/>
          <p:nvPr/>
        </p:nvSpPr>
        <p:spPr>
          <a:xfrm>
            <a:off x="1057320" y="2093400"/>
            <a:ext cx="30600" cy="50760"/>
          </a:xfrm>
          <a:custGeom>
            <a:avLst/>
            <a:gdLst/>
            <a:ahLst/>
            <a:rect l="0" t="0" r="r" b="b"/>
            <a:pathLst>
              <a:path w="85" h="141">
                <a:moveTo>
                  <a:pt x="43" y="141"/>
                </a:moveTo>
                <a:cubicBezTo>
                  <a:pt x="20" y="141"/>
                  <a:pt x="0" y="122"/>
                  <a:pt x="0" y="99"/>
                </a:cubicBez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lnTo>
                  <a:pt x="85" y="99"/>
                </a:lnTo>
                <a:cubicBezTo>
                  <a:pt x="85" y="122"/>
                  <a:pt x="66" y="141"/>
                  <a:pt x="43" y="141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/>
          <p:nvPr/>
        </p:nvSpPr>
        <p:spPr>
          <a:xfrm>
            <a:off x="1057320" y="2163960"/>
            <a:ext cx="30600" cy="50400"/>
          </a:xfrm>
          <a:custGeom>
            <a:avLst/>
            <a:gdLst/>
            <a:ahLst/>
            <a:rect l="0" t="0" r="r" b="b"/>
            <a:pathLst>
              <a:path w="85" h="140">
                <a:moveTo>
                  <a:pt x="43" y="140"/>
                </a:moveTo>
                <a:cubicBezTo>
                  <a:pt x="20" y="140"/>
                  <a:pt x="0" y="122"/>
                  <a:pt x="0" y="98"/>
                </a:cubicBezTo>
                <a:lnTo>
                  <a:pt x="0" y="43"/>
                </a:lnTo>
                <a:cubicBezTo>
                  <a:pt x="0" y="18"/>
                  <a:pt x="20" y="0"/>
                  <a:pt x="43" y="0"/>
                </a:cubicBezTo>
                <a:cubicBezTo>
                  <a:pt x="66" y="0"/>
                  <a:pt x="85" y="18"/>
                  <a:pt x="85" y="43"/>
                </a:cubicBezTo>
                <a:lnTo>
                  <a:pt x="85" y="98"/>
                </a:lnTo>
                <a:cubicBezTo>
                  <a:pt x="85" y="122"/>
                  <a:pt x="66" y="140"/>
                  <a:pt x="43" y="14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3" name=""/>
          <p:cNvSpPr/>
          <p:nvPr/>
        </p:nvSpPr>
        <p:spPr>
          <a:xfrm>
            <a:off x="1057320" y="2234160"/>
            <a:ext cx="30600" cy="50760"/>
          </a:xfrm>
          <a:custGeom>
            <a:avLst/>
            <a:gdLst/>
            <a:ahLst/>
            <a:rect l="0" t="0" r="r" b="b"/>
            <a:pathLst>
              <a:path w="85" h="141">
                <a:moveTo>
                  <a:pt x="43" y="141"/>
                </a:moveTo>
                <a:cubicBezTo>
                  <a:pt x="20" y="141"/>
                  <a:pt x="0" y="122"/>
                  <a:pt x="0" y="98"/>
                </a:cubicBezTo>
                <a:lnTo>
                  <a:pt x="0" y="42"/>
                </a:lnTo>
                <a:cubicBezTo>
                  <a:pt x="0" y="19"/>
                  <a:pt x="20" y="0"/>
                  <a:pt x="43" y="0"/>
                </a:cubicBezTo>
                <a:cubicBezTo>
                  <a:pt x="66" y="0"/>
                  <a:pt x="85" y="19"/>
                  <a:pt x="85" y="42"/>
                </a:cubicBezTo>
                <a:lnTo>
                  <a:pt x="85" y="98"/>
                </a:lnTo>
                <a:cubicBezTo>
                  <a:pt x="85" y="122"/>
                  <a:pt x="66" y="141"/>
                  <a:pt x="43" y="141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1057320" y="2304720"/>
            <a:ext cx="30600" cy="50400"/>
          </a:xfrm>
          <a:custGeom>
            <a:avLst/>
            <a:gdLst/>
            <a:ahLst/>
            <a:rect l="0" t="0" r="r" b="b"/>
            <a:pathLst>
              <a:path w="85" h="140">
                <a:moveTo>
                  <a:pt x="43" y="140"/>
                </a:moveTo>
                <a:cubicBezTo>
                  <a:pt x="20" y="140"/>
                  <a:pt x="0" y="122"/>
                  <a:pt x="0" y="98"/>
                </a:cubicBezTo>
                <a:lnTo>
                  <a:pt x="0" y="42"/>
                </a:lnTo>
                <a:cubicBezTo>
                  <a:pt x="0" y="18"/>
                  <a:pt x="20" y="0"/>
                  <a:pt x="43" y="0"/>
                </a:cubicBezTo>
                <a:cubicBezTo>
                  <a:pt x="66" y="0"/>
                  <a:pt x="85" y="18"/>
                  <a:pt x="85" y="42"/>
                </a:cubicBezTo>
                <a:lnTo>
                  <a:pt x="85" y="98"/>
                </a:lnTo>
                <a:cubicBezTo>
                  <a:pt x="85" y="122"/>
                  <a:pt x="66" y="140"/>
                  <a:pt x="43" y="14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780840" y="2369880"/>
            <a:ext cx="362160" cy="30600"/>
          </a:xfrm>
          <a:custGeom>
            <a:avLst/>
            <a:gdLst/>
            <a:ahLst/>
            <a:rect l="0" t="0" r="r" b="b"/>
            <a:pathLst>
              <a:path w="1006" h="85">
                <a:moveTo>
                  <a:pt x="979" y="0"/>
                </a:moveTo>
                <a:lnTo>
                  <a:pt x="28" y="0"/>
                </a:lnTo>
                <a:cubicBezTo>
                  <a:pt x="13" y="0"/>
                  <a:pt x="0" y="13"/>
                  <a:pt x="0" y="29"/>
                </a:cubicBezTo>
                <a:lnTo>
                  <a:pt x="0" y="57"/>
                </a:lnTo>
                <a:cubicBezTo>
                  <a:pt x="0" y="72"/>
                  <a:pt x="13" y="85"/>
                  <a:pt x="28" y="85"/>
                </a:cubicBezTo>
                <a:lnTo>
                  <a:pt x="979" y="85"/>
                </a:lnTo>
                <a:cubicBezTo>
                  <a:pt x="994" y="85"/>
                  <a:pt x="1006" y="72"/>
                  <a:pt x="1006" y="57"/>
                </a:cubicBezTo>
                <a:lnTo>
                  <a:pt x="1006" y="29"/>
                </a:lnTo>
                <a:cubicBezTo>
                  <a:pt x="1006" y="13"/>
                  <a:pt x="994" y="0"/>
                  <a:pt x="979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1160280" y="1974600"/>
            <a:ext cx="4261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3: Bit de paridad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49590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2315160" y="3321360"/>
            <a:ext cx="561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implementa o el resultado es incorrecto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2315160" y="3864240"/>
            <a:ext cx="674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correcta pero sin justificar o explicar el resultado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2315160" y="4397760"/>
            <a:ext cx="589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Función correcta, bien integrada y documentada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2190600" y="2705040"/>
            <a:ext cx="9096840" cy="543240"/>
          </a:xfrm>
          <a:custGeom>
            <a:avLst/>
            <a:gdLst/>
            <a:ahLst/>
            <a:rect l="0" t="0" r="r" b="b"/>
            <a:pathLst>
              <a:path w="25269" h="1509">
                <a:moveTo>
                  <a:pt x="0" y="0"/>
                </a:moveTo>
                <a:lnTo>
                  <a:pt x="25269" y="0"/>
                </a:lnTo>
                <a:lnTo>
                  <a:pt x="2526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2190600" y="3247920"/>
            <a:ext cx="9096840" cy="533520"/>
          </a:xfrm>
          <a:custGeom>
            <a:avLst/>
            <a:gdLst/>
            <a:ahLst/>
            <a:rect l="0" t="0" r="r" b="b"/>
            <a:pathLst>
              <a:path w="25269" h="1482">
                <a:moveTo>
                  <a:pt x="0" y="0"/>
                </a:moveTo>
                <a:lnTo>
                  <a:pt x="25269" y="0"/>
                </a:lnTo>
                <a:lnTo>
                  <a:pt x="2526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2190600" y="3781080"/>
            <a:ext cx="9096840" cy="543600"/>
          </a:xfrm>
          <a:custGeom>
            <a:avLst/>
            <a:gdLst/>
            <a:ahLst/>
            <a:rect l="0" t="0" r="r" b="b"/>
            <a:pathLst>
              <a:path w="25269" h="1510">
                <a:moveTo>
                  <a:pt x="0" y="0"/>
                </a:moveTo>
                <a:lnTo>
                  <a:pt x="25269" y="0"/>
                </a:lnTo>
                <a:lnTo>
                  <a:pt x="2526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2190600" y="4324320"/>
            <a:ext cx="9096840" cy="533520"/>
          </a:xfrm>
          <a:custGeom>
            <a:avLst/>
            <a:gdLst/>
            <a:ahLst/>
            <a:rect l="0" t="0" r="r" b="b"/>
            <a:pathLst>
              <a:path w="25269" h="1482">
                <a:moveTo>
                  <a:pt x="0" y="0"/>
                </a:moveTo>
                <a:lnTo>
                  <a:pt x="25269" y="0"/>
                </a:lnTo>
                <a:lnTo>
                  <a:pt x="2526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2190600" y="2705040"/>
            <a:ext cx="9106200" cy="9720"/>
          </a:xfrm>
          <a:custGeom>
            <a:avLst/>
            <a:gdLst/>
            <a:ahLst/>
            <a:rect l="0" t="0" r="r" b="b"/>
            <a:pathLst>
              <a:path w="25295" h="27">
                <a:moveTo>
                  <a:pt x="0" y="0"/>
                </a:moveTo>
                <a:lnTo>
                  <a:pt x="25295" y="0"/>
                </a:lnTo>
                <a:lnTo>
                  <a:pt x="2529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112870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2190600" y="3238200"/>
            <a:ext cx="9106200" cy="10080"/>
          </a:xfrm>
          <a:custGeom>
            <a:avLst/>
            <a:gdLst/>
            <a:ahLst/>
            <a:rect l="0" t="0" r="r" b="b"/>
            <a:pathLst>
              <a:path w="25295" h="28">
                <a:moveTo>
                  <a:pt x="0" y="0"/>
                </a:moveTo>
                <a:lnTo>
                  <a:pt x="25295" y="0"/>
                </a:lnTo>
                <a:lnTo>
                  <a:pt x="2529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112870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2190600" y="3781080"/>
            <a:ext cx="9106200" cy="10080"/>
          </a:xfrm>
          <a:custGeom>
            <a:avLst/>
            <a:gdLst/>
            <a:ahLst/>
            <a:rect l="0" t="0" r="r" b="b"/>
            <a:pathLst>
              <a:path w="25295" h="28">
                <a:moveTo>
                  <a:pt x="0" y="0"/>
                </a:moveTo>
                <a:lnTo>
                  <a:pt x="25295" y="0"/>
                </a:lnTo>
                <a:lnTo>
                  <a:pt x="2529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112870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2190600" y="4314600"/>
            <a:ext cx="9106200" cy="10080"/>
          </a:xfrm>
          <a:custGeom>
            <a:avLst/>
            <a:gdLst/>
            <a:ahLst/>
            <a:rect l="0" t="0" r="r" b="b"/>
            <a:pathLst>
              <a:path w="25295" h="28">
                <a:moveTo>
                  <a:pt x="0" y="0"/>
                </a:moveTo>
                <a:lnTo>
                  <a:pt x="25295" y="0"/>
                </a:lnTo>
                <a:lnTo>
                  <a:pt x="2529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112870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2190600" y="4857480"/>
            <a:ext cx="9106200" cy="10080"/>
          </a:xfrm>
          <a:custGeom>
            <a:avLst/>
            <a:gdLst/>
            <a:ahLst/>
            <a:rect l="0" t="0" r="r" b="b"/>
            <a:pathLst>
              <a:path w="25295" h="28">
                <a:moveTo>
                  <a:pt x="0" y="0"/>
                </a:moveTo>
                <a:lnTo>
                  <a:pt x="25295" y="0"/>
                </a:lnTo>
                <a:lnTo>
                  <a:pt x="2529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821160" y="203832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280" y="0"/>
                </a:moveTo>
                <a:cubicBezTo>
                  <a:pt x="125" y="0"/>
                  <a:pt x="0" y="125"/>
                  <a:pt x="0" y="280"/>
                </a:cubicBezTo>
                <a:lnTo>
                  <a:pt x="0" y="559"/>
                </a:lnTo>
                <a:lnTo>
                  <a:pt x="112" y="559"/>
                </a:lnTo>
                <a:lnTo>
                  <a:pt x="112" y="280"/>
                </a:lnTo>
                <a:cubicBezTo>
                  <a:pt x="112" y="269"/>
                  <a:pt x="113" y="258"/>
                  <a:pt x="115" y="247"/>
                </a:cubicBezTo>
                <a:cubicBezTo>
                  <a:pt x="117" y="236"/>
                  <a:pt x="120" y="226"/>
                  <a:pt x="124" y="216"/>
                </a:cubicBezTo>
                <a:cubicBezTo>
                  <a:pt x="128" y="206"/>
                  <a:pt x="134" y="195"/>
                  <a:pt x="140" y="186"/>
                </a:cubicBezTo>
                <a:cubicBezTo>
                  <a:pt x="146" y="177"/>
                  <a:pt x="153" y="168"/>
                  <a:pt x="161" y="160"/>
                </a:cubicBezTo>
                <a:cubicBezTo>
                  <a:pt x="168" y="153"/>
                  <a:pt x="177" y="146"/>
                  <a:pt x="186" y="140"/>
                </a:cubicBezTo>
                <a:cubicBezTo>
                  <a:pt x="195" y="133"/>
                  <a:pt x="205" y="128"/>
                  <a:pt x="215" y="124"/>
                </a:cubicBezTo>
                <a:cubicBezTo>
                  <a:pt x="225" y="120"/>
                  <a:pt x="237" y="117"/>
                  <a:pt x="247" y="115"/>
                </a:cubicBezTo>
                <a:cubicBezTo>
                  <a:pt x="258" y="112"/>
                  <a:pt x="269" y="111"/>
                  <a:pt x="280" y="111"/>
                </a:cubicBezTo>
                <a:cubicBezTo>
                  <a:pt x="291" y="111"/>
                  <a:pt x="302" y="112"/>
                  <a:pt x="313" y="115"/>
                </a:cubicBezTo>
                <a:cubicBezTo>
                  <a:pt x="324" y="117"/>
                  <a:pt x="334" y="120"/>
                  <a:pt x="344" y="124"/>
                </a:cubicBezTo>
                <a:cubicBezTo>
                  <a:pt x="354" y="128"/>
                  <a:pt x="364" y="133"/>
                  <a:pt x="373" y="140"/>
                </a:cubicBezTo>
                <a:cubicBezTo>
                  <a:pt x="382" y="146"/>
                  <a:pt x="391" y="153"/>
                  <a:pt x="399" y="160"/>
                </a:cubicBezTo>
                <a:cubicBezTo>
                  <a:pt x="406" y="168"/>
                  <a:pt x="413" y="177"/>
                  <a:pt x="419" y="186"/>
                </a:cubicBezTo>
                <a:cubicBezTo>
                  <a:pt x="426" y="195"/>
                  <a:pt x="431" y="206"/>
                  <a:pt x="435" y="216"/>
                </a:cubicBezTo>
                <a:cubicBezTo>
                  <a:pt x="439" y="226"/>
                  <a:pt x="442" y="236"/>
                  <a:pt x="444" y="247"/>
                </a:cubicBezTo>
                <a:cubicBezTo>
                  <a:pt x="447" y="258"/>
                  <a:pt x="448" y="269"/>
                  <a:pt x="448" y="280"/>
                </a:cubicBezTo>
                <a:lnTo>
                  <a:pt x="448" y="559"/>
                </a:lnTo>
                <a:lnTo>
                  <a:pt x="559" y="559"/>
                </a:lnTo>
                <a:lnTo>
                  <a:pt x="559" y="280"/>
                </a:lnTo>
                <a:cubicBezTo>
                  <a:pt x="559" y="125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3" name=""/>
          <p:cNvSpPr/>
          <p:nvPr/>
        </p:nvSpPr>
        <p:spPr>
          <a:xfrm>
            <a:off x="780840" y="2179080"/>
            <a:ext cx="281880" cy="221400"/>
          </a:xfrm>
          <a:custGeom>
            <a:avLst/>
            <a:gdLst/>
            <a:ahLst/>
            <a:rect l="0" t="0" r="r" b="b"/>
            <a:pathLst>
              <a:path w="783" h="615">
                <a:moveTo>
                  <a:pt x="783" y="503"/>
                </a:moveTo>
                <a:cubicBezTo>
                  <a:pt x="783" y="518"/>
                  <a:pt x="780" y="532"/>
                  <a:pt x="775" y="546"/>
                </a:cubicBezTo>
                <a:cubicBezTo>
                  <a:pt x="769" y="560"/>
                  <a:pt x="761" y="572"/>
                  <a:pt x="750" y="582"/>
                </a:cubicBezTo>
                <a:cubicBezTo>
                  <a:pt x="740" y="593"/>
                  <a:pt x="728" y="601"/>
                  <a:pt x="714" y="606"/>
                </a:cubicBezTo>
                <a:cubicBezTo>
                  <a:pt x="700" y="612"/>
                  <a:pt x="686" y="615"/>
                  <a:pt x="671" y="615"/>
                </a:cubicBezTo>
                <a:lnTo>
                  <a:pt x="112" y="615"/>
                </a:lnTo>
                <a:cubicBezTo>
                  <a:pt x="97" y="615"/>
                  <a:pt x="83" y="612"/>
                  <a:pt x="69" y="606"/>
                </a:cubicBezTo>
                <a:cubicBezTo>
                  <a:pt x="55" y="601"/>
                  <a:pt x="43" y="593"/>
                  <a:pt x="33" y="582"/>
                </a:cubicBezTo>
                <a:cubicBezTo>
                  <a:pt x="22" y="572"/>
                  <a:pt x="14" y="560"/>
                  <a:pt x="9" y="546"/>
                </a:cubicBezTo>
                <a:cubicBezTo>
                  <a:pt x="3" y="532"/>
                  <a:pt x="0" y="518"/>
                  <a:pt x="0" y="503"/>
                </a:cubicBezTo>
                <a:lnTo>
                  <a:pt x="0" y="111"/>
                </a:lnTo>
                <a:cubicBezTo>
                  <a:pt x="0" y="96"/>
                  <a:pt x="3" y="82"/>
                  <a:pt x="9" y="69"/>
                </a:cubicBezTo>
                <a:cubicBezTo>
                  <a:pt x="14" y="55"/>
                  <a:pt x="22" y="43"/>
                  <a:pt x="33" y="32"/>
                </a:cubicBezTo>
                <a:cubicBezTo>
                  <a:pt x="43" y="22"/>
                  <a:pt x="55" y="14"/>
                  <a:pt x="69" y="8"/>
                </a:cubicBezTo>
                <a:cubicBezTo>
                  <a:pt x="83" y="2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2"/>
                  <a:pt x="714" y="8"/>
                </a:cubicBezTo>
                <a:cubicBezTo>
                  <a:pt x="728" y="14"/>
                  <a:pt x="740" y="22"/>
                  <a:pt x="750" y="32"/>
                </a:cubicBezTo>
                <a:cubicBezTo>
                  <a:pt x="761" y="43"/>
                  <a:pt x="769" y="55"/>
                  <a:pt x="775" y="69"/>
                </a:cubicBezTo>
                <a:cubicBezTo>
                  <a:pt x="780" y="82"/>
                  <a:pt x="783" y="96"/>
                  <a:pt x="783" y="111"/>
                </a:cubicBezTo>
                <a:lnTo>
                  <a:pt x="783" y="50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4" name=""/>
          <p:cNvSpPr/>
          <p:nvPr/>
        </p:nvSpPr>
        <p:spPr>
          <a:xfrm>
            <a:off x="951840" y="2038320"/>
            <a:ext cx="181440" cy="362160"/>
          </a:xfrm>
          <a:custGeom>
            <a:avLst/>
            <a:gdLst/>
            <a:ahLst/>
            <a:rect l="0" t="0" r="r" b="b"/>
            <a:pathLst>
              <a:path w="504" h="1006">
                <a:moveTo>
                  <a:pt x="504" y="251"/>
                </a:moveTo>
                <a:cubicBezTo>
                  <a:pt x="504" y="234"/>
                  <a:pt x="502" y="218"/>
                  <a:pt x="499" y="202"/>
                </a:cubicBezTo>
                <a:cubicBezTo>
                  <a:pt x="496" y="186"/>
                  <a:pt x="491" y="170"/>
                  <a:pt x="484" y="155"/>
                </a:cubicBezTo>
                <a:cubicBezTo>
                  <a:pt x="478" y="140"/>
                  <a:pt x="470" y="125"/>
                  <a:pt x="461" y="111"/>
                </a:cubicBezTo>
                <a:cubicBezTo>
                  <a:pt x="452" y="98"/>
                  <a:pt x="442" y="85"/>
                  <a:pt x="430" y="73"/>
                </a:cubicBezTo>
                <a:cubicBezTo>
                  <a:pt x="418" y="62"/>
                  <a:pt x="406" y="51"/>
                  <a:pt x="392" y="42"/>
                </a:cubicBezTo>
                <a:cubicBezTo>
                  <a:pt x="378" y="33"/>
                  <a:pt x="364" y="25"/>
                  <a:pt x="348" y="19"/>
                </a:cubicBezTo>
                <a:cubicBezTo>
                  <a:pt x="333" y="12"/>
                  <a:pt x="317" y="8"/>
                  <a:pt x="301" y="4"/>
                </a:cubicBezTo>
                <a:cubicBezTo>
                  <a:pt x="285" y="1"/>
                  <a:pt x="269" y="0"/>
                  <a:pt x="252" y="0"/>
                </a:cubicBezTo>
                <a:cubicBezTo>
                  <a:pt x="236" y="0"/>
                  <a:pt x="219" y="1"/>
                  <a:pt x="203" y="4"/>
                </a:cubicBezTo>
                <a:cubicBezTo>
                  <a:pt x="187" y="8"/>
                  <a:pt x="171" y="12"/>
                  <a:pt x="156" y="19"/>
                </a:cubicBezTo>
                <a:cubicBezTo>
                  <a:pt x="141" y="25"/>
                  <a:pt x="126" y="33"/>
                  <a:pt x="112" y="42"/>
                </a:cubicBezTo>
                <a:cubicBezTo>
                  <a:pt x="98" y="51"/>
                  <a:pt x="85" y="62"/>
                  <a:pt x="73" y="73"/>
                </a:cubicBezTo>
                <a:cubicBezTo>
                  <a:pt x="62" y="85"/>
                  <a:pt x="51" y="98"/>
                  <a:pt x="42" y="111"/>
                </a:cubicBezTo>
                <a:cubicBezTo>
                  <a:pt x="33" y="125"/>
                  <a:pt x="25" y="140"/>
                  <a:pt x="19" y="155"/>
                </a:cubicBezTo>
                <a:cubicBezTo>
                  <a:pt x="13" y="170"/>
                  <a:pt x="8" y="186"/>
                  <a:pt x="5" y="202"/>
                </a:cubicBezTo>
                <a:cubicBezTo>
                  <a:pt x="1" y="218"/>
                  <a:pt x="0" y="234"/>
                  <a:pt x="0" y="251"/>
                </a:cubicBezTo>
                <a:cubicBezTo>
                  <a:pt x="0" y="360"/>
                  <a:pt x="70" y="453"/>
                  <a:pt x="168" y="488"/>
                </a:cubicBezTo>
                <a:lnTo>
                  <a:pt x="168" y="936"/>
                </a:lnTo>
                <a:cubicBezTo>
                  <a:pt x="168" y="945"/>
                  <a:pt x="170" y="953"/>
                  <a:pt x="173" y="961"/>
                </a:cubicBezTo>
                <a:cubicBezTo>
                  <a:pt x="176" y="969"/>
                  <a:pt x="181" y="977"/>
                  <a:pt x="187" y="983"/>
                </a:cubicBezTo>
                <a:cubicBezTo>
                  <a:pt x="192" y="989"/>
                  <a:pt x="199" y="994"/>
                  <a:pt x="207" y="998"/>
                </a:cubicBezTo>
                <a:cubicBezTo>
                  <a:pt x="215" y="1002"/>
                  <a:pt x="223" y="1005"/>
                  <a:pt x="231" y="1005"/>
                </a:cubicBezTo>
                <a:cubicBezTo>
                  <a:pt x="240" y="1006"/>
                  <a:pt x="248" y="1006"/>
                  <a:pt x="257" y="1003"/>
                </a:cubicBezTo>
                <a:cubicBezTo>
                  <a:pt x="265" y="1001"/>
                  <a:pt x="273" y="997"/>
                  <a:pt x="280" y="992"/>
                </a:cubicBezTo>
                <a:cubicBezTo>
                  <a:pt x="287" y="987"/>
                  <a:pt x="292" y="981"/>
                  <a:pt x="297" y="974"/>
                </a:cubicBezTo>
                <a:cubicBezTo>
                  <a:pt x="302" y="966"/>
                  <a:pt x="305" y="958"/>
                  <a:pt x="307" y="950"/>
                </a:cubicBezTo>
                <a:lnTo>
                  <a:pt x="308" y="950"/>
                </a:lnTo>
                <a:cubicBezTo>
                  <a:pt x="316" y="950"/>
                  <a:pt x="322" y="947"/>
                  <a:pt x="328" y="942"/>
                </a:cubicBezTo>
                <a:cubicBezTo>
                  <a:pt x="333" y="937"/>
                  <a:pt x="336" y="930"/>
                  <a:pt x="336" y="922"/>
                </a:cubicBezTo>
                <a:lnTo>
                  <a:pt x="336" y="894"/>
                </a:lnTo>
                <a:cubicBezTo>
                  <a:pt x="336" y="887"/>
                  <a:pt x="333" y="880"/>
                  <a:pt x="328" y="875"/>
                </a:cubicBezTo>
                <a:cubicBezTo>
                  <a:pt x="322" y="868"/>
                  <a:pt x="316" y="865"/>
                  <a:pt x="308" y="865"/>
                </a:cubicBezTo>
                <a:lnTo>
                  <a:pt x="308" y="837"/>
                </a:lnTo>
                <a:cubicBezTo>
                  <a:pt x="316" y="837"/>
                  <a:pt x="322" y="835"/>
                  <a:pt x="328" y="829"/>
                </a:cubicBezTo>
                <a:cubicBezTo>
                  <a:pt x="333" y="824"/>
                  <a:pt x="336" y="817"/>
                  <a:pt x="336" y="810"/>
                </a:cubicBezTo>
                <a:lnTo>
                  <a:pt x="336" y="754"/>
                </a:lnTo>
                <a:cubicBezTo>
                  <a:pt x="336" y="746"/>
                  <a:pt x="333" y="739"/>
                  <a:pt x="328" y="734"/>
                </a:cubicBezTo>
                <a:cubicBezTo>
                  <a:pt x="322" y="728"/>
                  <a:pt x="316" y="726"/>
                  <a:pt x="308" y="726"/>
                </a:cubicBezTo>
                <a:lnTo>
                  <a:pt x="308" y="662"/>
                </a:lnTo>
                <a:cubicBezTo>
                  <a:pt x="317" y="657"/>
                  <a:pt x="324" y="650"/>
                  <a:pt x="328" y="642"/>
                </a:cubicBezTo>
                <a:cubicBezTo>
                  <a:pt x="333" y="633"/>
                  <a:pt x="336" y="624"/>
                  <a:pt x="336" y="614"/>
                </a:cubicBezTo>
                <a:lnTo>
                  <a:pt x="336" y="488"/>
                </a:lnTo>
                <a:cubicBezTo>
                  <a:pt x="434" y="453"/>
                  <a:pt x="504" y="360"/>
                  <a:pt x="504" y="251"/>
                </a:cubicBezTo>
                <a:moveTo>
                  <a:pt x="252" y="55"/>
                </a:moveTo>
                <a:cubicBezTo>
                  <a:pt x="260" y="55"/>
                  <a:pt x="267" y="57"/>
                  <a:pt x="274" y="60"/>
                </a:cubicBezTo>
                <a:cubicBezTo>
                  <a:pt x="280" y="63"/>
                  <a:pt x="286" y="67"/>
                  <a:pt x="292" y="72"/>
                </a:cubicBezTo>
                <a:cubicBezTo>
                  <a:pt x="297" y="77"/>
                  <a:pt x="301" y="83"/>
                  <a:pt x="304" y="90"/>
                </a:cubicBezTo>
                <a:cubicBezTo>
                  <a:pt x="307" y="97"/>
                  <a:pt x="308" y="104"/>
                  <a:pt x="308" y="111"/>
                </a:cubicBezTo>
                <a:cubicBezTo>
                  <a:pt x="308" y="119"/>
                  <a:pt x="307" y="126"/>
                  <a:pt x="304" y="133"/>
                </a:cubicBezTo>
                <a:cubicBezTo>
                  <a:pt x="301" y="140"/>
                  <a:pt x="297" y="146"/>
                  <a:pt x="292" y="151"/>
                </a:cubicBezTo>
                <a:cubicBezTo>
                  <a:pt x="286" y="156"/>
                  <a:pt x="280" y="160"/>
                  <a:pt x="274" y="163"/>
                </a:cubicBezTo>
                <a:cubicBezTo>
                  <a:pt x="267" y="166"/>
                  <a:pt x="260" y="167"/>
                  <a:pt x="252" y="167"/>
                </a:cubicBezTo>
                <a:cubicBezTo>
                  <a:pt x="245" y="167"/>
                  <a:pt x="238" y="166"/>
                  <a:pt x="231" y="163"/>
                </a:cubicBezTo>
                <a:cubicBezTo>
                  <a:pt x="224" y="160"/>
                  <a:pt x="218" y="156"/>
                  <a:pt x="213" y="151"/>
                </a:cubicBezTo>
                <a:cubicBezTo>
                  <a:pt x="207" y="146"/>
                  <a:pt x="203" y="140"/>
                  <a:pt x="201" y="133"/>
                </a:cubicBezTo>
                <a:cubicBezTo>
                  <a:pt x="198" y="126"/>
                  <a:pt x="196" y="119"/>
                  <a:pt x="196" y="111"/>
                </a:cubicBezTo>
                <a:cubicBezTo>
                  <a:pt x="196" y="104"/>
                  <a:pt x="198" y="97"/>
                  <a:pt x="201" y="90"/>
                </a:cubicBezTo>
                <a:cubicBezTo>
                  <a:pt x="203" y="83"/>
                  <a:pt x="207" y="77"/>
                  <a:pt x="213" y="72"/>
                </a:cubicBezTo>
                <a:cubicBezTo>
                  <a:pt x="218" y="67"/>
                  <a:pt x="224" y="63"/>
                  <a:pt x="231" y="60"/>
                </a:cubicBezTo>
                <a:cubicBezTo>
                  <a:pt x="238" y="57"/>
                  <a:pt x="245" y="55"/>
                  <a:pt x="252" y="55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1160280" y="1974600"/>
            <a:ext cx="3558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4: Hash XOR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60069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2315160" y="3321360"/>
            <a:ext cx="426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implementado o sin coherencia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2315160" y="3864240"/>
            <a:ext cx="582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Funciona, pero sin validación clara del resultado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2315160" y="4397760"/>
            <a:ext cx="883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XOR secuencial bien aplicado y explicado como verificador de integridad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1" name=""/>
          <p:cNvSpPr/>
          <p:nvPr/>
        </p:nvSpPr>
        <p:spPr>
          <a:xfrm>
            <a:off x="752400" y="270504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2" name=""/>
          <p:cNvSpPr/>
          <p:nvPr/>
        </p:nvSpPr>
        <p:spPr>
          <a:xfrm>
            <a:off x="2190600" y="2705040"/>
            <a:ext cx="7315560" cy="533520"/>
          </a:xfrm>
          <a:custGeom>
            <a:avLst/>
            <a:gdLst/>
            <a:ahLst/>
            <a:rect l="0" t="0" r="r" b="b"/>
            <a:pathLst>
              <a:path w="20321" h="1482">
                <a:moveTo>
                  <a:pt x="0" y="0"/>
                </a:moveTo>
                <a:lnTo>
                  <a:pt x="20321" y="0"/>
                </a:lnTo>
                <a:lnTo>
                  <a:pt x="2032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3" name=""/>
          <p:cNvSpPr/>
          <p:nvPr/>
        </p:nvSpPr>
        <p:spPr>
          <a:xfrm>
            <a:off x="752400" y="323820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4" name=""/>
          <p:cNvSpPr/>
          <p:nvPr/>
        </p:nvSpPr>
        <p:spPr>
          <a:xfrm>
            <a:off x="2190600" y="3238200"/>
            <a:ext cx="7315560" cy="543240"/>
          </a:xfrm>
          <a:custGeom>
            <a:avLst/>
            <a:gdLst/>
            <a:ahLst/>
            <a:rect l="0" t="0" r="r" b="b"/>
            <a:pathLst>
              <a:path w="20321" h="1509">
                <a:moveTo>
                  <a:pt x="0" y="0"/>
                </a:moveTo>
                <a:lnTo>
                  <a:pt x="20321" y="0"/>
                </a:lnTo>
                <a:lnTo>
                  <a:pt x="203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5" name=""/>
          <p:cNvSpPr/>
          <p:nvPr/>
        </p:nvSpPr>
        <p:spPr>
          <a:xfrm>
            <a:off x="752400" y="3781080"/>
            <a:ext cx="1438560" cy="533880"/>
          </a:xfrm>
          <a:custGeom>
            <a:avLst/>
            <a:gdLst/>
            <a:ahLst/>
            <a:rect l="0" t="0" r="r" b="b"/>
            <a:pathLst>
              <a:path w="3996" h="1483">
                <a:moveTo>
                  <a:pt x="0" y="0"/>
                </a:moveTo>
                <a:lnTo>
                  <a:pt x="3996" y="0"/>
                </a:lnTo>
                <a:lnTo>
                  <a:pt x="399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2190600" y="3781080"/>
            <a:ext cx="7315560" cy="533880"/>
          </a:xfrm>
          <a:custGeom>
            <a:avLst/>
            <a:gdLst/>
            <a:ahLst/>
            <a:rect l="0" t="0" r="r" b="b"/>
            <a:pathLst>
              <a:path w="20321" h="1483">
                <a:moveTo>
                  <a:pt x="0" y="0"/>
                </a:moveTo>
                <a:lnTo>
                  <a:pt x="20321" y="0"/>
                </a:lnTo>
                <a:lnTo>
                  <a:pt x="2032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752400" y="431460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2190600" y="4314600"/>
            <a:ext cx="7315560" cy="543240"/>
          </a:xfrm>
          <a:custGeom>
            <a:avLst/>
            <a:gdLst/>
            <a:ahLst/>
            <a:rect l="0" t="0" r="r" b="b"/>
            <a:pathLst>
              <a:path w="20321" h="1509">
                <a:moveTo>
                  <a:pt x="0" y="0"/>
                </a:moveTo>
                <a:lnTo>
                  <a:pt x="20321" y="0"/>
                </a:lnTo>
                <a:lnTo>
                  <a:pt x="203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7524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752400" y="269532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218088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"/>
          <p:cNvSpPr/>
          <p:nvPr/>
        </p:nvSpPr>
        <p:spPr>
          <a:xfrm>
            <a:off x="2190600" y="2695320"/>
            <a:ext cx="7324920" cy="10080"/>
          </a:xfrm>
          <a:custGeom>
            <a:avLst/>
            <a:gdLst/>
            <a:ahLst/>
            <a:rect l="0" t="0" r="r" b="b"/>
            <a:pathLst>
              <a:path w="20347" h="28">
                <a:moveTo>
                  <a:pt x="0" y="0"/>
                </a:moveTo>
                <a:lnTo>
                  <a:pt x="20347" y="0"/>
                </a:lnTo>
                <a:lnTo>
                  <a:pt x="2034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95058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4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2190600" y="3238200"/>
            <a:ext cx="7324920" cy="10080"/>
          </a:xfrm>
          <a:custGeom>
            <a:avLst/>
            <a:gdLst/>
            <a:ahLst/>
            <a:rect l="0" t="0" r="r" b="b"/>
            <a:pathLst>
              <a:path w="20347" h="28">
                <a:moveTo>
                  <a:pt x="0" y="0"/>
                </a:moveTo>
                <a:lnTo>
                  <a:pt x="20347" y="0"/>
                </a:lnTo>
                <a:lnTo>
                  <a:pt x="2034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6" name=""/>
          <p:cNvSpPr/>
          <p:nvPr/>
        </p:nvSpPr>
        <p:spPr>
          <a:xfrm>
            <a:off x="752400" y="32479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2180880" y="324792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8" name=""/>
          <p:cNvSpPr/>
          <p:nvPr/>
        </p:nvSpPr>
        <p:spPr>
          <a:xfrm>
            <a:off x="9505800" y="324792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9" name=""/>
          <p:cNvSpPr/>
          <p:nvPr/>
        </p:nvSpPr>
        <p:spPr>
          <a:xfrm>
            <a:off x="752400" y="37810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752400" y="377172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2180880" y="37810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2190600" y="3771720"/>
            <a:ext cx="7324920" cy="9720"/>
          </a:xfrm>
          <a:custGeom>
            <a:avLst/>
            <a:gdLst/>
            <a:ahLst/>
            <a:rect l="0" t="0" r="r" b="b"/>
            <a:pathLst>
              <a:path w="20347" h="27">
                <a:moveTo>
                  <a:pt x="0" y="0"/>
                </a:moveTo>
                <a:lnTo>
                  <a:pt x="20347" y="0"/>
                </a:lnTo>
                <a:lnTo>
                  <a:pt x="2034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9505800" y="37810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7" name=""/>
          <p:cNvSpPr/>
          <p:nvPr/>
        </p:nvSpPr>
        <p:spPr>
          <a:xfrm>
            <a:off x="2190600" y="4314600"/>
            <a:ext cx="7324920" cy="10080"/>
          </a:xfrm>
          <a:custGeom>
            <a:avLst/>
            <a:gdLst/>
            <a:ahLst/>
            <a:rect l="0" t="0" r="r" b="b"/>
            <a:pathLst>
              <a:path w="20347" h="28">
                <a:moveTo>
                  <a:pt x="0" y="0"/>
                </a:moveTo>
                <a:lnTo>
                  <a:pt x="20347" y="0"/>
                </a:lnTo>
                <a:lnTo>
                  <a:pt x="2034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95058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2190600" y="4857480"/>
            <a:ext cx="7324920" cy="10080"/>
          </a:xfrm>
          <a:custGeom>
            <a:avLst/>
            <a:gdLst/>
            <a:ahLst/>
            <a:rect l="0" t="0" r="r" b="b"/>
            <a:pathLst>
              <a:path w="20347" h="28">
                <a:moveTo>
                  <a:pt x="0" y="0"/>
                </a:moveTo>
                <a:lnTo>
                  <a:pt x="20347" y="0"/>
                </a:lnTo>
                <a:lnTo>
                  <a:pt x="2034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780840" y="20383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"/>
          <p:cNvSpPr/>
          <p:nvPr/>
        </p:nvSpPr>
        <p:spPr>
          <a:xfrm>
            <a:off x="831240" y="2078280"/>
            <a:ext cx="261720" cy="281880"/>
          </a:xfrm>
          <a:custGeom>
            <a:avLst/>
            <a:gdLst/>
            <a:ahLst/>
            <a:rect l="0" t="0" r="r" b="b"/>
            <a:pathLst>
              <a:path w="727" h="783">
                <a:moveTo>
                  <a:pt x="705" y="169"/>
                </a:moveTo>
                <a:lnTo>
                  <a:pt x="503" y="0"/>
                </a:lnTo>
                <a:lnTo>
                  <a:pt x="503" y="113"/>
                </a:lnTo>
                <a:lnTo>
                  <a:pt x="280" y="113"/>
                </a:lnTo>
                <a:cubicBezTo>
                  <a:pt x="125" y="113"/>
                  <a:pt x="0" y="238"/>
                  <a:pt x="0" y="392"/>
                </a:cubicBezTo>
                <a:cubicBezTo>
                  <a:pt x="0" y="432"/>
                  <a:pt x="8" y="469"/>
                  <a:pt x="23" y="503"/>
                </a:cubicBezTo>
                <a:lnTo>
                  <a:pt x="115" y="427"/>
                </a:lnTo>
                <a:cubicBezTo>
                  <a:pt x="113" y="415"/>
                  <a:pt x="111" y="404"/>
                  <a:pt x="111" y="392"/>
                </a:cubicBezTo>
                <a:cubicBezTo>
                  <a:pt x="111" y="300"/>
                  <a:pt x="186" y="225"/>
                  <a:pt x="280" y="225"/>
                </a:cubicBezTo>
                <a:lnTo>
                  <a:pt x="503" y="225"/>
                </a:lnTo>
                <a:lnTo>
                  <a:pt x="503" y="336"/>
                </a:lnTo>
                <a:lnTo>
                  <a:pt x="705" y="169"/>
                </a:lnTo>
                <a:moveTo>
                  <a:pt x="704" y="281"/>
                </a:moveTo>
                <a:lnTo>
                  <a:pt x="612" y="358"/>
                </a:lnTo>
                <a:cubicBezTo>
                  <a:pt x="614" y="369"/>
                  <a:pt x="615" y="381"/>
                  <a:pt x="615" y="392"/>
                </a:cubicBezTo>
                <a:cubicBezTo>
                  <a:pt x="615" y="485"/>
                  <a:pt x="540" y="560"/>
                  <a:pt x="448" y="560"/>
                </a:cubicBezTo>
                <a:lnTo>
                  <a:pt x="223" y="560"/>
                </a:lnTo>
                <a:lnTo>
                  <a:pt x="223" y="448"/>
                </a:lnTo>
                <a:lnTo>
                  <a:pt x="22" y="616"/>
                </a:lnTo>
                <a:lnTo>
                  <a:pt x="223" y="783"/>
                </a:lnTo>
                <a:lnTo>
                  <a:pt x="223" y="672"/>
                </a:lnTo>
                <a:lnTo>
                  <a:pt x="448" y="672"/>
                </a:lnTo>
                <a:cubicBezTo>
                  <a:pt x="602" y="672"/>
                  <a:pt x="727" y="547"/>
                  <a:pt x="727" y="392"/>
                </a:cubicBezTo>
                <a:cubicBezTo>
                  <a:pt x="727" y="353"/>
                  <a:pt x="719" y="315"/>
                  <a:pt x="704" y="2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"/>
          <p:cNvSpPr txBox="1"/>
          <p:nvPr/>
        </p:nvSpPr>
        <p:spPr>
          <a:xfrm>
            <a:off x="1160280" y="1974600"/>
            <a:ext cx="6464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5: Uso de bucles y estructuras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1149120" y="277848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5115600" y="277848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8" name=""/>
          <p:cNvSpPr/>
          <p:nvPr/>
        </p:nvSpPr>
        <p:spPr>
          <a:xfrm>
            <a:off x="904680" y="39049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2315160" y="3321360"/>
            <a:ext cx="390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ausentes o mal utilizados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1198440" y="385488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2315160" y="3854880"/>
            <a:ext cx="497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presentes, pero poco optimizados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4" name=""/>
          <p:cNvSpPr/>
          <p:nvPr/>
        </p:nvSpPr>
        <p:spPr>
          <a:xfrm>
            <a:off x="4514760" y="4429080"/>
            <a:ext cx="571680" cy="371520"/>
          </a:xfrm>
          <a:custGeom>
            <a:avLst/>
            <a:gdLst/>
            <a:ahLst/>
            <a:rect l="0" t="0" r="r" b="b"/>
            <a:pathLst>
              <a:path w="1588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1"/>
                  <a:pt x="1460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6"/>
                </a:cubicBezTo>
                <a:cubicBezTo>
                  <a:pt x="1526" y="32"/>
                  <a:pt x="1534" y="39"/>
                  <a:pt x="1542" y="46"/>
                </a:cubicBezTo>
                <a:cubicBezTo>
                  <a:pt x="1549" y="53"/>
                  <a:pt x="1556" y="62"/>
                  <a:pt x="1561" y="70"/>
                </a:cubicBezTo>
                <a:cubicBezTo>
                  <a:pt x="1567" y="79"/>
                  <a:pt x="1572" y="88"/>
                  <a:pt x="1576" y="98"/>
                </a:cubicBezTo>
                <a:cubicBezTo>
                  <a:pt x="1580" y="107"/>
                  <a:pt x="1583" y="117"/>
                  <a:pt x="1585" y="127"/>
                </a:cubicBezTo>
                <a:cubicBezTo>
                  <a:pt x="1587" y="138"/>
                  <a:pt x="1588" y="148"/>
                  <a:pt x="1588" y="158"/>
                </a:cubicBezTo>
                <a:lnTo>
                  <a:pt x="1588" y="874"/>
                </a:lnTo>
                <a:cubicBezTo>
                  <a:pt x="1588" y="884"/>
                  <a:pt x="1587" y="894"/>
                  <a:pt x="1585" y="905"/>
                </a:cubicBezTo>
                <a:cubicBezTo>
                  <a:pt x="1583" y="915"/>
                  <a:pt x="1580" y="925"/>
                  <a:pt x="1576" y="934"/>
                </a:cubicBezTo>
                <a:cubicBezTo>
                  <a:pt x="1572" y="944"/>
                  <a:pt x="1567" y="953"/>
                  <a:pt x="1561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4" y="993"/>
                  <a:pt x="1526" y="1000"/>
                  <a:pt x="1518" y="1006"/>
                </a:cubicBezTo>
                <a:cubicBezTo>
                  <a:pt x="1509" y="1012"/>
                  <a:pt x="1500" y="1016"/>
                  <a:pt x="1490" y="1020"/>
                </a:cubicBezTo>
                <a:cubicBezTo>
                  <a:pt x="1481" y="1024"/>
                  <a:pt x="1471" y="1027"/>
                  <a:pt x="1460" y="1029"/>
                </a:cubicBezTo>
                <a:cubicBezTo>
                  <a:pt x="1450" y="1031"/>
                  <a:pt x="1440" y="1032"/>
                  <a:pt x="1429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2315160" y="4397760"/>
            <a:ext cx="219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adecuado 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4609080" y="45205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5352840" y="4429080"/>
            <a:ext cx="829080" cy="371520"/>
          </a:xfrm>
          <a:custGeom>
            <a:avLst/>
            <a:gdLst/>
            <a:ahLst/>
            <a:rect l="0" t="0" r="r" b="b"/>
            <a:pathLst>
              <a:path w="2303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49" y="0"/>
                  <a:pt x="160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6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3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74"/>
                </a:lnTo>
                <a:cubicBezTo>
                  <a:pt x="2303" y="884"/>
                  <a:pt x="2302" y="894"/>
                  <a:pt x="2300" y="905"/>
                </a:cubicBezTo>
                <a:cubicBezTo>
                  <a:pt x="2298" y="915"/>
                  <a:pt x="2295" y="925"/>
                  <a:pt x="2291" y="934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3"/>
                  <a:pt x="2241" y="1000"/>
                  <a:pt x="2232" y="1006"/>
                </a:cubicBezTo>
                <a:cubicBezTo>
                  <a:pt x="2224" y="1012"/>
                  <a:pt x="2215" y="1016"/>
                  <a:pt x="2205" y="1020"/>
                </a:cubicBezTo>
                <a:cubicBezTo>
                  <a:pt x="2195" y="1024"/>
                  <a:pt x="2185" y="1027"/>
                  <a:pt x="2175" y="1029"/>
                </a:cubicBezTo>
                <a:cubicBezTo>
                  <a:pt x="2165" y="1031"/>
                  <a:pt x="2155" y="1032"/>
                  <a:pt x="2144" y="1032"/>
                </a:cubicBezTo>
                <a:lnTo>
                  <a:pt x="160" y="1032"/>
                </a:lnTo>
                <a:cubicBezTo>
                  <a:pt x="149" y="1032"/>
                  <a:pt x="139" y="1031"/>
                  <a:pt x="129" y="1029"/>
                </a:cubicBezTo>
                <a:cubicBezTo>
                  <a:pt x="119" y="1027"/>
                  <a:pt x="109" y="1024"/>
                  <a:pt x="99" y="1020"/>
                </a:cubicBezTo>
                <a:cubicBezTo>
                  <a:pt x="89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8" name=""/>
          <p:cNvSpPr txBox="1"/>
          <p:nvPr/>
        </p:nvSpPr>
        <p:spPr>
          <a:xfrm>
            <a:off x="509004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/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9" name=""/>
          <p:cNvSpPr txBox="1"/>
          <p:nvPr/>
        </p:nvSpPr>
        <p:spPr>
          <a:xfrm>
            <a:off x="5443200" y="45205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6182640" y="4397760"/>
            <a:ext cx="319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según la necesidad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5" name=""/>
          <p:cNvSpPr/>
          <p:nvPr/>
        </p:nvSpPr>
        <p:spPr>
          <a:xfrm>
            <a:off x="752400" y="270504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6" name=""/>
          <p:cNvSpPr/>
          <p:nvPr/>
        </p:nvSpPr>
        <p:spPr>
          <a:xfrm>
            <a:off x="2190600" y="2705040"/>
            <a:ext cx="8620560" cy="533520"/>
          </a:xfrm>
          <a:custGeom>
            <a:avLst/>
            <a:gdLst/>
            <a:ahLst/>
            <a:rect l="0" t="0" r="r" b="b"/>
            <a:pathLst>
              <a:path w="23946" h="1482">
                <a:moveTo>
                  <a:pt x="0" y="0"/>
                </a:moveTo>
                <a:lnTo>
                  <a:pt x="23946" y="0"/>
                </a:lnTo>
                <a:lnTo>
                  <a:pt x="2394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752400" y="323820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8" name=""/>
          <p:cNvSpPr/>
          <p:nvPr/>
        </p:nvSpPr>
        <p:spPr>
          <a:xfrm>
            <a:off x="2190600" y="3238200"/>
            <a:ext cx="8620560" cy="543240"/>
          </a:xfrm>
          <a:custGeom>
            <a:avLst/>
            <a:gdLst/>
            <a:ahLst/>
            <a:rect l="0" t="0" r="r" b="b"/>
            <a:pathLst>
              <a:path w="23946" h="1509">
                <a:moveTo>
                  <a:pt x="0" y="0"/>
                </a:moveTo>
                <a:lnTo>
                  <a:pt x="23946" y="0"/>
                </a:lnTo>
                <a:lnTo>
                  <a:pt x="2394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9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2190600" y="3781080"/>
            <a:ext cx="8620560" cy="543600"/>
          </a:xfrm>
          <a:custGeom>
            <a:avLst/>
            <a:gdLst/>
            <a:ahLst/>
            <a:rect l="0" t="0" r="r" b="b"/>
            <a:pathLst>
              <a:path w="23946" h="1510">
                <a:moveTo>
                  <a:pt x="0" y="0"/>
                </a:moveTo>
                <a:lnTo>
                  <a:pt x="23946" y="0"/>
                </a:lnTo>
                <a:lnTo>
                  <a:pt x="2394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1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2" name=""/>
          <p:cNvSpPr/>
          <p:nvPr/>
        </p:nvSpPr>
        <p:spPr>
          <a:xfrm>
            <a:off x="2190600" y="4324320"/>
            <a:ext cx="8620560" cy="533520"/>
          </a:xfrm>
          <a:custGeom>
            <a:avLst/>
            <a:gdLst/>
            <a:ahLst/>
            <a:rect l="0" t="0" r="r" b="b"/>
            <a:pathLst>
              <a:path w="23946" h="1482">
                <a:moveTo>
                  <a:pt x="0" y="0"/>
                </a:moveTo>
                <a:lnTo>
                  <a:pt x="23946" y="0"/>
                </a:lnTo>
                <a:lnTo>
                  <a:pt x="2394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7524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4" name=""/>
          <p:cNvSpPr/>
          <p:nvPr/>
        </p:nvSpPr>
        <p:spPr>
          <a:xfrm>
            <a:off x="752400" y="269532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5" name=""/>
          <p:cNvSpPr/>
          <p:nvPr/>
        </p:nvSpPr>
        <p:spPr>
          <a:xfrm>
            <a:off x="218088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6" name=""/>
          <p:cNvSpPr/>
          <p:nvPr/>
        </p:nvSpPr>
        <p:spPr>
          <a:xfrm>
            <a:off x="2190600" y="269532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7" name=""/>
          <p:cNvSpPr/>
          <p:nvPr/>
        </p:nvSpPr>
        <p:spPr>
          <a:xfrm>
            <a:off x="1080108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2190600" y="323820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2" name=""/>
          <p:cNvSpPr/>
          <p:nvPr/>
        </p:nvSpPr>
        <p:spPr>
          <a:xfrm>
            <a:off x="108010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4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6" name=""/>
          <p:cNvSpPr/>
          <p:nvPr/>
        </p:nvSpPr>
        <p:spPr>
          <a:xfrm>
            <a:off x="2190600" y="378108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7" name=""/>
          <p:cNvSpPr/>
          <p:nvPr/>
        </p:nvSpPr>
        <p:spPr>
          <a:xfrm>
            <a:off x="108010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9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0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2190600" y="431460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2" name=""/>
          <p:cNvSpPr/>
          <p:nvPr/>
        </p:nvSpPr>
        <p:spPr>
          <a:xfrm>
            <a:off x="108010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3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2190600" y="4857480"/>
            <a:ext cx="8620560" cy="10080"/>
          </a:xfrm>
          <a:custGeom>
            <a:avLst/>
            <a:gdLst/>
            <a:ahLst/>
            <a:rect l="0" t="0" r="r" b="b"/>
            <a:pathLst>
              <a:path w="23946" h="28">
                <a:moveTo>
                  <a:pt x="0" y="0"/>
                </a:moveTo>
                <a:lnTo>
                  <a:pt x="23946" y="0"/>
                </a:lnTo>
                <a:lnTo>
                  <a:pt x="239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5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7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8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0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1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3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1160280" y="1974600"/>
            <a:ext cx="5934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6: Modularidad del código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1149120" y="277848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7" name=""/>
          <p:cNvSpPr txBox="1"/>
          <p:nvPr/>
        </p:nvSpPr>
        <p:spPr>
          <a:xfrm>
            <a:off x="5765760" y="277848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9" name=""/>
          <p:cNvSpPr/>
          <p:nvPr/>
        </p:nvSpPr>
        <p:spPr>
          <a:xfrm>
            <a:off x="4581360" y="33526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99" y="0"/>
                </a:lnTo>
                <a:cubicBezTo>
                  <a:pt x="1810" y="0"/>
                  <a:pt x="1820" y="1"/>
                  <a:pt x="1830" y="3"/>
                </a:cubicBezTo>
                <a:cubicBezTo>
                  <a:pt x="1840" y="5"/>
                  <a:pt x="1850" y="8"/>
                  <a:pt x="1860" y="12"/>
                </a:cubicBezTo>
                <a:cubicBezTo>
                  <a:pt x="1870" y="16"/>
                  <a:pt x="1879" y="21"/>
                  <a:pt x="1887" y="27"/>
                </a:cubicBezTo>
                <a:cubicBezTo>
                  <a:pt x="1896" y="32"/>
                  <a:pt x="1904" y="39"/>
                  <a:pt x="1911" y="46"/>
                </a:cubicBezTo>
                <a:cubicBezTo>
                  <a:pt x="1919" y="54"/>
                  <a:pt x="1925" y="62"/>
                  <a:pt x="1931" y="70"/>
                </a:cubicBezTo>
                <a:cubicBezTo>
                  <a:pt x="1937" y="79"/>
                  <a:pt x="1942" y="88"/>
                  <a:pt x="1946" y="98"/>
                </a:cubicBezTo>
                <a:cubicBezTo>
                  <a:pt x="1950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0" y="925"/>
                  <a:pt x="1946" y="935"/>
                </a:cubicBezTo>
                <a:cubicBezTo>
                  <a:pt x="1942" y="944"/>
                  <a:pt x="1937" y="953"/>
                  <a:pt x="1931" y="962"/>
                </a:cubicBezTo>
                <a:cubicBezTo>
                  <a:pt x="1925" y="971"/>
                  <a:pt x="1919" y="979"/>
                  <a:pt x="1911" y="986"/>
                </a:cubicBezTo>
                <a:cubicBezTo>
                  <a:pt x="1904" y="994"/>
                  <a:pt x="1896" y="1000"/>
                  <a:pt x="1887" y="1006"/>
                </a:cubicBezTo>
                <a:cubicBezTo>
                  <a:pt x="1879" y="1012"/>
                  <a:pt x="1870" y="1017"/>
                  <a:pt x="1860" y="1021"/>
                </a:cubicBezTo>
                <a:cubicBezTo>
                  <a:pt x="1850" y="1025"/>
                  <a:pt x="1840" y="1028"/>
                  <a:pt x="1830" y="1030"/>
                </a:cubicBezTo>
                <a:cubicBezTo>
                  <a:pt x="1820" y="1032"/>
                  <a:pt x="1810" y="1033"/>
                  <a:pt x="179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2315160" y="3321360"/>
            <a:ext cx="228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 el código en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4671720" y="34444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main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5281920" y="3321360"/>
            <a:ext cx="172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sin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5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2315160" y="3864240"/>
            <a:ext cx="642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Algunas funciones separadas, pero poco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2315160" y="4397760"/>
            <a:ext cx="835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Funciones bien organizadas, reutilizables y con nombres descriptivos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3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4" name=""/>
          <p:cNvSpPr/>
          <p:nvPr/>
        </p:nvSpPr>
        <p:spPr>
          <a:xfrm>
            <a:off x="2190600" y="2705040"/>
            <a:ext cx="8239320" cy="543240"/>
          </a:xfrm>
          <a:custGeom>
            <a:avLst/>
            <a:gdLst/>
            <a:ahLst/>
            <a:rect l="0" t="0" r="r" b="b"/>
            <a:pathLst>
              <a:path w="22887" h="1509">
                <a:moveTo>
                  <a:pt x="0" y="0"/>
                </a:moveTo>
                <a:lnTo>
                  <a:pt x="22887" y="0"/>
                </a:lnTo>
                <a:lnTo>
                  <a:pt x="2288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2190600" y="3247920"/>
            <a:ext cx="8239320" cy="533520"/>
          </a:xfrm>
          <a:custGeom>
            <a:avLst/>
            <a:gdLst/>
            <a:ahLst/>
            <a:rect l="0" t="0" r="r" b="b"/>
            <a:pathLst>
              <a:path w="22887" h="1482">
                <a:moveTo>
                  <a:pt x="0" y="0"/>
                </a:moveTo>
                <a:lnTo>
                  <a:pt x="22887" y="0"/>
                </a:lnTo>
                <a:lnTo>
                  <a:pt x="2288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7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8" name=""/>
          <p:cNvSpPr/>
          <p:nvPr/>
        </p:nvSpPr>
        <p:spPr>
          <a:xfrm>
            <a:off x="2190600" y="3781080"/>
            <a:ext cx="8239320" cy="543600"/>
          </a:xfrm>
          <a:custGeom>
            <a:avLst/>
            <a:gdLst/>
            <a:ahLst/>
            <a:rect l="0" t="0" r="r" b="b"/>
            <a:pathLst>
              <a:path w="22887" h="1510">
                <a:moveTo>
                  <a:pt x="0" y="0"/>
                </a:moveTo>
                <a:lnTo>
                  <a:pt x="22887" y="0"/>
                </a:lnTo>
                <a:lnTo>
                  <a:pt x="2288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9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0" name=""/>
          <p:cNvSpPr/>
          <p:nvPr/>
        </p:nvSpPr>
        <p:spPr>
          <a:xfrm>
            <a:off x="2190600" y="4324320"/>
            <a:ext cx="8239320" cy="533520"/>
          </a:xfrm>
          <a:custGeom>
            <a:avLst/>
            <a:gdLst/>
            <a:ahLst/>
            <a:rect l="0" t="0" r="r" b="b"/>
            <a:pathLst>
              <a:path w="22887" h="1482">
                <a:moveTo>
                  <a:pt x="0" y="0"/>
                </a:moveTo>
                <a:lnTo>
                  <a:pt x="22887" y="0"/>
                </a:lnTo>
                <a:lnTo>
                  <a:pt x="2288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1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2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3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4" name=""/>
          <p:cNvSpPr/>
          <p:nvPr/>
        </p:nvSpPr>
        <p:spPr>
          <a:xfrm>
            <a:off x="2190600" y="2705040"/>
            <a:ext cx="8249040" cy="9720"/>
          </a:xfrm>
          <a:custGeom>
            <a:avLst/>
            <a:gdLst/>
            <a:ahLst/>
            <a:rect l="0" t="0" r="r" b="b"/>
            <a:pathLst>
              <a:path w="22914" h="27">
                <a:moveTo>
                  <a:pt x="0" y="0"/>
                </a:moveTo>
                <a:lnTo>
                  <a:pt x="22914" y="0"/>
                </a:lnTo>
                <a:lnTo>
                  <a:pt x="229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1042956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7" name=""/>
          <p:cNvSpPr/>
          <p:nvPr/>
        </p:nvSpPr>
        <p:spPr>
          <a:xfrm>
            <a:off x="2190600" y="3238200"/>
            <a:ext cx="8249040" cy="10080"/>
          </a:xfrm>
          <a:custGeom>
            <a:avLst/>
            <a:gdLst/>
            <a:ahLst/>
            <a:rect l="0" t="0" r="r" b="b"/>
            <a:pathLst>
              <a:path w="22914" h="28">
                <a:moveTo>
                  <a:pt x="0" y="0"/>
                </a:moveTo>
                <a:lnTo>
                  <a:pt x="22914" y="0"/>
                </a:lnTo>
                <a:lnTo>
                  <a:pt x="229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8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9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0" name=""/>
          <p:cNvSpPr/>
          <p:nvPr/>
        </p:nvSpPr>
        <p:spPr>
          <a:xfrm>
            <a:off x="1042956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1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2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3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4" name=""/>
          <p:cNvSpPr/>
          <p:nvPr/>
        </p:nvSpPr>
        <p:spPr>
          <a:xfrm>
            <a:off x="2190600" y="3781080"/>
            <a:ext cx="8249040" cy="10080"/>
          </a:xfrm>
          <a:custGeom>
            <a:avLst/>
            <a:gdLst/>
            <a:ahLst/>
            <a:rect l="0" t="0" r="r" b="b"/>
            <a:pathLst>
              <a:path w="22914" h="28">
                <a:moveTo>
                  <a:pt x="0" y="0"/>
                </a:moveTo>
                <a:lnTo>
                  <a:pt x="22914" y="0"/>
                </a:lnTo>
                <a:lnTo>
                  <a:pt x="229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1042956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6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7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8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9" name=""/>
          <p:cNvSpPr/>
          <p:nvPr/>
        </p:nvSpPr>
        <p:spPr>
          <a:xfrm>
            <a:off x="2190600" y="4314600"/>
            <a:ext cx="8249040" cy="10080"/>
          </a:xfrm>
          <a:custGeom>
            <a:avLst/>
            <a:gdLst/>
            <a:ahLst/>
            <a:rect l="0" t="0" r="r" b="b"/>
            <a:pathLst>
              <a:path w="22914" h="28">
                <a:moveTo>
                  <a:pt x="0" y="0"/>
                </a:moveTo>
                <a:lnTo>
                  <a:pt x="22914" y="0"/>
                </a:lnTo>
                <a:lnTo>
                  <a:pt x="229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0" name=""/>
          <p:cNvSpPr/>
          <p:nvPr/>
        </p:nvSpPr>
        <p:spPr>
          <a:xfrm>
            <a:off x="1042956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1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2" name=""/>
          <p:cNvSpPr/>
          <p:nvPr/>
        </p:nvSpPr>
        <p:spPr>
          <a:xfrm>
            <a:off x="2190600" y="4857480"/>
            <a:ext cx="8249040" cy="10080"/>
          </a:xfrm>
          <a:custGeom>
            <a:avLst/>
            <a:gdLst/>
            <a:ahLst/>
            <a:rect l="0" t="0" r="r" b="b"/>
            <a:pathLst>
              <a:path w="22914" h="28">
                <a:moveTo>
                  <a:pt x="0" y="0"/>
                </a:moveTo>
                <a:lnTo>
                  <a:pt x="22914" y="0"/>
                </a:lnTo>
                <a:lnTo>
                  <a:pt x="229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780840" y="2038320"/>
            <a:ext cx="362160" cy="261720"/>
          </a:xfrm>
          <a:custGeom>
            <a:avLst/>
            <a:gdLst/>
            <a:ahLst/>
            <a:rect l="0" t="0" r="r" b="b"/>
            <a:pathLst>
              <a:path w="1006" h="727">
                <a:moveTo>
                  <a:pt x="1006" y="615"/>
                </a:moveTo>
                <a:cubicBezTo>
                  <a:pt x="1006" y="677"/>
                  <a:pt x="956" y="727"/>
                  <a:pt x="895" y="727"/>
                </a:cubicBezTo>
                <a:lnTo>
                  <a:pt x="112" y="727"/>
                </a:lnTo>
                <a:cubicBezTo>
                  <a:pt x="50" y="727"/>
                  <a:pt x="0" y="677"/>
                  <a:pt x="0" y="615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61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4" name=""/>
          <p:cNvSpPr/>
          <p:nvPr/>
        </p:nvSpPr>
        <p:spPr>
          <a:xfrm>
            <a:off x="821160" y="2078280"/>
            <a:ext cx="281880" cy="181440"/>
          </a:xfrm>
          <a:custGeom>
            <a:avLst/>
            <a:gdLst/>
            <a:ahLst/>
            <a:rect l="0" t="0" r="r" b="b"/>
            <a:pathLst>
              <a:path w="783" h="504">
                <a:moveTo>
                  <a:pt x="0" y="0"/>
                </a:moveTo>
                <a:lnTo>
                  <a:pt x="783" y="0"/>
                </a:lnTo>
                <a:lnTo>
                  <a:pt x="783" y="504"/>
                </a:lnTo>
                <a:lnTo>
                  <a:pt x="0" y="504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911520" y="2299680"/>
            <a:ext cx="100800" cy="60480"/>
          </a:xfrm>
          <a:custGeom>
            <a:avLst/>
            <a:gdLst/>
            <a:ahLst/>
            <a:rect l="0" t="0" r="r" b="b"/>
            <a:pathLst>
              <a:path w="280" h="168">
                <a:moveTo>
                  <a:pt x="0" y="0"/>
                </a:moveTo>
                <a:lnTo>
                  <a:pt x="280" y="0"/>
                </a:lnTo>
                <a:lnTo>
                  <a:pt x="280" y="168"/>
                </a:lnTo>
                <a:lnTo>
                  <a:pt x="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6" name=""/>
          <p:cNvSpPr/>
          <p:nvPr/>
        </p:nvSpPr>
        <p:spPr>
          <a:xfrm>
            <a:off x="911520" y="2299680"/>
            <a:ext cx="100800" cy="20520"/>
          </a:xfrm>
          <a:custGeom>
            <a:avLst/>
            <a:gdLst/>
            <a:ahLst/>
            <a:rect l="0" t="0" r="r" b="b"/>
            <a:pathLst>
              <a:path w="280" h="57">
                <a:moveTo>
                  <a:pt x="0" y="0"/>
                </a:moveTo>
                <a:lnTo>
                  <a:pt x="280" y="0"/>
                </a:lnTo>
                <a:lnTo>
                  <a:pt x="280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780840" y="2339640"/>
            <a:ext cx="362160" cy="60840"/>
          </a:xfrm>
          <a:custGeom>
            <a:avLst/>
            <a:gdLst/>
            <a:ahLst/>
            <a:rect l="0" t="0" r="r" b="b"/>
            <a:pathLst>
              <a:path w="1006" h="169">
                <a:moveTo>
                  <a:pt x="1006" y="84"/>
                </a:moveTo>
                <a:cubicBezTo>
                  <a:pt x="1006" y="38"/>
                  <a:pt x="969" y="0"/>
                  <a:pt x="923" y="0"/>
                </a:cubicBezTo>
                <a:lnTo>
                  <a:pt x="84" y="0"/>
                </a:ln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9"/>
                  <a:pt x="84" y="169"/>
                </a:cubicBezTo>
                <a:lnTo>
                  <a:pt x="923" y="169"/>
                </a:lnTo>
                <a:cubicBezTo>
                  <a:pt x="969" y="169"/>
                  <a:pt x="1006" y="131"/>
                  <a:pt x="1006" y="8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8" name=""/>
          <p:cNvSpPr/>
          <p:nvPr/>
        </p:nvSpPr>
        <p:spPr>
          <a:xfrm>
            <a:off x="811080" y="2359800"/>
            <a:ext cx="302040" cy="20520"/>
          </a:xfrm>
          <a:custGeom>
            <a:avLst/>
            <a:gdLst/>
            <a:ahLst/>
            <a:rect l="0" t="0" r="r" b="b"/>
            <a:pathLst>
              <a:path w="839" h="57">
                <a:moveTo>
                  <a:pt x="0" y="0"/>
                </a:moveTo>
                <a:lnTo>
                  <a:pt x="56" y="0"/>
                </a:lnTo>
                <a:lnTo>
                  <a:pt x="56" y="57"/>
                </a:lnTo>
                <a:lnTo>
                  <a:pt x="0" y="57"/>
                </a:lnTo>
                <a:lnTo>
                  <a:pt x="0" y="0"/>
                </a:lnTo>
                <a:moveTo>
                  <a:pt x="112" y="0"/>
                </a:moveTo>
                <a:lnTo>
                  <a:pt x="167" y="0"/>
                </a:lnTo>
                <a:lnTo>
                  <a:pt x="167" y="57"/>
                </a:lnTo>
                <a:lnTo>
                  <a:pt x="112" y="57"/>
                </a:lnTo>
                <a:lnTo>
                  <a:pt x="112" y="0"/>
                </a:lnTo>
                <a:moveTo>
                  <a:pt x="223" y="0"/>
                </a:moveTo>
                <a:lnTo>
                  <a:pt x="279" y="0"/>
                </a:lnTo>
                <a:lnTo>
                  <a:pt x="279" y="57"/>
                </a:lnTo>
                <a:lnTo>
                  <a:pt x="223" y="57"/>
                </a:lnTo>
                <a:lnTo>
                  <a:pt x="223" y="0"/>
                </a:lnTo>
                <a:moveTo>
                  <a:pt x="335" y="0"/>
                </a:moveTo>
                <a:lnTo>
                  <a:pt x="391" y="0"/>
                </a:lnTo>
                <a:lnTo>
                  <a:pt x="391" y="57"/>
                </a:lnTo>
                <a:lnTo>
                  <a:pt x="335" y="57"/>
                </a:lnTo>
                <a:lnTo>
                  <a:pt x="335" y="0"/>
                </a:lnTo>
                <a:moveTo>
                  <a:pt x="447" y="0"/>
                </a:moveTo>
                <a:lnTo>
                  <a:pt x="503" y="0"/>
                </a:lnTo>
                <a:lnTo>
                  <a:pt x="503" y="57"/>
                </a:lnTo>
                <a:lnTo>
                  <a:pt x="447" y="57"/>
                </a:lnTo>
                <a:lnTo>
                  <a:pt x="447" y="0"/>
                </a:lnTo>
                <a:moveTo>
                  <a:pt x="558" y="0"/>
                </a:moveTo>
                <a:lnTo>
                  <a:pt x="614" y="0"/>
                </a:lnTo>
                <a:lnTo>
                  <a:pt x="614" y="57"/>
                </a:lnTo>
                <a:lnTo>
                  <a:pt x="558" y="57"/>
                </a:lnTo>
                <a:lnTo>
                  <a:pt x="558" y="0"/>
                </a:lnTo>
                <a:moveTo>
                  <a:pt x="670" y="0"/>
                </a:moveTo>
                <a:lnTo>
                  <a:pt x="727" y="0"/>
                </a:lnTo>
                <a:lnTo>
                  <a:pt x="727" y="57"/>
                </a:lnTo>
                <a:lnTo>
                  <a:pt x="670" y="57"/>
                </a:lnTo>
                <a:lnTo>
                  <a:pt x="670" y="0"/>
                </a:lnTo>
                <a:moveTo>
                  <a:pt x="783" y="0"/>
                </a:moveTo>
                <a:lnTo>
                  <a:pt x="839" y="0"/>
                </a:lnTo>
                <a:lnTo>
                  <a:pt x="839" y="57"/>
                </a:lnTo>
                <a:lnTo>
                  <a:pt x="783" y="57"/>
                </a:lnTo>
                <a:lnTo>
                  <a:pt x="783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9" name=""/>
          <p:cNvSpPr txBox="1"/>
          <p:nvPr/>
        </p:nvSpPr>
        <p:spPr>
          <a:xfrm>
            <a:off x="1160280" y="1974600"/>
            <a:ext cx="6412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7: Presentación de resultados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0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1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2" name=""/>
          <p:cNvSpPr txBox="1"/>
          <p:nvPr/>
        </p:nvSpPr>
        <p:spPr>
          <a:xfrm>
            <a:off x="55782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3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4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5" name=""/>
          <p:cNvSpPr txBox="1"/>
          <p:nvPr/>
        </p:nvSpPr>
        <p:spPr>
          <a:xfrm>
            <a:off x="2315160" y="3321360"/>
            <a:ext cx="442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Salidas confusas o escasa legibilidad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6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7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8" name=""/>
          <p:cNvSpPr txBox="1"/>
          <p:nvPr/>
        </p:nvSpPr>
        <p:spPr>
          <a:xfrm>
            <a:off x="2315160" y="3864240"/>
            <a:ext cx="533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Salidas funcionales pero poco estructuradas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9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0" name=""/>
          <p:cNvSpPr txBox="1"/>
          <p:nvPr/>
        </p:nvSpPr>
        <p:spPr>
          <a:xfrm>
            <a:off x="2315160" y="4397760"/>
            <a:ext cx="797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Salidas claras, alineadas, con información relevante por cada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5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6" name=""/>
          <p:cNvSpPr/>
          <p:nvPr/>
        </p:nvSpPr>
        <p:spPr>
          <a:xfrm>
            <a:off x="2190600" y="2705040"/>
            <a:ext cx="9048960" cy="543240"/>
          </a:xfrm>
          <a:custGeom>
            <a:avLst/>
            <a:gdLst/>
            <a:ahLst/>
            <a:rect l="0" t="0" r="r" b="b"/>
            <a:pathLst>
              <a:path w="25136" h="1509">
                <a:moveTo>
                  <a:pt x="0" y="0"/>
                </a:moveTo>
                <a:lnTo>
                  <a:pt x="25136" y="0"/>
                </a:lnTo>
                <a:lnTo>
                  <a:pt x="2513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7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8" name=""/>
          <p:cNvSpPr/>
          <p:nvPr/>
        </p:nvSpPr>
        <p:spPr>
          <a:xfrm>
            <a:off x="2190600" y="3247920"/>
            <a:ext cx="9048960" cy="533520"/>
          </a:xfrm>
          <a:custGeom>
            <a:avLst/>
            <a:gdLst/>
            <a:ahLst/>
            <a:rect l="0" t="0" r="r" b="b"/>
            <a:pathLst>
              <a:path w="25136" h="1482">
                <a:moveTo>
                  <a:pt x="0" y="0"/>
                </a:moveTo>
                <a:lnTo>
                  <a:pt x="25136" y="0"/>
                </a:lnTo>
                <a:lnTo>
                  <a:pt x="2513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9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0" name=""/>
          <p:cNvSpPr/>
          <p:nvPr/>
        </p:nvSpPr>
        <p:spPr>
          <a:xfrm>
            <a:off x="2190600" y="3781080"/>
            <a:ext cx="9048960" cy="543600"/>
          </a:xfrm>
          <a:custGeom>
            <a:avLst/>
            <a:gdLst/>
            <a:ahLst/>
            <a:rect l="0" t="0" r="r" b="b"/>
            <a:pathLst>
              <a:path w="25136" h="1510">
                <a:moveTo>
                  <a:pt x="0" y="0"/>
                </a:moveTo>
                <a:lnTo>
                  <a:pt x="25136" y="0"/>
                </a:lnTo>
                <a:lnTo>
                  <a:pt x="2513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1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2" name=""/>
          <p:cNvSpPr/>
          <p:nvPr/>
        </p:nvSpPr>
        <p:spPr>
          <a:xfrm>
            <a:off x="2190600" y="4324320"/>
            <a:ext cx="9048960" cy="533520"/>
          </a:xfrm>
          <a:custGeom>
            <a:avLst/>
            <a:gdLst/>
            <a:ahLst/>
            <a:rect l="0" t="0" r="r" b="b"/>
            <a:pathLst>
              <a:path w="25136" h="1482">
                <a:moveTo>
                  <a:pt x="0" y="0"/>
                </a:moveTo>
                <a:lnTo>
                  <a:pt x="25136" y="0"/>
                </a:lnTo>
                <a:lnTo>
                  <a:pt x="2513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3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4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6" name=""/>
          <p:cNvSpPr/>
          <p:nvPr/>
        </p:nvSpPr>
        <p:spPr>
          <a:xfrm>
            <a:off x="2190600" y="2705040"/>
            <a:ext cx="9058680" cy="9720"/>
          </a:xfrm>
          <a:custGeom>
            <a:avLst/>
            <a:gdLst/>
            <a:ahLst/>
            <a:rect l="0" t="0" r="r" b="b"/>
            <a:pathLst>
              <a:path w="25163" h="27">
                <a:moveTo>
                  <a:pt x="0" y="0"/>
                </a:moveTo>
                <a:lnTo>
                  <a:pt x="25163" y="0"/>
                </a:lnTo>
                <a:lnTo>
                  <a:pt x="2516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7" name=""/>
          <p:cNvSpPr/>
          <p:nvPr/>
        </p:nvSpPr>
        <p:spPr>
          <a:xfrm>
            <a:off x="1123920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8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9" name=""/>
          <p:cNvSpPr/>
          <p:nvPr/>
        </p:nvSpPr>
        <p:spPr>
          <a:xfrm>
            <a:off x="2190600" y="3238200"/>
            <a:ext cx="9058680" cy="10080"/>
          </a:xfrm>
          <a:custGeom>
            <a:avLst/>
            <a:gdLst/>
            <a:ahLst/>
            <a:rect l="0" t="0" r="r" b="b"/>
            <a:pathLst>
              <a:path w="25163" h="28">
                <a:moveTo>
                  <a:pt x="0" y="0"/>
                </a:moveTo>
                <a:lnTo>
                  <a:pt x="25163" y="0"/>
                </a:lnTo>
                <a:lnTo>
                  <a:pt x="251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0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1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2" name=""/>
          <p:cNvSpPr/>
          <p:nvPr/>
        </p:nvSpPr>
        <p:spPr>
          <a:xfrm>
            <a:off x="1123920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4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6" name=""/>
          <p:cNvSpPr/>
          <p:nvPr/>
        </p:nvSpPr>
        <p:spPr>
          <a:xfrm>
            <a:off x="2190600" y="3781080"/>
            <a:ext cx="9058680" cy="10080"/>
          </a:xfrm>
          <a:custGeom>
            <a:avLst/>
            <a:gdLst/>
            <a:ahLst/>
            <a:rect l="0" t="0" r="r" b="b"/>
            <a:pathLst>
              <a:path w="25163" h="28">
                <a:moveTo>
                  <a:pt x="0" y="0"/>
                </a:moveTo>
                <a:lnTo>
                  <a:pt x="25163" y="0"/>
                </a:lnTo>
                <a:lnTo>
                  <a:pt x="251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1123920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8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9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0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1" name=""/>
          <p:cNvSpPr/>
          <p:nvPr/>
        </p:nvSpPr>
        <p:spPr>
          <a:xfrm>
            <a:off x="2190600" y="4314600"/>
            <a:ext cx="9058680" cy="10080"/>
          </a:xfrm>
          <a:custGeom>
            <a:avLst/>
            <a:gdLst/>
            <a:ahLst/>
            <a:rect l="0" t="0" r="r" b="b"/>
            <a:pathLst>
              <a:path w="25163" h="28">
                <a:moveTo>
                  <a:pt x="0" y="0"/>
                </a:moveTo>
                <a:lnTo>
                  <a:pt x="25163" y="0"/>
                </a:lnTo>
                <a:lnTo>
                  <a:pt x="251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2" name=""/>
          <p:cNvSpPr/>
          <p:nvPr/>
        </p:nvSpPr>
        <p:spPr>
          <a:xfrm>
            <a:off x="1123920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3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4" name=""/>
          <p:cNvSpPr/>
          <p:nvPr/>
        </p:nvSpPr>
        <p:spPr>
          <a:xfrm>
            <a:off x="2190600" y="4857480"/>
            <a:ext cx="9058680" cy="10080"/>
          </a:xfrm>
          <a:custGeom>
            <a:avLst/>
            <a:gdLst/>
            <a:ahLst/>
            <a:rect l="0" t="0" r="r" b="b"/>
            <a:pathLst>
              <a:path w="25163" h="28">
                <a:moveTo>
                  <a:pt x="0" y="0"/>
                </a:moveTo>
                <a:lnTo>
                  <a:pt x="25163" y="0"/>
                </a:lnTo>
                <a:lnTo>
                  <a:pt x="2516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5" name=""/>
          <p:cNvSpPr/>
          <p:nvPr/>
        </p:nvSpPr>
        <p:spPr>
          <a:xfrm>
            <a:off x="803160" y="203832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8"/>
                  <a:pt x="703" y="618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0"/>
                </a:lnTo>
                <a:cubicBezTo>
                  <a:pt x="188" y="580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4"/>
                </a:lnTo>
                <a:cubicBezTo>
                  <a:pt x="887" y="302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6" name=""/>
          <p:cNvSpPr/>
          <p:nvPr/>
        </p:nvSpPr>
        <p:spPr>
          <a:xfrm>
            <a:off x="780840" y="204588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1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6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1160280" y="1974600"/>
            <a:ext cx="823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 8: Ampliaciones y creatividad (opcional)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8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9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0" name=""/>
          <p:cNvSpPr txBox="1"/>
          <p:nvPr/>
        </p:nvSpPr>
        <p:spPr>
          <a:xfrm>
            <a:off x="59817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1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2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3" name=""/>
          <p:cNvSpPr txBox="1"/>
          <p:nvPr/>
        </p:nvSpPr>
        <p:spPr>
          <a:xfrm>
            <a:off x="2315160" y="3321360"/>
            <a:ext cx="333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Solo los requisitos mínimos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4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6" name=""/>
          <p:cNvSpPr txBox="1"/>
          <p:nvPr/>
        </p:nvSpPr>
        <p:spPr>
          <a:xfrm>
            <a:off x="2315160" y="3864240"/>
            <a:ext cx="772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una mejora: menú, entrada en bucle, validación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7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2315160" y="4397760"/>
            <a:ext cx="878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Ampliación significativa: gestión de errores, simulación de fallos, interfaz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3" name=""/>
          <p:cNvSpPr/>
          <p:nvPr/>
        </p:nvSpPr>
        <p:spPr>
          <a:xfrm>
            <a:off x="780840" y="20095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4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4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4" name=""/>
          <p:cNvSpPr/>
          <p:nvPr/>
        </p:nvSpPr>
        <p:spPr>
          <a:xfrm>
            <a:off x="838440" y="206964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2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6"/>
                  <a:pt x="691" y="33"/>
                  <a:pt x="659" y="1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5" name=""/>
          <p:cNvSpPr/>
          <p:nvPr/>
        </p:nvSpPr>
        <p:spPr>
          <a:xfrm>
            <a:off x="773280" y="27403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6" name=""/>
          <p:cNvSpPr txBox="1"/>
          <p:nvPr/>
        </p:nvSpPr>
        <p:spPr>
          <a:xfrm>
            <a:off x="1160280" y="194616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7" name=""/>
          <p:cNvSpPr/>
          <p:nvPr/>
        </p:nvSpPr>
        <p:spPr>
          <a:xfrm>
            <a:off x="773280" y="31593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8" name=""/>
          <p:cNvSpPr txBox="1"/>
          <p:nvPr/>
        </p:nvSpPr>
        <p:spPr>
          <a:xfrm>
            <a:off x="1065240" y="2683440"/>
            <a:ext cx="641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 el uso correcto de estructuras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9" name=""/>
          <p:cNvSpPr/>
          <p:nvPr/>
        </p:nvSpPr>
        <p:spPr>
          <a:xfrm>
            <a:off x="773280" y="35690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0" name=""/>
          <p:cNvSpPr txBox="1"/>
          <p:nvPr/>
        </p:nvSpPr>
        <p:spPr>
          <a:xfrm>
            <a:off x="1065240" y="3102480"/>
            <a:ext cx="613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claridad en el diseño y modularidad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1" name=""/>
          <p:cNvSpPr/>
          <p:nvPr/>
        </p:nvSpPr>
        <p:spPr>
          <a:xfrm>
            <a:off x="773280" y="39880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3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2" name=""/>
          <p:cNvSpPr txBox="1"/>
          <p:nvPr/>
        </p:nvSpPr>
        <p:spPr>
          <a:xfrm>
            <a:off x="1065240" y="3511800"/>
            <a:ext cx="598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comprensión del tratamiento binario aplicado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3" name=""/>
          <p:cNvSpPr/>
          <p:nvPr/>
        </p:nvSpPr>
        <p:spPr>
          <a:xfrm>
            <a:off x="771480" y="45432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5"/>
                  <a:pt x="50" y="193"/>
                  <a:pt x="64" y="172"/>
                </a:cubicBezTo>
                <a:cubicBezTo>
                  <a:pt x="78" y="151"/>
                  <a:pt x="94" y="131"/>
                  <a:pt x="112" y="113"/>
                </a:cubicBezTo>
                <a:cubicBezTo>
                  <a:pt x="130" y="96"/>
                  <a:pt x="149" y="80"/>
                  <a:pt x="170" y="66"/>
                </a:cubicBezTo>
                <a:cubicBezTo>
                  <a:pt x="191" y="52"/>
                  <a:pt x="213" y="40"/>
                  <a:pt x="236" y="29"/>
                </a:cubicBezTo>
                <a:cubicBezTo>
                  <a:pt x="260" y="20"/>
                  <a:pt x="284" y="12"/>
                  <a:pt x="308" y="7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7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40"/>
                  <a:pt x="576" y="52"/>
                  <a:pt x="597" y="66"/>
                </a:cubicBezTo>
                <a:cubicBezTo>
                  <a:pt x="618" y="80"/>
                  <a:pt x="638" y="96"/>
                  <a:pt x="656" y="113"/>
                </a:cubicBezTo>
                <a:cubicBezTo>
                  <a:pt x="673" y="131"/>
                  <a:pt x="689" y="151"/>
                  <a:pt x="703" y="172"/>
                </a:cubicBezTo>
                <a:cubicBezTo>
                  <a:pt x="717" y="193"/>
                  <a:pt x="729" y="215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4" name=""/>
          <p:cNvSpPr/>
          <p:nvPr/>
        </p:nvSpPr>
        <p:spPr>
          <a:xfrm>
            <a:off x="806040" y="457776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832680" y="46047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7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6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6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7"/>
                  <a:pt x="423" y="171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6" name=""/>
          <p:cNvSpPr/>
          <p:nvPr/>
        </p:nvSpPr>
        <p:spPr>
          <a:xfrm>
            <a:off x="863280" y="463536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1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1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7" name=""/>
          <p:cNvSpPr/>
          <p:nvPr/>
        </p:nvSpPr>
        <p:spPr>
          <a:xfrm>
            <a:off x="886320" y="46584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1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8" name=""/>
          <p:cNvSpPr/>
          <p:nvPr/>
        </p:nvSpPr>
        <p:spPr>
          <a:xfrm>
            <a:off x="906120" y="46836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9" name=""/>
          <p:cNvSpPr/>
          <p:nvPr/>
        </p:nvSpPr>
        <p:spPr>
          <a:xfrm>
            <a:off x="903960" y="466956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0" name=""/>
          <p:cNvSpPr/>
          <p:nvPr/>
        </p:nvSpPr>
        <p:spPr>
          <a:xfrm>
            <a:off x="954360" y="45432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8"/>
                  <a:pt x="119" y="1"/>
                </a:cubicBezTo>
                <a:cubicBezTo>
                  <a:pt x="94" y="-5"/>
                  <a:pt x="31" y="18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1" name=""/>
          <p:cNvSpPr/>
          <p:nvPr/>
        </p:nvSpPr>
        <p:spPr>
          <a:xfrm>
            <a:off x="910800" y="45676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2" name=""/>
          <p:cNvSpPr txBox="1"/>
          <p:nvPr/>
        </p:nvSpPr>
        <p:spPr>
          <a:xfrm>
            <a:off x="1065240" y="3931200"/>
            <a:ext cx="614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uso de buenas prácticas de codificación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1065240" y="4493160"/>
            <a:ext cx="645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¡Entrega un simulador funcional y bien estructurado!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52400" y="1895400"/>
            <a:ext cx="3200760" cy="543240"/>
          </a:xfrm>
          <a:custGeom>
            <a:avLst/>
            <a:gdLst/>
            <a:ahLst/>
            <a:rect l="0" t="0" r="r" b="b"/>
            <a:pathLst>
              <a:path w="8891" h="1509">
                <a:moveTo>
                  <a:pt x="0" y="0"/>
                </a:moveTo>
                <a:lnTo>
                  <a:pt x="8891" y="0"/>
                </a:lnTo>
                <a:lnTo>
                  <a:pt x="889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3952800" y="1895400"/>
            <a:ext cx="2419560" cy="543240"/>
          </a:xfrm>
          <a:custGeom>
            <a:avLst/>
            <a:gdLst/>
            <a:ahLst/>
            <a:rect l="0" t="0" r="r" b="b"/>
            <a:pathLst>
              <a:path w="6721" h="1509">
                <a:moveTo>
                  <a:pt x="0" y="0"/>
                </a:moveTo>
                <a:lnTo>
                  <a:pt x="6721" y="0"/>
                </a:lnTo>
                <a:lnTo>
                  <a:pt x="67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2438280"/>
            <a:ext cx="3200760" cy="533520"/>
          </a:xfrm>
          <a:custGeom>
            <a:avLst/>
            <a:gdLst/>
            <a:ahLst/>
            <a:rect l="0" t="0" r="r" b="b"/>
            <a:pathLst>
              <a:path w="8891" h="1482">
                <a:moveTo>
                  <a:pt x="0" y="0"/>
                </a:moveTo>
                <a:lnTo>
                  <a:pt x="8891" y="0"/>
                </a:lnTo>
                <a:lnTo>
                  <a:pt x="889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3952800" y="2438280"/>
            <a:ext cx="2419560" cy="533520"/>
          </a:xfrm>
          <a:custGeom>
            <a:avLst/>
            <a:gdLst/>
            <a:ahLst/>
            <a:rect l="0" t="0" r="r" b="b"/>
            <a:pathLst>
              <a:path w="6721" h="1482">
                <a:moveTo>
                  <a:pt x="0" y="0"/>
                </a:moveTo>
                <a:lnTo>
                  <a:pt x="6721" y="0"/>
                </a:lnTo>
                <a:lnTo>
                  <a:pt x="672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2971440"/>
            <a:ext cx="3200760" cy="543600"/>
          </a:xfrm>
          <a:custGeom>
            <a:avLst/>
            <a:gdLst/>
            <a:ahLst/>
            <a:rect l="0" t="0" r="r" b="b"/>
            <a:pathLst>
              <a:path w="8891" h="1510">
                <a:moveTo>
                  <a:pt x="0" y="0"/>
                </a:moveTo>
                <a:lnTo>
                  <a:pt x="8891" y="0"/>
                </a:lnTo>
                <a:lnTo>
                  <a:pt x="889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3952800" y="2971440"/>
            <a:ext cx="2419560" cy="543600"/>
          </a:xfrm>
          <a:custGeom>
            <a:avLst/>
            <a:gdLst/>
            <a:ahLst/>
            <a:rect l="0" t="0" r="r" b="b"/>
            <a:pathLst>
              <a:path w="6721" h="1510">
                <a:moveTo>
                  <a:pt x="0" y="0"/>
                </a:moveTo>
                <a:lnTo>
                  <a:pt x="6721" y="0"/>
                </a:lnTo>
                <a:lnTo>
                  <a:pt x="672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52400" y="3514680"/>
            <a:ext cx="3200760" cy="533520"/>
          </a:xfrm>
          <a:custGeom>
            <a:avLst/>
            <a:gdLst/>
            <a:ahLst/>
            <a:rect l="0" t="0" r="r" b="b"/>
            <a:pathLst>
              <a:path w="8891" h="1482">
                <a:moveTo>
                  <a:pt x="0" y="0"/>
                </a:moveTo>
                <a:lnTo>
                  <a:pt x="8891" y="0"/>
                </a:lnTo>
                <a:lnTo>
                  <a:pt x="889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3952800" y="3514680"/>
            <a:ext cx="2419560" cy="533520"/>
          </a:xfrm>
          <a:custGeom>
            <a:avLst/>
            <a:gdLst/>
            <a:ahLst/>
            <a:rect l="0" t="0" r="r" b="b"/>
            <a:pathLst>
              <a:path w="6721" h="1482">
                <a:moveTo>
                  <a:pt x="0" y="0"/>
                </a:moveTo>
                <a:lnTo>
                  <a:pt x="6721" y="0"/>
                </a:lnTo>
                <a:lnTo>
                  <a:pt x="672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752400" y="4047840"/>
            <a:ext cx="3200760" cy="543240"/>
          </a:xfrm>
          <a:custGeom>
            <a:avLst/>
            <a:gdLst/>
            <a:ahLst/>
            <a:rect l="0" t="0" r="r" b="b"/>
            <a:pathLst>
              <a:path w="8891" h="1509">
                <a:moveTo>
                  <a:pt x="0" y="0"/>
                </a:moveTo>
                <a:lnTo>
                  <a:pt x="8891" y="0"/>
                </a:lnTo>
                <a:lnTo>
                  <a:pt x="889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3952800" y="4047840"/>
            <a:ext cx="2419560" cy="543240"/>
          </a:xfrm>
          <a:custGeom>
            <a:avLst/>
            <a:gdLst/>
            <a:ahLst/>
            <a:rect l="0" t="0" r="r" b="b"/>
            <a:pathLst>
              <a:path w="6721" h="1509">
                <a:moveTo>
                  <a:pt x="0" y="0"/>
                </a:moveTo>
                <a:lnTo>
                  <a:pt x="6721" y="0"/>
                </a:lnTo>
                <a:lnTo>
                  <a:pt x="67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52400" y="4590720"/>
            <a:ext cx="3200760" cy="533880"/>
          </a:xfrm>
          <a:custGeom>
            <a:avLst/>
            <a:gdLst/>
            <a:ahLst/>
            <a:rect l="0" t="0" r="r" b="b"/>
            <a:pathLst>
              <a:path w="8891" h="1483">
                <a:moveTo>
                  <a:pt x="0" y="0"/>
                </a:moveTo>
                <a:lnTo>
                  <a:pt x="8891" y="0"/>
                </a:lnTo>
                <a:lnTo>
                  <a:pt x="889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3952800" y="4590720"/>
            <a:ext cx="2419560" cy="533880"/>
          </a:xfrm>
          <a:custGeom>
            <a:avLst/>
            <a:gdLst/>
            <a:ahLst/>
            <a:rect l="0" t="0" r="r" b="b"/>
            <a:pathLst>
              <a:path w="6721" h="1483">
                <a:moveTo>
                  <a:pt x="0" y="0"/>
                </a:moveTo>
                <a:lnTo>
                  <a:pt x="6721" y="0"/>
                </a:lnTo>
                <a:lnTo>
                  <a:pt x="672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52400" y="5124240"/>
            <a:ext cx="3200760" cy="543240"/>
          </a:xfrm>
          <a:custGeom>
            <a:avLst/>
            <a:gdLst/>
            <a:ahLst/>
            <a:rect l="0" t="0" r="r" b="b"/>
            <a:pathLst>
              <a:path w="8891" h="1509">
                <a:moveTo>
                  <a:pt x="0" y="0"/>
                </a:moveTo>
                <a:lnTo>
                  <a:pt x="8891" y="0"/>
                </a:lnTo>
                <a:lnTo>
                  <a:pt x="889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3952800" y="5124240"/>
            <a:ext cx="2419560" cy="543240"/>
          </a:xfrm>
          <a:custGeom>
            <a:avLst/>
            <a:gdLst/>
            <a:ahLst/>
            <a:rect l="0" t="0" r="r" b="b"/>
            <a:pathLst>
              <a:path w="6721" h="1509">
                <a:moveTo>
                  <a:pt x="0" y="0"/>
                </a:moveTo>
                <a:lnTo>
                  <a:pt x="6721" y="0"/>
                </a:lnTo>
                <a:lnTo>
                  <a:pt x="672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1895400"/>
            <a:ext cx="3210120" cy="9720"/>
          </a:xfrm>
          <a:custGeom>
            <a:avLst/>
            <a:gdLst/>
            <a:ahLst/>
            <a:rect l="0" t="0" r="r" b="b"/>
            <a:pathLst>
              <a:path w="8917" h="27">
                <a:moveTo>
                  <a:pt x="0" y="0"/>
                </a:moveTo>
                <a:lnTo>
                  <a:pt x="8917" y="0"/>
                </a:lnTo>
                <a:lnTo>
                  <a:pt x="8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39528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3962160" y="1895400"/>
            <a:ext cx="2419920" cy="9720"/>
          </a:xfrm>
          <a:custGeom>
            <a:avLst/>
            <a:gdLst/>
            <a:ahLst/>
            <a:rect l="0" t="0" r="r" b="b"/>
            <a:pathLst>
              <a:path w="6722" h="27">
                <a:moveTo>
                  <a:pt x="0" y="0"/>
                </a:moveTo>
                <a:lnTo>
                  <a:pt x="6722" y="0"/>
                </a:lnTo>
                <a:lnTo>
                  <a:pt x="672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637200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2428560"/>
            <a:ext cx="3210120" cy="10440"/>
          </a:xfrm>
          <a:custGeom>
            <a:avLst/>
            <a:gdLst/>
            <a:ahLst/>
            <a:rect l="0" t="0" r="r" b="b"/>
            <a:pathLst>
              <a:path w="8917" h="29">
                <a:moveTo>
                  <a:pt x="0" y="0"/>
                </a:moveTo>
                <a:lnTo>
                  <a:pt x="8917" y="0"/>
                </a:lnTo>
                <a:lnTo>
                  <a:pt x="891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3962160" y="2428560"/>
            <a:ext cx="2419920" cy="10440"/>
          </a:xfrm>
          <a:custGeom>
            <a:avLst/>
            <a:gdLst/>
            <a:ahLst/>
            <a:rect l="0" t="0" r="r" b="b"/>
            <a:pathLst>
              <a:path w="6722" h="29">
                <a:moveTo>
                  <a:pt x="0" y="0"/>
                </a:moveTo>
                <a:lnTo>
                  <a:pt x="6722" y="0"/>
                </a:lnTo>
                <a:lnTo>
                  <a:pt x="672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39528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637200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52400" y="2971440"/>
            <a:ext cx="3210120" cy="10440"/>
          </a:xfrm>
          <a:custGeom>
            <a:avLst/>
            <a:gdLst/>
            <a:ahLst/>
            <a:rect l="0" t="0" r="r" b="b"/>
            <a:pathLst>
              <a:path w="8917" h="29">
                <a:moveTo>
                  <a:pt x="0" y="0"/>
                </a:moveTo>
                <a:lnTo>
                  <a:pt x="8917" y="0"/>
                </a:lnTo>
                <a:lnTo>
                  <a:pt x="891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39528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3962160" y="2971440"/>
            <a:ext cx="2419920" cy="10440"/>
          </a:xfrm>
          <a:custGeom>
            <a:avLst/>
            <a:gdLst/>
            <a:ahLst/>
            <a:rect l="0" t="0" r="r" b="b"/>
            <a:pathLst>
              <a:path w="6722" h="29">
                <a:moveTo>
                  <a:pt x="0" y="0"/>
                </a:moveTo>
                <a:lnTo>
                  <a:pt x="6722" y="0"/>
                </a:lnTo>
                <a:lnTo>
                  <a:pt x="672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637200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52400" y="3504960"/>
            <a:ext cx="3210120" cy="10440"/>
          </a:xfrm>
          <a:custGeom>
            <a:avLst/>
            <a:gdLst/>
            <a:ahLst/>
            <a:rect l="0" t="0" r="r" b="b"/>
            <a:pathLst>
              <a:path w="8917" h="29">
                <a:moveTo>
                  <a:pt x="0" y="0"/>
                </a:moveTo>
                <a:lnTo>
                  <a:pt x="8917" y="0"/>
                </a:lnTo>
                <a:lnTo>
                  <a:pt x="891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39528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3962160" y="3504960"/>
            <a:ext cx="2419920" cy="10440"/>
          </a:xfrm>
          <a:custGeom>
            <a:avLst/>
            <a:gdLst/>
            <a:ahLst/>
            <a:rect l="0" t="0" r="r" b="b"/>
            <a:pathLst>
              <a:path w="6722" h="29">
                <a:moveTo>
                  <a:pt x="0" y="0"/>
                </a:moveTo>
                <a:lnTo>
                  <a:pt x="6722" y="0"/>
                </a:lnTo>
                <a:lnTo>
                  <a:pt x="672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637200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52400" y="4047840"/>
            <a:ext cx="3210120" cy="10440"/>
          </a:xfrm>
          <a:custGeom>
            <a:avLst/>
            <a:gdLst/>
            <a:ahLst/>
            <a:rect l="0" t="0" r="r" b="b"/>
            <a:pathLst>
              <a:path w="8917" h="29">
                <a:moveTo>
                  <a:pt x="0" y="0"/>
                </a:moveTo>
                <a:lnTo>
                  <a:pt x="8917" y="0"/>
                </a:lnTo>
                <a:lnTo>
                  <a:pt x="891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39528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3962160" y="4047840"/>
            <a:ext cx="2419920" cy="10440"/>
          </a:xfrm>
          <a:custGeom>
            <a:avLst/>
            <a:gdLst/>
            <a:ahLst/>
            <a:rect l="0" t="0" r="r" b="b"/>
            <a:pathLst>
              <a:path w="6722" h="29">
                <a:moveTo>
                  <a:pt x="0" y="0"/>
                </a:moveTo>
                <a:lnTo>
                  <a:pt x="6722" y="0"/>
                </a:lnTo>
                <a:lnTo>
                  <a:pt x="672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637200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52400" y="4581360"/>
            <a:ext cx="3210120" cy="9720"/>
          </a:xfrm>
          <a:custGeom>
            <a:avLst/>
            <a:gdLst/>
            <a:ahLst/>
            <a:rect l="0" t="0" r="r" b="b"/>
            <a:pathLst>
              <a:path w="8917" h="27">
                <a:moveTo>
                  <a:pt x="0" y="0"/>
                </a:moveTo>
                <a:lnTo>
                  <a:pt x="8917" y="0"/>
                </a:lnTo>
                <a:lnTo>
                  <a:pt x="8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39528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3962160" y="4581360"/>
            <a:ext cx="2419920" cy="9720"/>
          </a:xfrm>
          <a:custGeom>
            <a:avLst/>
            <a:gdLst/>
            <a:ahLst/>
            <a:rect l="0" t="0" r="r" b="b"/>
            <a:pathLst>
              <a:path w="6722" h="27">
                <a:moveTo>
                  <a:pt x="0" y="0"/>
                </a:moveTo>
                <a:lnTo>
                  <a:pt x="6722" y="0"/>
                </a:lnTo>
                <a:lnTo>
                  <a:pt x="672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637200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52400" y="5124240"/>
            <a:ext cx="3210120" cy="10440"/>
          </a:xfrm>
          <a:custGeom>
            <a:avLst/>
            <a:gdLst/>
            <a:ahLst/>
            <a:rect l="0" t="0" r="r" b="b"/>
            <a:pathLst>
              <a:path w="8917" h="29">
                <a:moveTo>
                  <a:pt x="0" y="0"/>
                </a:moveTo>
                <a:lnTo>
                  <a:pt x="8917" y="0"/>
                </a:lnTo>
                <a:lnTo>
                  <a:pt x="8917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39528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3962160" y="5124240"/>
            <a:ext cx="2419920" cy="10440"/>
          </a:xfrm>
          <a:custGeom>
            <a:avLst/>
            <a:gdLst/>
            <a:ahLst/>
            <a:rect l="0" t="0" r="r" b="b"/>
            <a:pathLst>
              <a:path w="6722" h="29">
                <a:moveTo>
                  <a:pt x="0" y="0"/>
                </a:moveTo>
                <a:lnTo>
                  <a:pt x="6722" y="0"/>
                </a:lnTo>
                <a:lnTo>
                  <a:pt x="672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637200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52400" y="5657760"/>
            <a:ext cx="3210120" cy="9720"/>
          </a:xfrm>
          <a:custGeom>
            <a:avLst/>
            <a:gdLst/>
            <a:ahLst/>
            <a:rect l="0" t="0" r="r" b="b"/>
            <a:pathLst>
              <a:path w="8917" h="27">
                <a:moveTo>
                  <a:pt x="0" y="0"/>
                </a:moveTo>
                <a:lnTo>
                  <a:pt x="8917" y="0"/>
                </a:lnTo>
                <a:lnTo>
                  <a:pt x="891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3962160" y="5657760"/>
            <a:ext cx="2419920" cy="9720"/>
          </a:xfrm>
          <a:custGeom>
            <a:avLst/>
            <a:gdLst/>
            <a:ahLst/>
            <a:rect l="0" t="0" r="r" b="b"/>
            <a:pathLst>
              <a:path w="6722" h="27">
                <a:moveTo>
                  <a:pt x="0" y="0"/>
                </a:moveTo>
                <a:lnTo>
                  <a:pt x="6722" y="0"/>
                </a:lnTo>
                <a:lnTo>
                  <a:pt x="672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21160" y="128700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4"/>
                </a:lnTo>
                <a:cubicBezTo>
                  <a:pt x="0" y="24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4"/>
                  <a:pt x="783" y="54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851400" y="1316520"/>
            <a:ext cx="221400" cy="244800"/>
          </a:xfrm>
          <a:custGeom>
            <a:avLst/>
            <a:gdLst/>
            <a:ahLst/>
            <a:rect l="0" t="0" r="r" b="b"/>
            <a:pathLst>
              <a:path w="615" h="680">
                <a:moveTo>
                  <a:pt x="615" y="653"/>
                </a:moveTo>
                <a:cubicBezTo>
                  <a:pt x="615" y="668"/>
                  <a:pt x="603" y="680"/>
                  <a:pt x="587" y="680"/>
                </a:cubicBezTo>
                <a:lnTo>
                  <a:pt x="28" y="680"/>
                </a:lnTo>
                <a:cubicBezTo>
                  <a:pt x="12" y="680"/>
                  <a:pt x="0" y="668"/>
                  <a:pt x="0" y="653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71200" y="123804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2"/>
                </a:moveTo>
                <a:lnTo>
                  <a:pt x="336" y="82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2"/>
                </a:cubicBezTo>
                <a:lnTo>
                  <a:pt x="56" y="82"/>
                </a:lnTo>
                <a:cubicBezTo>
                  <a:pt x="25" y="82"/>
                  <a:pt x="0" y="106"/>
                  <a:pt x="0" y="136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6"/>
                </a:lnTo>
                <a:cubicBezTo>
                  <a:pt x="504" y="106"/>
                  <a:pt x="479" y="82"/>
                  <a:pt x="44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41760" y="1247760"/>
            <a:ext cx="40680" cy="39600"/>
          </a:xfrm>
          <a:custGeom>
            <a:avLst/>
            <a:gdLst/>
            <a:ahLst/>
            <a:rect l="0" t="0" r="r" b="b"/>
            <a:pathLst>
              <a:path w="113" h="110">
                <a:moveTo>
                  <a:pt x="113" y="56"/>
                </a:moveTo>
                <a:cubicBezTo>
                  <a:pt x="113" y="63"/>
                  <a:pt x="111" y="70"/>
                  <a:pt x="108" y="76"/>
                </a:cubicBezTo>
                <a:cubicBezTo>
                  <a:pt x="106" y="83"/>
                  <a:pt x="101" y="89"/>
                  <a:pt x="95" y="94"/>
                </a:cubicBezTo>
                <a:cubicBezTo>
                  <a:pt x="90" y="99"/>
                  <a:pt x="84" y="103"/>
                  <a:pt x="77" y="106"/>
                </a:cubicBezTo>
                <a:cubicBezTo>
                  <a:pt x="70" y="109"/>
                  <a:pt x="63" y="110"/>
                  <a:pt x="56" y="110"/>
                </a:cubicBezTo>
                <a:cubicBezTo>
                  <a:pt x="48" y="110"/>
                  <a:pt x="41" y="109"/>
                  <a:pt x="34" y="106"/>
                </a:cubicBezTo>
                <a:cubicBezTo>
                  <a:pt x="28" y="103"/>
                  <a:pt x="22" y="99"/>
                  <a:pt x="16" y="94"/>
                </a:cubicBezTo>
                <a:cubicBezTo>
                  <a:pt x="11" y="89"/>
                  <a:pt x="7" y="83"/>
                  <a:pt x="4" y="76"/>
                </a:cubicBezTo>
                <a:cubicBezTo>
                  <a:pt x="1" y="70"/>
                  <a:pt x="0" y="63"/>
                  <a:pt x="0" y="56"/>
                </a:cubicBezTo>
                <a:cubicBezTo>
                  <a:pt x="0" y="48"/>
                  <a:pt x="1" y="41"/>
                  <a:pt x="4" y="34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1"/>
                  <a:pt x="28" y="7"/>
                  <a:pt x="34" y="4"/>
                </a:cubicBezTo>
                <a:cubicBezTo>
                  <a:pt x="41" y="2"/>
                  <a:pt x="48" y="0"/>
                  <a:pt x="56" y="0"/>
                </a:cubicBezTo>
                <a:cubicBezTo>
                  <a:pt x="63" y="0"/>
                  <a:pt x="70" y="2"/>
                  <a:pt x="77" y="4"/>
                </a:cubicBezTo>
                <a:cubicBezTo>
                  <a:pt x="84" y="7"/>
                  <a:pt x="90" y="11"/>
                  <a:pt x="95" y="16"/>
                </a:cubicBezTo>
                <a:cubicBezTo>
                  <a:pt x="101" y="21"/>
                  <a:pt x="106" y="27"/>
                  <a:pt x="108" y="34"/>
                </a:cubicBezTo>
                <a:cubicBezTo>
                  <a:pt x="111" y="41"/>
                  <a:pt x="113" y="48"/>
                  <a:pt x="113" y="5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71200" y="136548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1"/>
                  <a:pt x="492" y="163"/>
                  <a:pt x="476" y="163"/>
                </a:cubicBezTo>
                <a:lnTo>
                  <a:pt x="28" y="163"/>
                </a:lnTo>
                <a:cubicBezTo>
                  <a:pt x="13" y="163"/>
                  <a:pt x="0" y="151"/>
                  <a:pt x="0" y="136"/>
                </a:cubicBezTo>
                <a:cubicBezTo>
                  <a:pt x="0" y="121"/>
                  <a:pt x="13" y="108"/>
                  <a:pt x="28" y="108"/>
                </a:cubicBezTo>
                <a:lnTo>
                  <a:pt x="476" y="108"/>
                </a:lnTo>
                <a:cubicBezTo>
                  <a:pt x="492" y="108"/>
                  <a:pt x="504" y="121"/>
                  <a:pt x="504" y="136"/>
                </a:cubicBezTo>
                <a:moveTo>
                  <a:pt x="504" y="244"/>
                </a:moveTo>
                <a:cubicBezTo>
                  <a:pt x="504" y="259"/>
                  <a:pt x="492" y="272"/>
                  <a:pt x="476" y="272"/>
                </a:cubicBezTo>
                <a:lnTo>
                  <a:pt x="28" y="272"/>
                </a:lnTo>
                <a:cubicBezTo>
                  <a:pt x="13" y="272"/>
                  <a:pt x="0" y="259"/>
                  <a:pt x="0" y="244"/>
                </a:cubicBezTo>
                <a:cubicBezTo>
                  <a:pt x="0" y="229"/>
                  <a:pt x="13" y="217"/>
                  <a:pt x="28" y="217"/>
                </a:cubicBezTo>
                <a:lnTo>
                  <a:pt x="476" y="217"/>
                </a:lnTo>
                <a:cubicBezTo>
                  <a:pt x="492" y="217"/>
                  <a:pt x="504" y="229"/>
                  <a:pt x="504" y="244"/>
                </a:cubicBezTo>
                <a:moveTo>
                  <a:pt x="504" y="353"/>
                </a:moveTo>
                <a:cubicBezTo>
                  <a:pt x="504" y="369"/>
                  <a:pt x="492" y="381"/>
                  <a:pt x="476" y="381"/>
                </a:cubicBezTo>
                <a:lnTo>
                  <a:pt x="28" y="381"/>
                </a:lnTo>
                <a:cubicBezTo>
                  <a:pt x="13" y="381"/>
                  <a:pt x="0" y="369"/>
                  <a:pt x="0" y="353"/>
                </a:cubicBezTo>
                <a:cubicBezTo>
                  <a:pt x="0" y="338"/>
                  <a:pt x="13" y="326"/>
                  <a:pt x="28" y="326"/>
                </a:cubicBezTo>
                <a:lnTo>
                  <a:pt x="476" y="326"/>
                </a:lnTo>
                <a:cubicBezTo>
                  <a:pt x="492" y="326"/>
                  <a:pt x="504" y="338"/>
                  <a:pt x="504" y="353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60280" y="1174680"/>
            <a:ext cx="3247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888560" y="19785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4083840" y="1978560"/>
            <a:ext cx="225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 aproximado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880920" y="2511720"/>
            <a:ext cx="281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principal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4083840" y="25117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880920" y="3054600"/>
            <a:ext cx="279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listas enlazadas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4083840" y="30546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880920" y="3588120"/>
            <a:ext cx="241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y POO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4083840" y="35881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880920" y="4131000"/>
            <a:ext cx="292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estructural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4083840" y="41310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880920" y="4664520"/>
            <a:ext cx="294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Opcionales / creatividad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4083840" y="466452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880920" y="5207400"/>
            <a:ext cx="282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Estilo y documentación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083840" y="52074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2190600" y="2705040"/>
            <a:ext cx="6963120" cy="543240"/>
          </a:xfrm>
          <a:custGeom>
            <a:avLst/>
            <a:gdLst/>
            <a:ahLst/>
            <a:rect l="0" t="0" r="r" b="b"/>
            <a:pathLst>
              <a:path w="19342" h="1509">
                <a:moveTo>
                  <a:pt x="0" y="0"/>
                </a:moveTo>
                <a:lnTo>
                  <a:pt x="19342" y="0"/>
                </a:lnTo>
                <a:lnTo>
                  <a:pt x="1934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190600" y="3247920"/>
            <a:ext cx="6963120" cy="533520"/>
          </a:xfrm>
          <a:custGeom>
            <a:avLst/>
            <a:gdLst/>
            <a:ahLst/>
            <a:rect l="0" t="0" r="r" b="b"/>
            <a:pathLst>
              <a:path w="19342" h="1482">
                <a:moveTo>
                  <a:pt x="0" y="0"/>
                </a:moveTo>
                <a:lnTo>
                  <a:pt x="19342" y="0"/>
                </a:lnTo>
                <a:lnTo>
                  <a:pt x="1934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2190600" y="3781080"/>
            <a:ext cx="6963120" cy="543600"/>
          </a:xfrm>
          <a:custGeom>
            <a:avLst/>
            <a:gdLst/>
            <a:ahLst/>
            <a:rect l="0" t="0" r="r" b="b"/>
            <a:pathLst>
              <a:path w="19342" h="1510">
                <a:moveTo>
                  <a:pt x="0" y="0"/>
                </a:moveTo>
                <a:lnTo>
                  <a:pt x="19342" y="0"/>
                </a:lnTo>
                <a:lnTo>
                  <a:pt x="1934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2190600" y="4324320"/>
            <a:ext cx="6963120" cy="533520"/>
          </a:xfrm>
          <a:custGeom>
            <a:avLst/>
            <a:gdLst/>
            <a:ahLst/>
            <a:rect l="0" t="0" r="r" b="b"/>
            <a:pathLst>
              <a:path w="19342" h="1482">
                <a:moveTo>
                  <a:pt x="0" y="0"/>
                </a:moveTo>
                <a:lnTo>
                  <a:pt x="19342" y="0"/>
                </a:lnTo>
                <a:lnTo>
                  <a:pt x="1934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2190600" y="2705040"/>
            <a:ext cx="6972480" cy="9720"/>
          </a:xfrm>
          <a:custGeom>
            <a:avLst/>
            <a:gdLst/>
            <a:ahLst/>
            <a:rect l="0" t="0" r="r" b="b"/>
            <a:pathLst>
              <a:path w="19368" h="27">
                <a:moveTo>
                  <a:pt x="0" y="0"/>
                </a:moveTo>
                <a:lnTo>
                  <a:pt x="19368" y="0"/>
                </a:lnTo>
                <a:lnTo>
                  <a:pt x="193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915336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2190600" y="3238200"/>
            <a:ext cx="6972480" cy="10080"/>
          </a:xfrm>
          <a:custGeom>
            <a:avLst/>
            <a:gdLst/>
            <a:ahLst/>
            <a:rect l="0" t="0" r="r" b="b"/>
            <a:pathLst>
              <a:path w="19368" h="28">
                <a:moveTo>
                  <a:pt x="0" y="0"/>
                </a:moveTo>
                <a:lnTo>
                  <a:pt x="19368" y="0"/>
                </a:lnTo>
                <a:lnTo>
                  <a:pt x="193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1533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2190600" y="3781080"/>
            <a:ext cx="6972480" cy="10080"/>
          </a:xfrm>
          <a:custGeom>
            <a:avLst/>
            <a:gdLst/>
            <a:ahLst/>
            <a:rect l="0" t="0" r="r" b="b"/>
            <a:pathLst>
              <a:path w="19368" h="28">
                <a:moveTo>
                  <a:pt x="0" y="0"/>
                </a:moveTo>
                <a:lnTo>
                  <a:pt x="19368" y="0"/>
                </a:lnTo>
                <a:lnTo>
                  <a:pt x="193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91533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2190600" y="4314600"/>
            <a:ext cx="6972480" cy="10080"/>
          </a:xfrm>
          <a:custGeom>
            <a:avLst/>
            <a:gdLst/>
            <a:ahLst/>
            <a:rect l="0" t="0" r="r" b="b"/>
            <a:pathLst>
              <a:path w="19368" h="28">
                <a:moveTo>
                  <a:pt x="0" y="0"/>
                </a:moveTo>
                <a:lnTo>
                  <a:pt x="19368" y="0"/>
                </a:lnTo>
                <a:lnTo>
                  <a:pt x="193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1533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2190600" y="4857480"/>
            <a:ext cx="6972480" cy="10080"/>
          </a:xfrm>
          <a:custGeom>
            <a:avLst/>
            <a:gdLst/>
            <a:ahLst/>
            <a:rect l="0" t="0" r="r" b="b"/>
            <a:pathLst>
              <a:path w="19368" h="28">
                <a:moveTo>
                  <a:pt x="0" y="0"/>
                </a:moveTo>
                <a:lnTo>
                  <a:pt x="19368" y="0"/>
                </a:lnTo>
                <a:lnTo>
                  <a:pt x="193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799920" y="2038320"/>
            <a:ext cx="343080" cy="343080"/>
          </a:xfrm>
          <a:custGeom>
            <a:avLst/>
            <a:gdLst/>
            <a:ahLst/>
            <a:rect l="0" t="0" r="r" b="b"/>
            <a:pathLst>
              <a:path w="953" h="953">
                <a:moveTo>
                  <a:pt x="905" y="176"/>
                </a:moveTo>
                <a:lnTo>
                  <a:pt x="828" y="253"/>
                </a:lnTo>
                <a:cubicBezTo>
                  <a:pt x="828" y="253"/>
                  <a:pt x="777" y="278"/>
                  <a:pt x="726" y="227"/>
                </a:cubicBezTo>
                <a:cubicBezTo>
                  <a:pt x="675" y="176"/>
                  <a:pt x="700" y="125"/>
                  <a:pt x="700" y="125"/>
                </a:cubicBezTo>
                <a:lnTo>
                  <a:pt x="777" y="49"/>
                </a:lnTo>
                <a:cubicBezTo>
                  <a:pt x="802" y="23"/>
                  <a:pt x="772" y="0"/>
                  <a:pt x="749" y="0"/>
                </a:cubicBezTo>
                <a:cubicBezTo>
                  <a:pt x="636" y="0"/>
                  <a:pt x="544" y="91"/>
                  <a:pt x="544" y="204"/>
                </a:cubicBezTo>
                <a:cubicBezTo>
                  <a:pt x="544" y="220"/>
                  <a:pt x="546" y="236"/>
                  <a:pt x="549" y="251"/>
                </a:cubicBezTo>
                <a:lnTo>
                  <a:pt x="376" y="424"/>
                </a:lnTo>
                <a:lnTo>
                  <a:pt x="529" y="578"/>
                </a:lnTo>
                <a:lnTo>
                  <a:pt x="702" y="404"/>
                </a:lnTo>
                <a:cubicBezTo>
                  <a:pt x="717" y="407"/>
                  <a:pt x="733" y="409"/>
                  <a:pt x="749" y="409"/>
                </a:cubicBezTo>
                <a:cubicBezTo>
                  <a:pt x="862" y="409"/>
                  <a:pt x="953" y="317"/>
                  <a:pt x="953" y="204"/>
                </a:cubicBezTo>
                <a:cubicBezTo>
                  <a:pt x="953" y="181"/>
                  <a:pt x="930" y="151"/>
                  <a:pt x="905" y="176"/>
                </a:cubicBezTo>
                <a:moveTo>
                  <a:pt x="373" y="429"/>
                </a:moveTo>
                <a:lnTo>
                  <a:pt x="32" y="770"/>
                </a:lnTo>
                <a:cubicBezTo>
                  <a:pt x="-10" y="812"/>
                  <a:pt x="-10" y="880"/>
                  <a:pt x="32" y="921"/>
                </a:cubicBezTo>
                <a:cubicBezTo>
                  <a:pt x="74" y="963"/>
                  <a:pt x="141" y="963"/>
                  <a:pt x="184" y="921"/>
                </a:cubicBezTo>
                <a:lnTo>
                  <a:pt x="524" y="581"/>
                </a:lnTo>
                <a:lnTo>
                  <a:pt x="373" y="429"/>
                </a:lnTo>
                <a:moveTo>
                  <a:pt x="108" y="890"/>
                </a:moveTo>
                <a:cubicBezTo>
                  <a:pt x="85" y="890"/>
                  <a:pt x="67" y="871"/>
                  <a:pt x="67" y="848"/>
                </a:cubicBezTo>
                <a:cubicBezTo>
                  <a:pt x="67" y="826"/>
                  <a:pt x="85" y="807"/>
                  <a:pt x="108" y="807"/>
                </a:cubicBezTo>
                <a:cubicBezTo>
                  <a:pt x="131" y="807"/>
                  <a:pt x="149" y="825"/>
                  <a:pt x="149" y="848"/>
                </a:cubicBezTo>
                <a:cubicBezTo>
                  <a:pt x="149" y="871"/>
                  <a:pt x="131" y="890"/>
                  <a:pt x="108" y="89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847800" y="2089440"/>
            <a:ext cx="292680" cy="293040"/>
          </a:xfrm>
          <a:custGeom>
            <a:avLst/>
            <a:gdLst/>
            <a:ahLst/>
            <a:rect l="0" t="0" r="r" b="b"/>
            <a:pathLst>
              <a:path w="813" h="814">
                <a:moveTo>
                  <a:pt x="676" y="788"/>
                </a:moveTo>
                <a:cubicBezTo>
                  <a:pt x="709" y="821"/>
                  <a:pt x="761" y="822"/>
                  <a:pt x="791" y="791"/>
                </a:cubicBezTo>
                <a:cubicBezTo>
                  <a:pt x="822" y="761"/>
                  <a:pt x="820" y="709"/>
                  <a:pt x="788" y="676"/>
                </a:cubicBezTo>
                <a:lnTo>
                  <a:pt x="137" y="26"/>
                </a:lnTo>
                <a:cubicBezTo>
                  <a:pt x="104" y="-7"/>
                  <a:pt x="53" y="-9"/>
                  <a:pt x="22" y="22"/>
                </a:cubicBezTo>
                <a:cubicBezTo>
                  <a:pt x="-9" y="53"/>
                  <a:pt x="-7" y="105"/>
                  <a:pt x="25" y="137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80840" y="2038320"/>
            <a:ext cx="218520" cy="174600"/>
          </a:xfrm>
          <a:custGeom>
            <a:avLst/>
            <a:gdLst/>
            <a:ahLst/>
            <a:rect l="0" t="0" r="r" b="b"/>
            <a:pathLst>
              <a:path w="607" h="485">
                <a:moveTo>
                  <a:pt x="600" y="25"/>
                </a:moveTo>
                <a:cubicBezTo>
                  <a:pt x="600" y="25"/>
                  <a:pt x="431" y="-59"/>
                  <a:pt x="292" y="80"/>
                </a:cubicBezTo>
                <a:lnTo>
                  <a:pt x="96" y="276"/>
                </a:lnTo>
                <a:cubicBezTo>
                  <a:pt x="96" y="276"/>
                  <a:pt x="68" y="248"/>
                  <a:pt x="40" y="276"/>
                </a:cubicBezTo>
                <a:lnTo>
                  <a:pt x="12" y="304"/>
                </a:lnTo>
                <a:cubicBezTo>
                  <a:pt x="12" y="304"/>
                  <a:pt x="0" y="316"/>
                  <a:pt x="0" y="332"/>
                </a:cubicBezTo>
                <a:lnTo>
                  <a:pt x="0" y="333"/>
                </a:lnTo>
                <a:cubicBezTo>
                  <a:pt x="0" y="341"/>
                  <a:pt x="3" y="351"/>
                  <a:pt x="12" y="360"/>
                </a:cubicBezTo>
                <a:lnTo>
                  <a:pt x="124" y="472"/>
                </a:lnTo>
                <a:cubicBezTo>
                  <a:pt x="124" y="472"/>
                  <a:pt x="152" y="500"/>
                  <a:pt x="180" y="472"/>
                </a:cubicBezTo>
                <a:lnTo>
                  <a:pt x="208" y="444"/>
                </a:lnTo>
                <a:cubicBezTo>
                  <a:pt x="208" y="444"/>
                  <a:pt x="236" y="417"/>
                  <a:pt x="208" y="389"/>
                </a:cubicBezTo>
                <a:lnTo>
                  <a:pt x="206" y="385"/>
                </a:lnTo>
                <a:cubicBezTo>
                  <a:pt x="227" y="365"/>
                  <a:pt x="260" y="344"/>
                  <a:pt x="292" y="360"/>
                </a:cubicBezTo>
                <a:lnTo>
                  <a:pt x="403" y="248"/>
                </a:lnTo>
                <a:cubicBezTo>
                  <a:pt x="403" y="248"/>
                  <a:pt x="376" y="164"/>
                  <a:pt x="431" y="108"/>
                </a:cubicBezTo>
                <a:cubicBezTo>
                  <a:pt x="487" y="52"/>
                  <a:pt x="515" y="52"/>
                  <a:pt x="572" y="52"/>
                </a:cubicBezTo>
                <a:cubicBezTo>
                  <a:pt x="628" y="52"/>
                  <a:pt x="600" y="25"/>
                  <a:pt x="600" y="2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60280" y="1974600"/>
            <a:ext cx="3613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Funcionalidad básica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49395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315160" y="3321360"/>
            <a:ext cx="662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programa no compila o tiene funciones incompletas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315160" y="3864240"/>
            <a:ext cx="670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 parcialmente: inserta pero no busca o elimina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2315160" y="4397760"/>
            <a:ext cx="655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Inserta, busca, elimina y lista canciones correctamente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2190600" y="2705040"/>
            <a:ext cx="8544240" cy="543240"/>
          </a:xfrm>
          <a:custGeom>
            <a:avLst/>
            <a:gdLst/>
            <a:ahLst/>
            <a:rect l="0" t="0" r="r" b="b"/>
            <a:pathLst>
              <a:path w="23734" h="1509">
                <a:moveTo>
                  <a:pt x="0" y="0"/>
                </a:moveTo>
                <a:lnTo>
                  <a:pt x="23734" y="0"/>
                </a:lnTo>
                <a:lnTo>
                  <a:pt x="2373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2190600" y="3247920"/>
            <a:ext cx="8544240" cy="533520"/>
          </a:xfrm>
          <a:custGeom>
            <a:avLst/>
            <a:gdLst/>
            <a:ahLst/>
            <a:rect l="0" t="0" r="r" b="b"/>
            <a:pathLst>
              <a:path w="23734" h="1482">
                <a:moveTo>
                  <a:pt x="0" y="0"/>
                </a:moveTo>
                <a:lnTo>
                  <a:pt x="23734" y="0"/>
                </a:lnTo>
                <a:lnTo>
                  <a:pt x="2373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2190600" y="3781080"/>
            <a:ext cx="8544240" cy="543600"/>
          </a:xfrm>
          <a:custGeom>
            <a:avLst/>
            <a:gdLst/>
            <a:ahLst/>
            <a:rect l="0" t="0" r="r" b="b"/>
            <a:pathLst>
              <a:path w="23734" h="1510">
                <a:moveTo>
                  <a:pt x="0" y="0"/>
                </a:moveTo>
                <a:lnTo>
                  <a:pt x="23734" y="0"/>
                </a:lnTo>
                <a:lnTo>
                  <a:pt x="2373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2190600" y="4324320"/>
            <a:ext cx="8544240" cy="533520"/>
          </a:xfrm>
          <a:custGeom>
            <a:avLst/>
            <a:gdLst/>
            <a:ahLst/>
            <a:rect l="0" t="0" r="r" b="b"/>
            <a:pathLst>
              <a:path w="23734" h="1482">
                <a:moveTo>
                  <a:pt x="0" y="0"/>
                </a:moveTo>
                <a:lnTo>
                  <a:pt x="23734" y="0"/>
                </a:lnTo>
                <a:lnTo>
                  <a:pt x="2373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190600" y="2705040"/>
            <a:ext cx="8553600" cy="9720"/>
          </a:xfrm>
          <a:custGeom>
            <a:avLst/>
            <a:gdLst/>
            <a:ahLst/>
            <a:rect l="0" t="0" r="r" b="b"/>
            <a:pathLst>
              <a:path w="23760" h="27">
                <a:moveTo>
                  <a:pt x="0" y="0"/>
                </a:moveTo>
                <a:lnTo>
                  <a:pt x="23760" y="0"/>
                </a:lnTo>
                <a:lnTo>
                  <a:pt x="237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7344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2190600" y="3238200"/>
            <a:ext cx="8553600" cy="10080"/>
          </a:xfrm>
          <a:custGeom>
            <a:avLst/>
            <a:gdLst/>
            <a:ahLst/>
            <a:rect l="0" t="0" r="r" b="b"/>
            <a:pathLst>
              <a:path w="23760" h="28">
                <a:moveTo>
                  <a:pt x="0" y="0"/>
                </a:moveTo>
                <a:lnTo>
                  <a:pt x="23760" y="0"/>
                </a:lnTo>
                <a:lnTo>
                  <a:pt x="237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07344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2190600" y="3781080"/>
            <a:ext cx="8553600" cy="10080"/>
          </a:xfrm>
          <a:custGeom>
            <a:avLst/>
            <a:gdLst/>
            <a:ahLst/>
            <a:rect l="0" t="0" r="r" b="b"/>
            <a:pathLst>
              <a:path w="23760" h="28">
                <a:moveTo>
                  <a:pt x="0" y="0"/>
                </a:moveTo>
                <a:lnTo>
                  <a:pt x="23760" y="0"/>
                </a:lnTo>
                <a:lnTo>
                  <a:pt x="237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7344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2190600" y="4314600"/>
            <a:ext cx="8553600" cy="10080"/>
          </a:xfrm>
          <a:custGeom>
            <a:avLst/>
            <a:gdLst/>
            <a:ahLst/>
            <a:rect l="0" t="0" r="r" b="b"/>
            <a:pathLst>
              <a:path w="23760" h="28">
                <a:moveTo>
                  <a:pt x="0" y="0"/>
                </a:moveTo>
                <a:lnTo>
                  <a:pt x="23760" y="0"/>
                </a:lnTo>
                <a:lnTo>
                  <a:pt x="237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7344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2190600" y="4857480"/>
            <a:ext cx="8553600" cy="10080"/>
          </a:xfrm>
          <a:custGeom>
            <a:avLst/>
            <a:gdLst/>
            <a:ahLst/>
            <a:rect l="0" t="0" r="r" b="b"/>
            <a:pathLst>
              <a:path w="23760" h="28">
                <a:moveTo>
                  <a:pt x="0" y="0"/>
                </a:moveTo>
                <a:lnTo>
                  <a:pt x="23760" y="0"/>
                </a:lnTo>
                <a:lnTo>
                  <a:pt x="237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893160" y="2041560"/>
            <a:ext cx="246600" cy="255240"/>
          </a:xfrm>
          <a:custGeom>
            <a:avLst/>
            <a:gdLst/>
            <a:ahLst/>
            <a:rect l="0" t="0" r="r" b="b"/>
            <a:pathLst>
              <a:path w="685" h="709">
                <a:moveTo>
                  <a:pt x="107" y="242"/>
                </a:moveTo>
                <a:lnTo>
                  <a:pt x="275" y="74"/>
                </a:lnTo>
                <a:cubicBezTo>
                  <a:pt x="275" y="74"/>
                  <a:pt x="442" y="-93"/>
                  <a:pt x="611" y="74"/>
                </a:cubicBezTo>
                <a:cubicBezTo>
                  <a:pt x="778" y="242"/>
                  <a:pt x="611" y="411"/>
                  <a:pt x="611" y="411"/>
                </a:cubicBezTo>
                <a:lnTo>
                  <a:pt x="386" y="634"/>
                </a:lnTo>
                <a:cubicBezTo>
                  <a:pt x="386" y="634"/>
                  <a:pt x="219" y="802"/>
                  <a:pt x="51" y="634"/>
                </a:cubicBezTo>
                <a:cubicBezTo>
                  <a:pt x="20" y="603"/>
                  <a:pt x="0" y="561"/>
                  <a:pt x="0" y="561"/>
                </a:cubicBezTo>
                <a:lnTo>
                  <a:pt x="94" y="467"/>
                </a:lnTo>
                <a:cubicBezTo>
                  <a:pt x="94" y="467"/>
                  <a:pt x="90" y="505"/>
                  <a:pt x="135" y="550"/>
                </a:cubicBezTo>
                <a:cubicBezTo>
                  <a:pt x="135" y="550"/>
                  <a:pt x="219" y="634"/>
                  <a:pt x="303" y="550"/>
                </a:cubicBezTo>
                <a:lnTo>
                  <a:pt x="526" y="326"/>
                </a:lnTo>
                <a:cubicBezTo>
                  <a:pt x="526" y="326"/>
                  <a:pt x="611" y="242"/>
                  <a:pt x="526" y="158"/>
                </a:cubicBezTo>
                <a:cubicBezTo>
                  <a:pt x="442" y="74"/>
                  <a:pt x="358" y="158"/>
                  <a:pt x="358" y="158"/>
                </a:cubicBezTo>
                <a:lnTo>
                  <a:pt x="254" y="262"/>
                </a:lnTo>
                <a:cubicBezTo>
                  <a:pt x="254" y="262"/>
                  <a:pt x="202" y="220"/>
                  <a:pt x="97" y="252"/>
                </a:cubicBezTo>
                <a:lnTo>
                  <a:pt x="107" y="2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782640" y="2142000"/>
            <a:ext cx="246600" cy="254880"/>
          </a:xfrm>
          <a:custGeom>
            <a:avLst/>
            <a:gdLst/>
            <a:ahLst/>
            <a:rect l="0" t="0" r="r" b="b"/>
            <a:pathLst>
              <a:path w="685" h="708">
                <a:moveTo>
                  <a:pt x="578" y="466"/>
                </a:moveTo>
                <a:lnTo>
                  <a:pt x="411" y="633"/>
                </a:lnTo>
                <a:cubicBezTo>
                  <a:pt x="411" y="633"/>
                  <a:pt x="243" y="802"/>
                  <a:pt x="75" y="633"/>
                </a:cubicBezTo>
                <a:cubicBezTo>
                  <a:pt x="-93" y="466"/>
                  <a:pt x="75" y="298"/>
                  <a:pt x="75" y="298"/>
                </a:cubicBezTo>
                <a:lnTo>
                  <a:pt x="299" y="75"/>
                </a:lnTo>
                <a:cubicBezTo>
                  <a:pt x="299" y="75"/>
                  <a:pt x="467" y="-94"/>
                  <a:pt x="634" y="75"/>
                </a:cubicBezTo>
                <a:cubicBezTo>
                  <a:pt x="666" y="106"/>
                  <a:pt x="685" y="148"/>
                  <a:pt x="685" y="148"/>
                </a:cubicBezTo>
                <a:lnTo>
                  <a:pt x="591" y="241"/>
                </a:lnTo>
                <a:cubicBezTo>
                  <a:pt x="591" y="241"/>
                  <a:pt x="595" y="203"/>
                  <a:pt x="550" y="158"/>
                </a:cubicBezTo>
                <a:cubicBezTo>
                  <a:pt x="550" y="158"/>
                  <a:pt x="467" y="75"/>
                  <a:pt x="383" y="158"/>
                </a:cubicBezTo>
                <a:lnTo>
                  <a:pt x="158" y="382"/>
                </a:lnTo>
                <a:cubicBezTo>
                  <a:pt x="158" y="382"/>
                  <a:pt x="75" y="466"/>
                  <a:pt x="158" y="549"/>
                </a:cubicBezTo>
                <a:cubicBezTo>
                  <a:pt x="243" y="633"/>
                  <a:pt x="327" y="549"/>
                  <a:pt x="327" y="549"/>
                </a:cubicBezTo>
                <a:lnTo>
                  <a:pt x="431" y="445"/>
                </a:lnTo>
                <a:cubicBezTo>
                  <a:pt x="431" y="445"/>
                  <a:pt x="483" y="488"/>
                  <a:pt x="589" y="455"/>
                </a:cubicBezTo>
                <a:lnTo>
                  <a:pt x="578" y="46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160280" y="1974600"/>
            <a:ext cx="3955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listas enlazadas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573156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2315160" y="3321360"/>
            <a:ext cx="752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usan estructuras enlazadas, o están mal implementadas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315160" y="3864240"/>
            <a:ext cx="722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enlazadas por género, pero con errores o duplicación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2315160" y="4397760"/>
            <a:ext cx="828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por género clara y correcta, con enlaces bien gestionados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52400" y="270504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2190600" y="2705040"/>
            <a:ext cx="7934760" cy="533520"/>
          </a:xfrm>
          <a:custGeom>
            <a:avLst/>
            <a:gdLst/>
            <a:ahLst/>
            <a:rect l="0" t="0" r="r" b="b"/>
            <a:pathLst>
              <a:path w="22041" h="1482">
                <a:moveTo>
                  <a:pt x="0" y="0"/>
                </a:moveTo>
                <a:lnTo>
                  <a:pt x="22041" y="0"/>
                </a:lnTo>
                <a:lnTo>
                  <a:pt x="2204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52400" y="323820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2190600" y="3238200"/>
            <a:ext cx="7934760" cy="543240"/>
          </a:xfrm>
          <a:custGeom>
            <a:avLst/>
            <a:gdLst/>
            <a:ahLst/>
            <a:rect l="0" t="0" r="r" b="b"/>
            <a:pathLst>
              <a:path w="22041" h="1509">
                <a:moveTo>
                  <a:pt x="0" y="0"/>
                </a:moveTo>
                <a:lnTo>
                  <a:pt x="22041" y="0"/>
                </a:lnTo>
                <a:lnTo>
                  <a:pt x="2204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2190600" y="3781080"/>
            <a:ext cx="7934760" cy="543600"/>
          </a:xfrm>
          <a:custGeom>
            <a:avLst/>
            <a:gdLst/>
            <a:ahLst/>
            <a:rect l="0" t="0" r="r" b="b"/>
            <a:pathLst>
              <a:path w="22041" h="1510">
                <a:moveTo>
                  <a:pt x="0" y="0"/>
                </a:moveTo>
                <a:lnTo>
                  <a:pt x="22041" y="0"/>
                </a:lnTo>
                <a:lnTo>
                  <a:pt x="2204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752400" y="432432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2190600" y="4324320"/>
            <a:ext cx="7934760" cy="543240"/>
          </a:xfrm>
          <a:custGeom>
            <a:avLst/>
            <a:gdLst/>
            <a:ahLst/>
            <a:rect l="0" t="0" r="r" b="b"/>
            <a:pathLst>
              <a:path w="22041" h="1509">
                <a:moveTo>
                  <a:pt x="0" y="0"/>
                </a:moveTo>
                <a:lnTo>
                  <a:pt x="22041" y="0"/>
                </a:lnTo>
                <a:lnTo>
                  <a:pt x="2204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52400" y="269532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180880" y="269532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190600" y="2695320"/>
            <a:ext cx="7944120" cy="10080"/>
          </a:xfrm>
          <a:custGeom>
            <a:avLst/>
            <a:gdLst/>
            <a:ahLst/>
            <a:rect l="0" t="0" r="r" b="b"/>
            <a:pathLst>
              <a:path w="22067" h="28">
                <a:moveTo>
                  <a:pt x="0" y="0"/>
                </a:moveTo>
                <a:lnTo>
                  <a:pt x="22067" y="0"/>
                </a:lnTo>
                <a:lnTo>
                  <a:pt x="220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125000" y="269532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2190600" y="3238200"/>
            <a:ext cx="7944120" cy="10080"/>
          </a:xfrm>
          <a:custGeom>
            <a:avLst/>
            <a:gdLst/>
            <a:ahLst/>
            <a:rect l="0" t="0" r="r" b="b"/>
            <a:pathLst>
              <a:path w="22067" h="28">
                <a:moveTo>
                  <a:pt x="0" y="0"/>
                </a:moveTo>
                <a:lnTo>
                  <a:pt x="22067" y="0"/>
                </a:lnTo>
                <a:lnTo>
                  <a:pt x="220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1250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752400" y="37908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2180880" y="37908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2190600" y="3781080"/>
            <a:ext cx="7944120" cy="10080"/>
          </a:xfrm>
          <a:custGeom>
            <a:avLst/>
            <a:gdLst/>
            <a:ahLst/>
            <a:rect l="0" t="0" r="r" b="b"/>
            <a:pathLst>
              <a:path w="22067" h="28">
                <a:moveTo>
                  <a:pt x="0" y="0"/>
                </a:moveTo>
                <a:lnTo>
                  <a:pt x="22067" y="0"/>
                </a:lnTo>
                <a:lnTo>
                  <a:pt x="220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125000" y="37908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52400" y="4333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52400" y="432432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180880" y="43336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2190600" y="4324320"/>
            <a:ext cx="7944120" cy="9720"/>
          </a:xfrm>
          <a:custGeom>
            <a:avLst/>
            <a:gdLst/>
            <a:ahLst/>
            <a:rect l="0" t="0" r="r" b="b"/>
            <a:pathLst>
              <a:path w="22067" h="27">
                <a:moveTo>
                  <a:pt x="0" y="0"/>
                </a:moveTo>
                <a:lnTo>
                  <a:pt x="22067" y="0"/>
                </a:lnTo>
                <a:lnTo>
                  <a:pt x="2206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125000" y="43336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2190600" y="4857480"/>
            <a:ext cx="7944120" cy="10080"/>
          </a:xfrm>
          <a:custGeom>
            <a:avLst/>
            <a:gdLst/>
            <a:ahLst/>
            <a:rect l="0" t="0" r="r" b="b"/>
            <a:pathLst>
              <a:path w="22067" h="28">
                <a:moveTo>
                  <a:pt x="0" y="0"/>
                </a:moveTo>
                <a:lnTo>
                  <a:pt x="22067" y="0"/>
                </a:lnTo>
                <a:lnTo>
                  <a:pt x="2206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84800" y="2147040"/>
            <a:ext cx="354600" cy="221040"/>
          </a:xfrm>
          <a:custGeom>
            <a:avLst/>
            <a:gdLst/>
            <a:ahLst/>
            <a:rect l="0" t="0" r="r" b="b"/>
            <a:pathLst>
              <a:path w="985" h="614">
                <a:moveTo>
                  <a:pt x="985" y="0"/>
                </a:moveTo>
                <a:lnTo>
                  <a:pt x="0" y="160"/>
                </a:lnTo>
                <a:lnTo>
                  <a:pt x="0" y="432"/>
                </a:lnTo>
                <a:cubicBezTo>
                  <a:pt x="-1" y="436"/>
                  <a:pt x="3" y="440"/>
                  <a:pt x="12" y="445"/>
                </a:cubicBezTo>
                <a:cubicBezTo>
                  <a:pt x="32" y="456"/>
                  <a:pt x="288" y="593"/>
                  <a:pt x="308" y="603"/>
                </a:cubicBezTo>
                <a:cubicBezTo>
                  <a:pt x="333" y="616"/>
                  <a:pt x="348" y="617"/>
                  <a:pt x="369" y="606"/>
                </a:cubicBezTo>
                <a:cubicBezTo>
                  <a:pt x="387" y="598"/>
                  <a:pt x="907" y="321"/>
                  <a:pt x="954" y="296"/>
                </a:cubicBezTo>
                <a:cubicBezTo>
                  <a:pt x="978" y="283"/>
                  <a:pt x="986" y="276"/>
                  <a:pt x="985" y="270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84800" y="220464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6"/>
                  <a:pt x="3" y="280"/>
                  <a:pt x="12" y="285"/>
                </a:cubicBezTo>
                <a:cubicBezTo>
                  <a:pt x="33" y="296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784800" y="208080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9"/>
                  <a:pt x="949" y="158"/>
                  <a:pt x="966" y="168"/>
                </a:cubicBezTo>
                <a:cubicBezTo>
                  <a:pt x="989" y="180"/>
                  <a:pt x="998" y="184"/>
                  <a:pt x="954" y="207"/>
                </a:cubicBezTo>
                <a:cubicBezTo>
                  <a:pt x="907" y="233"/>
                  <a:pt x="387" y="509"/>
                  <a:pt x="369" y="518"/>
                </a:cubicBezTo>
                <a:cubicBezTo>
                  <a:pt x="348" y="528"/>
                  <a:pt x="333" y="527"/>
                  <a:pt x="308" y="515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856440" y="219240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9"/>
                  <a:pt x="204" y="65"/>
                  <a:pt x="198" y="71"/>
                </a:cubicBezTo>
                <a:cubicBezTo>
                  <a:pt x="193" y="78"/>
                  <a:pt x="186" y="84"/>
                  <a:pt x="175" y="89"/>
                </a:cubicBezTo>
                <a:cubicBezTo>
                  <a:pt x="166" y="94"/>
                  <a:pt x="154" y="98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8"/>
                  <a:pt x="40" y="94"/>
                  <a:pt x="30" y="89"/>
                </a:cubicBezTo>
                <a:cubicBezTo>
                  <a:pt x="20" y="84"/>
                  <a:pt x="13" y="78"/>
                  <a:pt x="8" y="71"/>
                </a:cubicBezTo>
                <a:cubicBezTo>
                  <a:pt x="2" y="65"/>
                  <a:pt x="0" y="59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1"/>
                  <a:pt x="51" y="7"/>
                  <a:pt x="63" y="4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4"/>
                </a:cubicBezTo>
                <a:cubicBezTo>
                  <a:pt x="154" y="7"/>
                  <a:pt x="166" y="11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856440" y="2203200"/>
            <a:ext cx="64440" cy="26280"/>
          </a:xfrm>
          <a:custGeom>
            <a:avLst/>
            <a:gdLst/>
            <a:ahLst/>
            <a:rect l="0" t="0" r="r" b="b"/>
            <a:pathLst>
              <a:path w="179" h="73">
                <a:moveTo>
                  <a:pt x="116" y="8"/>
                </a:moveTo>
                <a:cubicBezTo>
                  <a:pt x="72" y="-6"/>
                  <a:pt x="23" y="-2"/>
                  <a:pt x="0" y="17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50"/>
                  <a:pt x="47" y="73"/>
                  <a:pt x="104" y="73"/>
                </a:cubicBezTo>
                <a:cubicBezTo>
                  <a:pt x="133" y="73"/>
                  <a:pt x="160" y="67"/>
                  <a:pt x="179" y="57"/>
                </a:cubicBezTo>
                <a:cubicBezTo>
                  <a:pt x="169" y="37"/>
                  <a:pt x="148" y="18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924840" y="215676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8" y="71"/>
                </a:cubicBezTo>
                <a:cubicBezTo>
                  <a:pt x="193" y="77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7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6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6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924840" y="216756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93240" y="212112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8"/>
                  <a:pt x="204" y="65"/>
                  <a:pt x="199" y="71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1"/>
                </a:cubicBezTo>
                <a:cubicBezTo>
                  <a:pt x="3" y="65"/>
                  <a:pt x="0" y="58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993240" y="21319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60280" y="1974600"/>
            <a:ext cx="3943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Diseño modular y POO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149120" y="277848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5424840" y="277848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5152680" y="33526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2"/>
                  <a:pt x="1906" y="39"/>
                  <a:pt x="1913" y="46"/>
                </a:cubicBezTo>
                <a:cubicBezTo>
                  <a:pt x="1920" y="54"/>
                  <a:pt x="1927" y="62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3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6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2315160" y="3321360"/>
            <a:ext cx="285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 el código está en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5243040" y="34444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main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5853600" y="3321360"/>
            <a:ext cx="237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 en una sola clase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4971960" y="389556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7" y="72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4"/>
                  <a:pt x="70" y="28"/>
                </a:cubicBezTo>
                <a:cubicBezTo>
                  <a:pt x="79" y="22"/>
                  <a:pt x="88" y="17"/>
                  <a:pt x="98" y="13"/>
                </a:cubicBezTo>
                <a:cubicBezTo>
                  <a:pt x="107" y="9"/>
                  <a:pt x="117" y="6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899" y="6"/>
                  <a:pt x="2909" y="9"/>
                  <a:pt x="2919" y="13"/>
                </a:cubicBezTo>
                <a:cubicBezTo>
                  <a:pt x="2929" y="17"/>
                  <a:pt x="2938" y="22"/>
                  <a:pt x="2946" y="28"/>
                </a:cubicBezTo>
                <a:cubicBezTo>
                  <a:pt x="2955" y="34"/>
                  <a:pt x="2963" y="40"/>
                  <a:pt x="2971" y="47"/>
                </a:cubicBezTo>
                <a:cubicBezTo>
                  <a:pt x="2978" y="55"/>
                  <a:pt x="2984" y="63"/>
                  <a:pt x="2990" y="72"/>
                </a:cubicBezTo>
                <a:cubicBezTo>
                  <a:pt x="2996" y="80"/>
                  <a:pt x="3001" y="89"/>
                  <a:pt x="3005" y="99"/>
                </a:cubicBezTo>
                <a:cubicBezTo>
                  <a:pt x="3009" y="109"/>
                  <a:pt x="3012" y="119"/>
                  <a:pt x="3014" y="129"/>
                </a:cubicBezTo>
                <a:cubicBezTo>
                  <a:pt x="3016" y="139"/>
                  <a:pt x="3017" y="149"/>
                  <a:pt x="3017" y="160"/>
                </a:cubicBezTo>
                <a:lnTo>
                  <a:pt x="3017" y="874"/>
                </a:lnTo>
                <a:cubicBezTo>
                  <a:pt x="3017" y="885"/>
                  <a:pt x="3016" y="895"/>
                  <a:pt x="3014" y="905"/>
                </a:cubicBezTo>
                <a:cubicBezTo>
                  <a:pt x="3012" y="915"/>
                  <a:pt x="3009" y="925"/>
                  <a:pt x="3005" y="935"/>
                </a:cubicBezTo>
                <a:cubicBezTo>
                  <a:pt x="3001" y="944"/>
                  <a:pt x="2996" y="954"/>
                  <a:pt x="2990" y="962"/>
                </a:cubicBezTo>
                <a:cubicBezTo>
                  <a:pt x="2984" y="971"/>
                  <a:pt x="2978" y="979"/>
                  <a:pt x="2971" y="986"/>
                </a:cubicBezTo>
                <a:cubicBezTo>
                  <a:pt x="2963" y="994"/>
                  <a:pt x="2955" y="1000"/>
                  <a:pt x="2946" y="1006"/>
                </a:cubicBezTo>
                <a:cubicBezTo>
                  <a:pt x="2938" y="1012"/>
                  <a:pt x="2929" y="1017"/>
                  <a:pt x="2919" y="1021"/>
                </a:cubicBezTo>
                <a:cubicBezTo>
                  <a:pt x="2909" y="1025"/>
                  <a:pt x="2899" y="1028"/>
                  <a:pt x="2889" y="1030"/>
                </a:cubicBezTo>
                <a:cubicBezTo>
                  <a:pt x="2879" y="1032"/>
                  <a:pt x="2869" y="1033"/>
                  <a:pt x="2858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315160" y="3864240"/>
            <a:ext cx="264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básico de clases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5061600" y="398736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Cancion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6190920" y="38955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9" y="109"/>
                  <a:pt x="12" y="99"/>
                </a:cubicBezTo>
                <a:cubicBezTo>
                  <a:pt x="16" y="89"/>
                  <a:pt x="21" y="80"/>
                  <a:pt x="27" y="72"/>
                </a:cubicBezTo>
                <a:cubicBezTo>
                  <a:pt x="33" y="63"/>
                  <a:pt x="40" y="55"/>
                  <a:pt x="47" y="47"/>
                </a:cubicBezTo>
                <a:cubicBezTo>
                  <a:pt x="54" y="40"/>
                  <a:pt x="62" y="34"/>
                  <a:pt x="71" y="28"/>
                </a:cubicBezTo>
                <a:cubicBezTo>
                  <a:pt x="80" y="22"/>
                  <a:pt x="89" y="17"/>
                  <a:pt x="98" y="13"/>
                </a:cubicBezTo>
                <a:cubicBezTo>
                  <a:pt x="108" y="9"/>
                  <a:pt x="118" y="6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6"/>
                  <a:pt x="1852" y="9"/>
                  <a:pt x="1861" y="13"/>
                </a:cubicBezTo>
                <a:cubicBezTo>
                  <a:pt x="1871" y="17"/>
                  <a:pt x="1880" y="22"/>
                  <a:pt x="1889" y="28"/>
                </a:cubicBezTo>
                <a:cubicBezTo>
                  <a:pt x="1897" y="34"/>
                  <a:pt x="1905" y="40"/>
                  <a:pt x="1913" y="47"/>
                </a:cubicBezTo>
                <a:cubicBezTo>
                  <a:pt x="1920" y="55"/>
                  <a:pt x="1927" y="63"/>
                  <a:pt x="1933" y="72"/>
                </a:cubicBezTo>
                <a:cubicBezTo>
                  <a:pt x="1938" y="80"/>
                  <a:pt x="1943" y="89"/>
                  <a:pt x="1947" y="99"/>
                </a:cubicBezTo>
                <a:cubicBezTo>
                  <a:pt x="1951" y="109"/>
                  <a:pt x="1954" y="119"/>
                  <a:pt x="1956" y="129"/>
                </a:cubicBezTo>
                <a:cubicBezTo>
                  <a:pt x="1958" y="139"/>
                  <a:pt x="1959" y="149"/>
                  <a:pt x="1959" y="160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4"/>
                  <a:pt x="1933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5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9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6059160" y="3864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6288840" y="39873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Nodo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904680" y="44575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6899040" y="3864240"/>
            <a:ext cx="64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etc.)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198440" y="440748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2315160" y="4407480"/>
            <a:ext cx="767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bien definidas, separación lógica y métodos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2190600" y="2705040"/>
            <a:ext cx="8182440" cy="543240"/>
          </a:xfrm>
          <a:custGeom>
            <a:avLst/>
            <a:gdLst/>
            <a:ahLst/>
            <a:rect l="0" t="0" r="r" b="b"/>
            <a:pathLst>
              <a:path w="22729" h="1509">
                <a:moveTo>
                  <a:pt x="0" y="0"/>
                </a:moveTo>
                <a:lnTo>
                  <a:pt x="22729" y="0"/>
                </a:lnTo>
                <a:lnTo>
                  <a:pt x="227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2190600" y="3247920"/>
            <a:ext cx="8182440" cy="533520"/>
          </a:xfrm>
          <a:custGeom>
            <a:avLst/>
            <a:gdLst/>
            <a:ahLst/>
            <a:rect l="0" t="0" r="r" b="b"/>
            <a:pathLst>
              <a:path w="22729" h="1482">
                <a:moveTo>
                  <a:pt x="0" y="0"/>
                </a:moveTo>
                <a:lnTo>
                  <a:pt x="22729" y="0"/>
                </a:lnTo>
                <a:lnTo>
                  <a:pt x="2272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2190600" y="3781080"/>
            <a:ext cx="8182440" cy="543600"/>
          </a:xfrm>
          <a:custGeom>
            <a:avLst/>
            <a:gdLst/>
            <a:ahLst/>
            <a:rect l="0" t="0" r="r" b="b"/>
            <a:pathLst>
              <a:path w="22729" h="1510">
                <a:moveTo>
                  <a:pt x="0" y="0"/>
                </a:moveTo>
                <a:lnTo>
                  <a:pt x="22729" y="0"/>
                </a:lnTo>
                <a:lnTo>
                  <a:pt x="2272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2190600" y="4324320"/>
            <a:ext cx="8182440" cy="533520"/>
          </a:xfrm>
          <a:custGeom>
            <a:avLst/>
            <a:gdLst/>
            <a:ahLst/>
            <a:rect l="0" t="0" r="r" b="b"/>
            <a:pathLst>
              <a:path w="22729" h="1482">
                <a:moveTo>
                  <a:pt x="0" y="0"/>
                </a:moveTo>
                <a:lnTo>
                  <a:pt x="22729" y="0"/>
                </a:lnTo>
                <a:lnTo>
                  <a:pt x="2272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2190600" y="2705040"/>
            <a:ext cx="8191800" cy="9720"/>
          </a:xfrm>
          <a:custGeom>
            <a:avLst/>
            <a:gdLst/>
            <a:ahLst/>
            <a:rect l="0" t="0" r="r" b="b"/>
            <a:pathLst>
              <a:path w="22755" h="27">
                <a:moveTo>
                  <a:pt x="0" y="0"/>
                </a:moveTo>
                <a:lnTo>
                  <a:pt x="22755" y="0"/>
                </a:lnTo>
                <a:lnTo>
                  <a:pt x="227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03726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2190600" y="3238200"/>
            <a:ext cx="8191800" cy="10080"/>
          </a:xfrm>
          <a:custGeom>
            <a:avLst/>
            <a:gdLst/>
            <a:ahLst/>
            <a:rect l="0" t="0" r="r" b="b"/>
            <a:pathLst>
              <a:path w="22755" h="28">
                <a:moveTo>
                  <a:pt x="0" y="0"/>
                </a:moveTo>
                <a:lnTo>
                  <a:pt x="22755" y="0"/>
                </a:lnTo>
                <a:lnTo>
                  <a:pt x="227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3726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2190600" y="3781080"/>
            <a:ext cx="8191800" cy="10080"/>
          </a:xfrm>
          <a:custGeom>
            <a:avLst/>
            <a:gdLst/>
            <a:ahLst/>
            <a:rect l="0" t="0" r="r" b="b"/>
            <a:pathLst>
              <a:path w="22755" h="28">
                <a:moveTo>
                  <a:pt x="0" y="0"/>
                </a:moveTo>
                <a:lnTo>
                  <a:pt x="22755" y="0"/>
                </a:lnTo>
                <a:lnTo>
                  <a:pt x="227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03726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2190600" y="4314600"/>
            <a:ext cx="8191800" cy="10080"/>
          </a:xfrm>
          <a:custGeom>
            <a:avLst/>
            <a:gdLst/>
            <a:ahLst/>
            <a:rect l="0" t="0" r="r" b="b"/>
            <a:pathLst>
              <a:path w="22755" h="28">
                <a:moveTo>
                  <a:pt x="0" y="0"/>
                </a:moveTo>
                <a:lnTo>
                  <a:pt x="22755" y="0"/>
                </a:lnTo>
                <a:lnTo>
                  <a:pt x="227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103726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2190600" y="4857480"/>
            <a:ext cx="8191800" cy="10080"/>
          </a:xfrm>
          <a:custGeom>
            <a:avLst/>
            <a:gdLst/>
            <a:ahLst/>
            <a:rect l="0" t="0" r="r" b="b"/>
            <a:pathLst>
              <a:path w="22755" h="28">
                <a:moveTo>
                  <a:pt x="0" y="0"/>
                </a:moveTo>
                <a:lnTo>
                  <a:pt x="22755" y="0"/>
                </a:lnTo>
                <a:lnTo>
                  <a:pt x="227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80840" y="2038320"/>
            <a:ext cx="362160" cy="261720"/>
          </a:xfrm>
          <a:custGeom>
            <a:avLst/>
            <a:gdLst/>
            <a:ahLst/>
            <a:rect l="0" t="0" r="r" b="b"/>
            <a:pathLst>
              <a:path w="1006" h="727">
                <a:moveTo>
                  <a:pt x="1006" y="615"/>
                </a:moveTo>
                <a:cubicBezTo>
                  <a:pt x="1006" y="677"/>
                  <a:pt x="956" y="727"/>
                  <a:pt x="895" y="727"/>
                </a:cubicBezTo>
                <a:lnTo>
                  <a:pt x="112" y="727"/>
                </a:lnTo>
                <a:cubicBezTo>
                  <a:pt x="50" y="727"/>
                  <a:pt x="0" y="677"/>
                  <a:pt x="0" y="615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61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821160" y="2078280"/>
            <a:ext cx="281880" cy="181440"/>
          </a:xfrm>
          <a:custGeom>
            <a:avLst/>
            <a:gdLst/>
            <a:ahLst/>
            <a:rect l="0" t="0" r="r" b="b"/>
            <a:pathLst>
              <a:path w="783" h="504">
                <a:moveTo>
                  <a:pt x="0" y="0"/>
                </a:moveTo>
                <a:lnTo>
                  <a:pt x="783" y="0"/>
                </a:lnTo>
                <a:lnTo>
                  <a:pt x="783" y="504"/>
                </a:lnTo>
                <a:lnTo>
                  <a:pt x="0" y="504"/>
                </a:lnTo>
                <a:lnTo>
                  <a:pt x="0" y="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911520" y="2299680"/>
            <a:ext cx="100800" cy="60480"/>
          </a:xfrm>
          <a:custGeom>
            <a:avLst/>
            <a:gdLst/>
            <a:ahLst/>
            <a:rect l="0" t="0" r="r" b="b"/>
            <a:pathLst>
              <a:path w="280" h="168">
                <a:moveTo>
                  <a:pt x="0" y="0"/>
                </a:moveTo>
                <a:lnTo>
                  <a:pt x="280" y="0"/>
                </a:lnTo>
                <a:lnTo>
                  <a:pt x="280" y="168"/>
                </a:lnTo>
                <a:lnTo>
                  <a:pt x="0" y="168"/>
                </a:lnTo>
                <a:lnTo>
                  <a:pt x="0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911520" y="2299680"/>
            <a:ext cx="100800" cy="20520"/>
          </a:xfrm>
          <a:custGeom>
            <a:avLst/>
            <a:gdLst/>
            <a:ahLst/>
            <a:rect l="0" t="0" r="r" b="b"/>
            <a:pathLst>
              <a:path w="280" h="57">
                <a:moveTo>
                  <a:pt x="0" y="0"/>
                </a:moveTo>
                <a:lnTo>
                  <a:pt x="280" y="0"/>
                </a:lnTo>
                <a:lnTo>
                  <a:pt x="280" y="57"/>
                </a:lnTo>
                <a:lnTo>
                  <a:pt x="0" y="57"/>
                </a:ln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80840" y="2339640"/>
            <a:ext cx="362160" cy="60840"/>
          </a:xfrm>
          <a:custGeom>
            <a:avLst/>
            <a:gdLst/>
            <a:ahLst/>
            <a:rect l="0" t="0" r="r" b="b"/>
            <a:pathLst>
              <a:path w="1006" h="169">
                <a:moveTo>
                  <a:pt x="1006" y="84"/>
                </a:moveTo>
                <a:cubicBezTo>
                  <a:pt x="1006" y="38"/>
                  <a:pt x="969" y="0"/>
                  <a:pt x="923" y="0"/>
                </a:cubicBezTo>
                <a:lnTo>
                  <a:pt x="84" y="0"/>
                </a:lnTo>
                <a:cubicBezTo>
                  <a:pt x="38" y="0"/>
                  <a:pt x="0" y="38"/>
                  <a:pt x="0" y="84"/>
                </a:cubicBezTo>
                <a:cubicBezTo>
                  <a:pt x="0" y="131"/>
                  <a:pt x="38" y="169"/>
                  <a:pt x="84" y="169"/>
                </a:cubicBezTo>
                <a:lnTo>
                  <a:pt x="923" y="169"/>
                </a:lnTo>
                <a:cubicBezTo>
                  <a:pt x="969" y="169"/>
                  <a:pt x="1006" y="131"/>
                  <a:pt x="1006" y="8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811080" y="2359800"/>
            <a:ext cx="302040" cy="20520"/>
          </a:xfrm>
          <a:custGeom>
            <a:avLst/>
            <a:gdLst/>
            <a:ahLst/>
            <a:rect l="0" t="0" r="r" b="b"/>
            <a:pathLst>
              <a:path w="839" h="57">
                <a:moveTo>
                  <a:pt x="0" y="0"/>
                </a:moveTo>
                <a:lnTo>
                  <a:pt x="56" y="0"/>
                </a:lnTo>
                <a:lnTo>
                  <a:pt x="56" y="57"/>
                </a:lnTo>
                <a:lnTo>
                  <a:pt x="0" y="57"/>
                </a:lnTo>
                <a:lnTo>
                  <a:pt x="0" y="0"/>
                </a:lnTo>
                <a:moveTo>
                  <a:pt x="112" y="0"/>
                </a:moveTo>
                <a:lnTo>
                  <a:pt x="167" y="0"/>
                </a:lnTo>
                <a:lnTo>
                  <a:pt x="167" y="57"/>
                </a:lnTo>
                <a:lnTo>
                  <a:pt x="112" y="57"/>
                </a:lnTo>
                <a:lnTo>
                  <a:pt x="112" y="0"/>
                </a:lnTo>
                <a:moveTo>
                  <a:pt x="223" y="0"/>
                </a:moveTo>
                <a:lnTo>
                  <a:pt x="279" y="0"/>
                </a:lnTo>
                <a:lnTo>
                  <a:pt x="279" y="57"/>
                </a:lnTo>
                <a:lnTo>
                  <a:pt x="223" y="57"/>
                </a:lnTo>
                <a:lnTo>
                  <a:pt x="223" y="0"/>
                </a:lnTo>
                <a:moveTo>
                  <a:pt x="335" y="0"/>
                </a:moveTo>
                <a:lnTo>
                  <a:pt x="391" y="0"/>
                </a:lnTo>
                <a:lnTo>
                  <a:pt x="391" y="57"/>
                </a:lnTo>
                <a:lnTo>
                  <a:pt x="335" y="57"/>
                </a:lnTo>
                <a:lnTo>
                  <a:pt x="335" y="0"/>
                </a:lnTo>
                <a:moveTo>
                  <a:pt x="447" y="0"/>
                </a:moveTo>
                <a:lnTo>
                  <a:pt x="503" y="0"/>
                </a:lnTo>
                <a:lnTo>
                  <a:pt x="503" y="57"/>
                </a:lnTo>
                <a:lnTo>
                  <a:pt x="447" y="57"/>
                </a:lnTo>
                <a:lnTo>
                  <a:pt x="447" y="0"/>
                </a:lnTo>
                <a:moveTo>
                  <a:pt x="558" y="0"/>
                </a:moveTo>
                <a:lnTo>
                  <a:pt x="614" y="0"/>
                </a:lnTo>
                <a:lnTo>
                  <a:pt x="614" y="57"/>
                </a:lnTo>
                <a:lnTo>
                  <a:pt x="558" y="57"/>
                </a:lnTo>
                <a:lnTo>
                  <a:pt x="558" y="0"/>
                </a:lnTo>
                <a:moveTo>
                  <a:pt x="670" y="0"/>
                </a:moveTo>
                <a:lnTo>
                  <a:pt x="727" y="0"/>
                </a:lnTo>
                <a:lnTo>
                  <a:pt x="727" y="57"/>
                </a:lnTo>
                <a:lnTo>
                  <a:pt x="670" y="57"/>
                </a:lnTo>
                <a:lnTo>
                  <a:pt x="670" y="0"/>
                </a:lnTo>
                <a:moveTo>
                  <a:pt x="783" y="0"/>
                </a:moveTo>
                <a:lnTo>
                  <a:pt x="839" y="0"/>
                </a:lnTo>
                <a:lnTo>
                  <a:pt x="839" y="57"/>
                </a:lnTo>
                <a:lnTo>
                  <a:pt x="783" y="57"/>
                </a:lnTo>
                <a:lnTo>
                  <a:pt x="783" y="0"/>
                </a:ln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160280" y="1974600"/>
            <a:ext cx="4215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Visualización estructural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55483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2315160" y="3321360"/>
            <a:ext cx="549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muestra estructura ni cambios en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2315160" y="3864240"/>
            <a:ext cx="474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Muestra parcial, sin claridad estructural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2315160" y="4397760"/>
            <a:ext cx="792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clara de los cambios en listas tras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2190600" y="2705040"/>
            <a:ext cx="7220160" cy="543240"/>
          </a:xfrm>
          <a:custGeom>
            <a:avLst/>
            <a:gdLst/>
            <a:ahLst/>
            <a:rect l="0" t="0" r="r" b="b"/>
            <a:pathLst>
              <a:path w="20056" h="1509">
                <a:moveTo>
                  <a:pt x="0" y="0"/>
                </a:moveTo>
                <a:lnTo>
                  <a:pt x="20056" y="0"/>
                </a:lnTo>
                <a:lnTo>
                  <a:pt x="200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190600" y="3247920"/>
            <a:ext cx="7220160" cy="533520"/>
          </a:xfrm>
          <a:custGeom>
            <a:avLst/>
            <a:gdLst/>
            <a:ahLst/>
            <a:rect l="0" t="0" r="r" b="b"/>
            <a:pathLst>
              <a:path w="20056" h="1482">
                <a:moveTo>
                  <a:pt x="0" y="0"/>
                </a:moveTo>
                <a:lnTo>
                  <a:pt x="20056" y="0"/>
                </a:lnTo>
                <a:lnTo>
                  <a:pt x="2005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2190600" y="3781080"/>
            <a:ext cx="7220160" cy="543600"/>
          </a:xfrm>
          <a:custGeom>
            <a:avLst/>
            <a:gdLst/>
            <a:ahLst/>
            <a:rect l="0" t="0" r="r" b="b"/>
            <a:pathLst>
              <a:path w="20056" h="1510">
                <a:moveTo>
                  <a:pt x="0" y="0"/>
                </a:moveTo>
                <a:lnTo>
                  <a:pt x="20056" y="0"/>
                </a:lnTo>
                <a:lnTo>
                  <a:pt x="2005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2190600" y="4324320"/>
            <a:ext cx="7220160" cy="533520"/>
          </a:xfrm>
          <a:custGeom>
            <a:avLst/>
            <a:gdLst/>
            <a:ahLst/>
            <a:rect l="0" t="0" r="r" b="b"/>
            <a:pathLst>
              <a:path w="20056" h="1482">
                <a:moveTo>
                  <a:pt x="0" y="0"/>
                </a:moveTo>
                <a:lnTo>
                  <a:pt x="20056" y="0"/>
                </a:lnTo>
                <a:lnTo>
                  <a:pt x="2005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2190600" y="2705040"/>
            <a:ext cx="7220160" cy="9720"/>
          </a:xfrm>
          <a:custGeom>
            <a:avLst/>
            <a:gdLst/>
            <a:ahLst/>
            <a:rect l="0" t="0" r="r" b="b"/>
            <a:pathLst>
              <a:path w="20056" h="27">
                <a:moveTo>
                  <a:pt x="0" y="0"/>
                </a:moveTo>
                <a:lnTo>
                  <a:pt x="20056" y="0"/>
                </a:lnTo>
                <a:lnTo>
                  <a:pt x="200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940104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2190600" y="3238200"/>
            <a:ext cx="7220160" cy="10080"/>
          </a:xfrm>
          <a:custGeom>
            <a:avLst/>
            <a:gdLst/>
            <a:ahLst/>
            <a:rect l="0" t="0" r="r" b="b"/>
            <a:pathLst>
              <a:path w="20056" h="28">
                <a:moveTo>
                  <a:pt x="0" y="0"/>
                </a:moveTo>
                <a:lnTo>
                  <a:pt x="20056" y="0"/>
                </a:lnTo>
                <a:lnTo>
                  <a:pt x="200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940104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2190600" y="3781080"/>
            <a:ext cx="7220160" cy="10080"/>
          </a:xfrm>
          <a:custGeom>
            <a:avLst/>
            <a:gdLst/>
            <a:ahLst/>
            <a:rect l="0" t="0" r="r" b="b"/>
            <a:pathLst>
              <a:path w="20056" h="28">
                <a:moveTo>
                  <a:pt x="0" y="0"/>
                </a:moveTo>
                <a:lnTo>
                  <a:pt x="20056" y="0"/>
                </a:lnTo>
                <a:lnTo>
                  <a:pt x="200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940104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2190600" y="4314600"/>
            <a:ext cx="7220160" cy="10080"/>
          </a:xfrm>
          <a:custGeom>
            <a:avLst/>
            <a:gdLst/>
            <a:ahLst/>
            <a:rect l="0" t="0" r="r" b="b"/>
            <a:pathLst>
              <a:path w="20056" h="28">
                <a:moveTo>
                  <a:pt x="0" y="0"/>
                </a:moveTo>
                <a:lnTo>
                  <a:pt x="20056" y="0"/>
                </a:lnTo>
                <a:lnTo>
                  <a:pt x="200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40104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2190600" y="4857480"/>
            <a:ext cx="7220160" cy="10080"/>
          </a:xfrm>
          <a:custGeom>
            <a:avLst/>
            <a:gdLst/>
            <a:ahLst/>
            <a:rect l="0" t="0" r="r" b="b"/>
            <a:pathLst>
              <a:path w="20056" h="28">
                <a:moveTo>
                  <a:pt x="0" y="0"/>
                </a:moveTo>
                <a:lnTo>
                  <a:pt x="20056" y="0"/>
                </a:lnTo>
                <a:lnTo>
                  <a:pt x="200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803160" y="203832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8"/>
                  <a:pt x="703" y="618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0"/>
                </a:lnTo>
                <a:cubicBezTo>
                  <a:pt x="188" y="580"/>
                  <a:pt x="169" y="524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7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4"/>
                </a:lnTo>
                <a:cubicBezTo>
                  <a:pt x="887" y="302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780840" y="204588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2"/>
                </a:cubicBezTo>
                <a:cubicBezTo>
                  <a:pt x="665" y="177"/>
                  <a:pt x="705" y="79"/>
                  <a:pt x="733" y="40"/>
                </a:cubicBezTo>
                <a:cubicBezTo>
                  <a:pt x="762" y="0"/>
                  <a:pt x="796" y="-8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0"/>
                </a:moveTo>
                <a:cubicBezTo>
                  <a:pt x="871" y="635"/>
                  <a:pt x="782" y="579"/>
                  <a:pt x="789" y="555"/>
                </a:cubicBezTo>
                <a:cubicBezTo>
                  <a:pt x="797" y="531"/>
                  <a:pt x="902" y="539"/>
                  <a:pt x="948" y="554"/>
                </a:cubicBezTo>
                <a:cubicBezTo>
                  <a:pt x="986" y="566"/>
                  <a:pt x="1006" y="589"/>
                  <a:pt x="1006" y="611"/>
                </a:cubicBezTo>
                <a:lnTo>
                  <a:pt x="1006" y="614"/>
                </a:lnTo>
                <a:cubicBezTo>
                  <a:pt x="1006" y="618"/>
                  <a:pt x="1006" y="621"/>
                  <a:pt x="1004" y="625"/>
                </a:cubicBezTo>
                <a:cubicBezTo>
                  <a:pt x="996" y="652"/>
                  <a:pt x="963" y="665"/>
                  <a:pt x="917" y="650"/>
                </a:cubicBezTo>
                <a:moveTo>
                  <a:pt x="58" y="554"/>
                </a:moveTo>
                <a:cubicBezTo>
                  <a:pt x="104" y="539"/>
                  <a:pt x="209" y="531"/>
                  <a:pt x="217" y="555"/>
                </a:cubicBezTo>
                <a:cubicBezTo>
                  <a:pt x="225" y="579"/>
                  <a:pt x="136" y="635"/>
                  <a:pt x="89" y="650"/>
                </a:cubicBezTo>
                <a:cubicBezTo>
                  <a:pt x="43" y="665"/>
                  <a:pt x="11" y="652"/>
                  <a:pt x="2" y="625"/>
                </a:cubicBezTo>
                <a:cubicBezTo>
                  <a:pt x="1" y="621"/>
                  <a:pt x="0" y="617"/>
                  <a:pt x="0" y="613"/>
                </a:cubicBezTo>
                <a:lnTo>
                  <a:pt x="0" y="612"/>
                </a:lnTo>
                <a:cubicBezTo>
                  <a:pt x="0" y="589"/>
                  <a:pt x="19" y="566"/>
                  <a:pt x="58" y="55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160280" y="1974600"/>
            <a:ext cx="4537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Ampliaciones (opcionales)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506700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2315160" y="3321360"/>
            <a:ext cx="362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incluye ningún añadido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2315160" y="3864240"/>
            <a:ext cx="475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Añade ordenación, estadísticas o menú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2315160" y="4397760"/>
            <a:ext cx="695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gráfica, múltiples mejoras o interacción avanzada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752400" y="2705040"/>
            <a:ext cx="1438560" cy="543240"/>
          </a:xfrm>
          <a:custGeom>
            <a:avLst/>
            <a:gdLst/>
            <a:ahLst/>
            <a:rect l="0" t="0" r="r" b="b"/>
            <a:pathLst>
              <a:path w="3996" h="1509">
                <a:moveTo>
                  <a:pt x="0" y="0"/>
                </a:moveTo>
                <a:lnTo>
                  <a:pt x="3996" y="0"/>
                </a:lnTo>
                <a:lnTo>
                  <a:pt x="399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2190600" y="2705040"/>
            <a:ext cx="7210800" cy="543240"/>
          </a:xfrm>
          <a:custGeom>
            <a:avLst/>
            <a:gdLst/>
            <a:ahLst/>
            <a:rect l="0" t="0" r="r" b="b"/>
            <a:pathLst>
              <a:path w="20030" h="1509">
                <a:moveTo>
                  <a:pt x="0" y="0"/>
                </a:moveTo>
                <a:lnTo>
                  <a:pt x="20030" y="0"/>
                </a:lnTo>
                <a:lnTo>
                  <a:pt x="2003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52400" y="32479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2190600" y="3247920"/>
            <a:ext cx="7210800" cy="533520"/>
          </a:xfrm>
          <a:custGeom>
            <a:avLst/>
            <a:gdLst/>
            <a:ahLst/>
            <a:rect l="0" t="0" r="r" b="b"/>
            <a:pathLst>
              <a:path w="20030" h="1482">
                <a:moveTo>
                  <a:pt x="0" y="0"/>
                </a:moveTo>
                <a:lnTo>
                  <a:pt x="20030" y="0"/>
                </a:lnTo>
                <a:lnTo>
                  <a:pt x="2003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52400" y="3781080"/>
            <a:ext cx="1438560" cy="543600"/>
          </a:xfrm>
          <a:custGeom>
            <a:avLst/>
            <a:gdLst/>
            <a:ahLst/>
            <a:rect l="0" t="0" r="r" b="b"/>
            <a:pathLst>
              <a:path w="3996" h="1510">
                <a:moveTo>
                  <a:pt x="0" y="0"/>
                </a:moveTo>
                <a:lnTo>
                  <a:pt x="3996" y="0"/>
                </a:lnTo>
                <a:lnTo>
                  <a:pt x="399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2190600" y="3781080"/>
            <a:ext cx="7210800" cy="543600"/>
          </a:xfrm>
          <a:custGeom>
            <a:avLst/>
            <a:gdLst/>
            <a:ahLst/>
            <a:rect l="0" t="0" r="r" b="b"/>
            <a:pathLst>
              <a:path w="20030" h="1510">
                <a:moveTo>
                  <a:pt x="0" y="0"/>
                </a:moveTo>
                <a:lnTo>
                  <a:pt x="20030" y="0"/>
                </a:lnTo>
                <a:lnTo>
                  <a:pt x="20030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752400" y="4324320"/>
            <a:ext cx="1438560" cy="533520"/>
          </a:xfrm>
          <a:custGeom>
            <a:avLst/>
            <a:gdLst/>
            <a:ahLst/>
            <a:rect l="0" t="0" r="r" b="b"/>
            <a:pathLst>
              <a:path w="3996" h="1482">
                <a:moveTo>
                  <a:pt x="0" y="0"/>
                </a:moveTo>
                <a:lnTo>
                  <a:pt x="3996" y="0"/>
                </a:lnTo>
                <a:lnTo>
                  <a:pt x="399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2190600" y="4324320"/>
            <a:ext cx="7210800" cy="533520"/>
          </a:xfrm>
          <a:custGeom>
            <a:avLst/>
            <a:gdLst/>
            <a:ahLst/>
            <a:rect l="0" t="0" r="r" b="b"/>
            <a:pathLst>
              <a:path w="20030" h="1482">
                <a:moveTo>
                  <a:pt x="0" y="0"/>
                </a:moveTo>
                <a:lnTo>
                  <a:pt x="20030" y="0"/>
                </a:lnTo>
                <a:lnTo>
                  <a:pt x="2003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752400" y="2705040"/>
            <a:ext cx="1438560" cy="9720"/>
          </a:xfrm>
          <a:custGeom>
            <a:avLst/>
            <a:gdLst/>
            <a:ahLst/>
            <a:rect l="0" t="0" r="r" b="b"/>
            <a:pathLst>
              <a:path w="3996" h="27">
                <a:moveTo>
                  <a:pt x="0" y="0"/>
                </a:moveTo>
                <a:lnTo>
                  <a:pt x="3996" y="0"/>
                </a:lnTo>
                <a:lnTo>
                  <a:pt x="399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2190600" y="2705040"/>
            <a:ext cx="7210800" cy="9720"/>
          </a:xfrm>
          <a:custGeom>
            <a:avLst/>
            <a:gdLst/>
            <a:ahLst/>
            <a:rect l="0" t="0" r="r" b="b"/>
            <a:pathLst>
              <a:path w="20030" h="27">
                <a:moveTo>
                  <a:pt x="0" y="0"/>
                </a:moveTo>
                <a:lnTo>
                  <a:pt x="20030" y="0"/>
                </a:lnTo>
                <a:lnTo>
                  <a:pt x="200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939132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752400" y="32382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2190600" y="3238200"/>
            <a:ext cx="7210800" cy="10080"/>
          </a:xfrm>
          <a:custGeom>
            <a:avLst/>
            <a:gdLst/>
            <a:ahLst/>
            <a:rect l="0" t="0" r="r" b="b"/>
            <a:pathLst>
              <a:path w="20030" h="28">
                <a:moveTo>
                  <a:pt x="0" y="0"/>
                </a:moveTo>
                <a:lnTo>
                  <a:pt x="20030" y="0"/>
                </a:lnTo>
                <a:lnTo>
                  <a:pt x="200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939132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52400" y="37810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2190600" y="3781080"/>
            <a:ext cx="7210800" cy="10080"/>
          </a:xfrm>
          <a:custGeom>
            <a:avLst/>
            <a:gdLst/>
            <a:ahLst/>
            <a:rect l="0" t="0" r="r" b="b"/>
            <a:pathLst>
              <a:path w="20030" h="28">
                <a:moveTo>
                  <a:pt x="0" y="0"/>
                </a:moveTo>
                <a:lnTo>
                  <a:pt x="20030" y="0"/>
                </a:lnTo>
                <a:lnTo>
                  <a:pt x="200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939132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752400" y="431460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2190600" y="4314600"/>
            <a:ext cx="7210800" cy="10080"/>
          </a:xfrm>
          <a:custGeom>
            <a:avLst/>
            <a:gdLst/>
            <a:ahLst/>
            <a:rect l="0" t="0" r="r" b="b"/>
            <a:pathLst>
              <a:path w="20030" h="28">
                <a:moveTo>
                  <a:pt x="0" y="0"/>
                </a:moveTo>
                <a:lnTo>
                  <a:pt x="20030" y="0"/>
                </a:lnTo>
                <a:lnTo>
                  <a:pt x="200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939132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752400" y="4857480"/>
            <a:ext cx="1438560" cy="10080"/>
          </a:xfrm>
          <a:custGeom>
            <a:avLst/>
            <a:gdLst/>
            <a:ahLst/>
            <a:rect l="0" t="0" r="r" b="b"/>
            <a:pathLst>
              <a:path w="3996" h="28">
                <a:moveTo>
                  <a:pt x="0" y="0"/>
                </a:moveTo>
                <a:lnTo>
                  <a:pt x="3996" y="0"/>
                </a:lnTo>
                <a:lnTo>
                  <a:pt x="399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2190600" y="4857480"/>
            <a:ext cx="7210800" cy="10080"/>
          </a:xfrm>
          <a:custGeom>
            <a:avLst/>
            <a:gdLst/>
            <a:ahLst/>
            <a:rect l="0" t="0" r="r" b="b"/>
            <a:pathLst>
              <a:path w="20030" h="28">
                <a:moveTo>
                  <a:pt x="0" y="0"/>
                </a:moveTo>
                <a:lnTo>
                  <a:pt x="20030" y="0"/>
                </a:lnTo>
                <a:lnTo>
                  <a:pt x="200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843120" y="2163240"/>
            <a:ext cx="290160" cy="217080"/>
          </a:xfrm>
          <a:custGeom>
            <a:avLst/>
            <a:gdLst/>
            <a:ahLst/>
            <a:rect l="0" t="0" r="r" b="b"/>
            <a:pathLst>
              <a:path w="806" h="603">
                <a:moveTo>
                  <a:pt x="0" y="257"/>
                </a:moveTo>
                <a:cubicBezTo>
                  <a:pt x="-2" y="283"/>
                  <a:pt x="9" y="290"/>
                  <a:pt x="27" y="304"/>
                </a:cubicBezTo>
                <a:cubicBezTo>
                  <a:pt x="44" y="316"/>
                  <a:pt x="149" y="223"/>
                  <a:pt x="184" y="209"/>
                </a:cubicBezTo>
                <a:cubicBezTo>
                  <a:pt x="218" y="195"/>
                  <a:pt x="542" y="126"/>
                  <a:pt x="528" y="64"/>
                </a:cubicBezTo>
                <a:cubicBezTo>
                  <a:pt x="514" y="1"/>
                  <a:pt x="415" y="-8"/>
                  <a:pt x="340" y="5"/>
                </a:cubicBezTo>
                <a:cubicBezTo>
                  <a:pt x="265" y="18"/>
                  <a:pt x="121" y="84"/>
                  <a:pt x="79" y="119"/>
                </a:cubicBezTo>
                <a:cubicBezTo>
                  <a:pt x="37" y="155"/>
                  <a:pt x="0" y="257"/>
                  <a:pt x="0" y="257"/>
                </a:cubicBezTo>
                <a:moveTo>
                  <a:pt x="241" y="299"/>
                </a:moveTo>
                <a:cubicBezTo>
                  <a:pt x="241" y="299"/>
                  <a:pt x="142" y="332"/>
                  <a:pt x="142" y="416"/>
                </a:cubicBezTo>
                <a:cubicBezTo>
                  <a:pt x="142" y="500"/>
                  <a:pt x="166" y="547"/>
                  <a:pt x="177" y="570"/>
                </a:cubicBezTo>
                <a:cubicBezTo>
                  <a:pt x="189" y="593"/>
                  <a:pt x="225" y="615"/>
                  <a:pt x="274" y="594"/>
                </a:cubicBezTo>
                <a:cubicBezTo>
                  <a:pt x="331" y="569"/>
                  <a:pt x="260" y="426"/>
                  <a:pt x="441" y="491"/>
                </a:cubicBezTo>
                <a:cubicBezTo>
                  <a:pt x="526" y="521"/>
                  <a:pt x="612" y="562"/>
                  <a:pt x="695" y="534"/>
                </a:cubicBezTo>
                <a:cubicBezTo>
                  <a:pt x="775" y="508"/>
                  <a:pt x="806" y="408"/>
                  <a:pt x="806" y="352"/>
                </a:cubicBezTo>
                <a:cubicBezTo>
                  <a:pt x="806" y="236"/>
                  <a:pt x="722" y="267"/>
                  <a:pt x="694" y="295"/>
                </a:cubicBezTo>
                <a:cubicBezTo>
                  <a:pt x="666" y="324"/>
                  <a:pt x="442" y="380"/>
                  <a:pt x="414" y="380"/>
                </a:cubicBezTo>
                <a:cubicBezTo>
                  <a:pt x="386" y="380"/>
                  <a:pt x="241" y="299"/>
                  <a:pt x="241" y="299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903240" y="2306520"/>
            <a:ext cx="72000" cy="76680"/>
          </a:xfrm>
          <a:custGeom>
            <a:avLst/>
            <a:gdLst/>
            <a:ahLst/>
            <a:rect l="0" t="0" r="r" b="b"/>
            <a:pathLst>
              <a:path w="200" h="213">
                <a:moveTo>
                  <a:pt x="200" y="42"/>
                </a:moveTo>
                <a:cubicBezTo>
                  <a:pt x="200" y="42"/>
                  <a:pt x="197" y="5"/>
                  <a:pt x="161" y="1"/>
                </a:cubicBezTo>
                <a:cubicBezTo>
                  <a:pt x="132" y="-3"/>
                  <a:pt x="87" y="7"/>
                  <a:pt x="63" y="54"/>
                </a:cubicBezTo>
                <a:cubicBezTo>
                  <a:pt x="40" y="102"/>
                  <a:pt x="-2" y="94"/>
                  <a:pt x="0" y="134"/>
                </a:cubicBezTo>
                <a:cubicBezTo>
                  <a:pt x="1" y="173"/>
                  <a:pt x="14" y="203"/>
                  <a:pt x="39" y="211"/>
                </a:cubicBezTo>
                <a:cubicBezTo>
                  <a:pt x="64" y="219"/>
                  <a:pt x="100" y="205"/>
                  <a:pt x="104" y="163"/>
                </a:cubicBezTo>
                <a:cubicBezTo>
                  <a:pt x="109" y="121"/>
                  <a:pt x="114" y="83"/>
                  <a:pt x="141" y="66"/>
                </a:cubicBezTo>
                <a:cubicBezTo>
                  <a:pt x="168" y="49"/>
                  <a:pt x="200" y="42"/>
                  <a:pt x="200" y="42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876240" y="2289600"/>
            <a:ext cx="86040" cy="81360"/>
          </a:xfrm>
          <a:custGeom>
            <a:avLst/>
            <a:gdLst/>
            <a:ahLst/>
            <a:rect l="0" t="0" r="r" b="b"/>
            <a:pathLst>
              <a:path w="239" h="226">
                <a:moveTo>
                  <a:pt x="239" y="29"/>
                </a:moveTo>
                <a:cubicBezTo>
                  <a:pt x="239" y="29"/>
                  <a:pt x="211" y="0"/>
                  <a:pt x="155" y="0"/>
                </a:cubicBezTo>
                <a:cubicBezTo>
                  <a:pt x="99" y="0"/>
                  <a:pt x="-32" y="60"/>
                  <a:pt x="7" y="179"/>
                </a:cubicBezTo>
                <a:cubicBezTo>
                  <a:pt x="35" y="264"/>
                  <a:pt x="116" y="223"/>
                  <a:pt x="127" y="140"/>
                </a:cubicBezTo>
                <a:cubicBezTo>
                  <a:pt x="138" y="57"/>
                  <a:pt x="239" y="29"/>
                  <a:pt x="239" y="29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871200" y="2289600"/>
            <a:ext cx="81000" cy="81360"/>
          </a:xfrm>
          <a:custGeom>
            <a:avLst/>
            <a:gdLst/>
            <a:ahLst/>
            <a:rect l="0" t="0" r="r" b="b"/>
            <a:pathLst>
              <a:path w="225" h="226">
                <a:moveTo>
                  <a:pt x="225" y="28"/>
                </a:moveTo>
                <a:cubicBezTo>
                  <a:pt x="225" y="28"/>
                  <a:pt x="197" y="0"/>
                  <a:pt x="140" y="0"/>
                </a:cubicBezTo>
                <a:cubicBezTo>
                  <a:pt x="84" y="0"/>
                  <a:pt x="4" y="43"/>
                  <a:pt x="0" y="168"/>
                </a:cubicBezTo>
                <a:cubicBezTo>
                  <a:pt x="-2" y="270"/>
                  <a:pt x="113" y="224"/>
                  <a:pt x="112" y="140"/>
                </a:cubicBezTo>
                <a:cubicBezTo>
                  <a:pt x="111" y="57"/>
                  <a:pt x="225" y="28"/>
                  <a:pt x="225" y="28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831240" y="2265120"/>
            <a:ext cx="164160" cy="95040"/>
          </a:xfrm>
          <a:custGeom>
            <a:avLst/>
            <a:gdLst/>
            <a:ahLst/>
            <a:rect l="0" t="0" r="r" b="b"/>
            <a:pathLst>
              <a:path w="456" h="264">
                <a:moveTo>
                  <a:pt x="0" y="124"/>
                </a:moveTo>
                <a:cubicBezTo>
                  <a:pt x="0" y="217"/>
                  <a:pt x="12" y="272"/>
                  <a:pt x="68" y="263"/>
                </a:cubicBezTo>
                <a:cubicBezTo>
                  <a:pt x="159" y="247"/>
                  <a:pt x="124" y="133"/>
                  <a:pt x="205" y="101"/>
                </a:cubicBezTo>
                <a:cubicBezTo>
                  <a:pt x="263" y="78"/>
                  <a:pt x="348" y="84"/>
                  <a:pt x="429" y="132"/>
                </a:cubicBezTo>
                <a:cubicBezTo>
                  <a:pt x="483" y="165"/>
                  <a:pt x="448" y="40"/>
                  <a:pt x="392" y="12"/>
                </a:cubicBezTo>
                <a:cubicBezTo>
                  <a:pt x="336" y="-16"/>
                  <a:pt x="167" y="12"/>
                  <a:pt x="139" y="12"/>
                </a:cubicBezTo>
                <a:cubicBezTo>
                  <a:pt x="111" y="12"/>
                  <a:pt x="0" y="124"/>
                  <a:pt x="0" y="124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821880" y="2265120"/>
            <a:ext cx="154080" cy="96120"/>
          </a:xfrm>
          <a:custGeom>
            <a:avLst/>
            <a:gdLst/>
            <a:ahLst/>
            <a:rect l="0" t="0" r="r" b="b"/>
            <a:pathLst>
              <a:path w="428" h="267">
                <a:moveTo>
                  <a:pt x="21" y="130"/>
                </a:moveTo>
                <a:cubicBezTo>
                  <a:pt x="-23" y="205"/>
                  <a:pt x="4" y="282"/>
                  <a:pt x="83" y="265"/>
                </a:cubicBezTo>
                <a:cubicBezTo>
                  <a:pt x="158" y="249"/>
                  <a:pt x="120" y="151"/>
                  <a:pt x="194" y="97"/>
                </a:cubicBezTo>
                <a:cubicBezTo>
                  <a:pt x="236" y="66"/>
                  <a:pt x="326" y="56"/>
                  <a:pt x="381" y="84"/>
                </a:cubicBezTo>
                <a:cubicBezTo>
                  <a:pt x="437" y="112"/>
                  <a:pt x="446" y="41"/>
                  <a:pt x="390" y="13"/>
                </a:cubicBezTo>
                <a:cubicBezTo>
                  <a:pt x="334" y="-15"/>
                  <a:pt x="151" y="12"/>
                  <a:pt x="123" y="14"/>
                </a:cubicBezTo>
                <a:cubicBezTo>
                  <a:pt x="70" y="17"/>
                  <a:pt x="21" y="130"/>
                  <a:pt x="21" y="130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840600" y="2038320"/>
            <a:ext cx="266400" cy="299160"/>
          </a:xfrm>
          <a:custGeom>
            <a:avLst/>
            <a:gdLst/>
            <a:ahLst/>
            <a:rect l="0" t="0" r="r" b="b"/>
            <a:pathLst>
              <a:path w="740" h="831">
                <a:moveTo>
                  <a:pt x="97" y="814"/>
                </a:moveTo>
                <a:cubicBezTo>
                  <a:pt x="78" y="835"/>
                  <a:pt x="45" y="838"/>
                  <a:pt x="23" y="819"/>
                </a:cubicBezTo>
                <a:lnTo>
                  <a:pt x="18" y="814"/>
                </a:lnTo>
                <a:cubicBezTo>
                  <a:pt x="-4" y="795"/>
                  <a:pt x="-6" y="762"/>
                  <a:pt x="13" y="740"/>
                </a:cubicBezTo>
                <a:lnTo>
                  <a:pt x="643" y="18"/>
                </a:lnTo>
                <a:cubicBezTo>
                  <a:pt x="662" y="-3"/>
                  <a:pt x="695" y="-6"/>
                  <a:pt x="717" y="13"/>
                </a:cubicBezTo>
                <a:lnTo>
                  <a:pt x="722" y="18"/>
                </a:lnTo>
                <a:cubicBezTo>
                  <a:pt x="744" y="37"/>
                  <a:pt x="746" y="70"/>
                  <a:pt x="727" y="92"/>
                </a:cubicBezTo>
                <a:lnTo>
                  <a:pt x="97" y="81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794520" y="2278800"/>
            <a:ext cx="103320" cy="114840"/>
          </a:xfrm>
          <a:custGeom>
            <a:avLst/>
            <a:gdLst/>
            <a:ahLst/>
            <a:rect l="0" t="0" r="r" b="b"/>
            <a:pathLst>
              <a:path w="287" h="319">
                <a:moveTo>
                  <a:pt x="256" y="110"/>
                </a:moveTo>
                <a:cubicBezTo>
                  <a:pt x="189" y="187"/>
                  <a:pt x="23" y="335"/>
                  <a:pt x="2" y="317"/>
                </a:cubicBezTo>
                <a:cubicBezTo>
                  <a:pt x="-19" y="298"/>
                  <a:pt x="105" y="113"/>
                  <a:pt x="171" y="37"/>
                </a:cubicBezTo>
                <a:cubicBezTo>
                  <a:pt x="238" y="-39"/>
                  <a:pt x="217" y="22"/>
                  <a:pt x="241" y="42"/>
                </a:cubicBezTo>
                <a:cubicBezTo>
                  <a:pt x="265" y="62"/>
                  <a:pt x="322" y="35"/>
                  <a:pt x="256" y="110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847800" y="2265120"/>
            <a:ext cx="145440" cy="38880"/>
          </a:xfrm>
          <a:custGeom>
            <a:avLst/>
            <a:gdLst/>
            <a:ahLst/>
            <a:rect l="0" t="0" r="r" b="b"/>
            <a:pathLst>
              <a:path w="404" h="108">
                <a:moveTo>
                  <a:pt x="0" y="70"/>
                </a:moveTo>
                <a:cubicBezTo>
                  <a:pt x="0" y="97"/>
                  <a:pt x="68" y="124"/>
                  <a:pt x="96" y="95"/>
                </a:cubicBezTo>
                <a:cubicBezTo>
                  <a:pt x="124" y="67"/>
                  <a:pt x="189" y="33"/>
                  <a:pt x="276" y="69"/>
                </a:cubicBezTo>
                <a:cubicBezTo>
                  <a:pt x="477" y="154"/>
                  <a:pt x="402" y="41"/>
                  <a:pt x="318" y="12"/>
                </a:cubicBezTo>
                <a:cubicBezTo>
                  <a:pt x="233" y="-16"/>
                  <a:pt x="93" y="12"/>
                  <a:pt x="65" y="12"/>
                </a:cubicBezTo>
                <a:cubicBezTo>
                  <a:pt x="38" y="12"/>
                  <a:pt x="0" y="70"/>
                  <a:pt x="0" y="70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837720" y="2146320"/>
            <a:ext cx="295560" cy="190800"/>
          </a:xfrm>
          <a:custGeom>
            <a:avLst/>
            <a:gdLst/>
            <a:ahLst/>
            <a:rect l="0" t="0" r="r" b="b"/>
            <a:pathLst>
              <a:path w="821" h="530">
                <a:moveTo>
                  <a:pt x="15" y="316"/>
                </a:moveTo>
                <a:cubicBezTo>
                  <a:pt x="5" y="285"/>
                  <a:pt x="76" y="113"/>
                  <a:pt x="108" y="85"/>
                </a:cubicBezTo>
                <a:cubicBezTo>
                  <a:pt x="149" y="52"/>
                  <a:pt x="306" y="0"/>
                  <a:pt x="362" y="0"/>
                </a:cubicBezTo>
                <a:cubicBezTo>
                  <a:pt x="418" y="0"/>
                  <a:pt x="821" y="203"/>
                  <a:pt x="821" y="343"/>
                </a:cubicBezTo>
                <a:cubicBezTo>
                  <a:pt x="821" y="483"/>
                  <a:pt x="765" y="500"/>
                  <a:pt x="684" y="522"/>
                </a:cubicBezTo>
                <a:cubicBezTo>
                  <a:pt x="620" y="539"/>
                  <a:pt x="485" y="529"/>
                  <a:pt x="426" y="474"/>
                </a:cubicBezTo>
                <a:cubicBezTo>
                  <a:pt x="374" y="426"/>
                  <a:pt x="339" y="393"/>
                  <a:pt x="289" y="371"/>
                </a:cubicBezTo>
                <a:cubicBezTo>
                  <a:pt x="197" y="330"/>
                  <a:pt x="135" y="383"/>
                  <a:pt x="107" y="411"/>
                </a:cubicBezTo>
                <a:cubicBezTo>
                  <a:pt x="51" y="466"/>
                  <a:pt x="-54" y="406"/>
                  <a:pt x="34" y="311"/>
                </a:cubicBezTo>
                <a:cubicBezTo>
                  <a:pt x="97" y="242"/>
                  <a:pt x="152" y="221"/>
                  <a:pt x="205" y="203"/>
                </a:cubicBezTo>
                <a:cubicBezTo>
                  <a:pt x="373" y="147"/>
                  <a:pt x="484" y="147"/>
                  <a:pt x="429" y="91"/>
                </a:cubicBezTo>
                <a:cubicBezTo>
                  <a:pt x="409" y="71"/>
                  <a:pt x="398" y="100"/>
                  <a:pt x="371" y="105"/>
                </a:cubicBezTo>
                <a:cubicBezTo>
                  <a:pt x="315" y="116"/>
                  <a:pt x="271" y="123"/>
                  <a:pt x="198" y="147"/>
                </a:cubicBezTo>
                <a:cubicBezTo>
                  <a:pt x="173" y="156"/>
                  <a:pt x="54" y="232"/>
                  <a:pt x="15" y="31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885600" y="2179080"/>
            <a:ext cx="131400" cy="46440"/>
          </a:xfrm>
          <a:custGeom>
            <a:avLst/>
            <a:gdLst/>
            <a:ahLst/>
            <a:rect l="0" t="0" r="r" b="b"/>
            <a:pathLst>
              <a:path w="365" h="129">
                <a:moveTo>
                  <a:pt x="78" y="64"/>
                </a:moveTo>
                <a:cubicBezTo>
                  <a:pt x="107" y="53"/>
                  <a:pt x="237" y="30"/>
                  <a:pt x="305" y="5"/>
                </a:cubicBezTo>
                <a:cubicBezTo>
                  <a:pt x="360" y="-14"/>
                  <a:pt x="407" y="23"/>
                  <a:pt x="304" y="63"/>
                </a:cubicBezTo>
                <a:cubicBezTo>
                  <a:pt x="203" y="101"/>
                  <a:pt x="100" y="97"/>
                  <a:pt x="24" y="127"/>
                </a:cubicBezTo>
                <a:cubicBezTo>
                  <a:pt x="-4" y="139"/>
                  <a:pt x="-29" y="103"/>
                  <a:pt x="78" y="64"/>
                </a:cubicBezTo>
                <a:close/>
              </a:path>
            </a:pathLst>
          </a:custGeom>
          <a:solidFill>
            <a:srgbClr val="ef96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921960" y="2118960"/>
            <a:ext cx="122040" cy="97200"/>
          </a:xfrm>
          <a:custGeom>
            <a:avLst/>
            <a:gdLst/>
            <a:ahLst/>
            <a:rect l="0" t="0" r="r" b="b"/>
            <a:pathLst>
              <a:path w="339" h="270">
                <a:moveTo>
                  <a:pt x="236" y="0"/>
                </a:moveTo>
                <a:cubicBezTo>
                  <a:pt x="236" y="0"/>
                  <a:pt x="71" y="190"/>
                  <a:pt x="0" y="270"/>
                </a:cubicBezTo>
                <a:cubicBezTo>
                  <a:pt x="63" y="245"/>
                  <a:pt x="120" y="250"/>
                  <a:pt x="173" y="218"/>
                </a:cubicBezTo>
                <a:cubicBezTo>
                  <a:pt x="227" y="186"/>
                  <a:pt x="252" y="151"/>
                  <a:pt x="334" y="58"/>
                </a:cubicBezTo>
                <a:cubicBezTo>
                  <a:pt x="365" y="23"/>
                  <a:pt x="236" y="0"/>
                  <a:pt x="236" y="0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160280" y="1974600"/>
            <a:ext cx="4025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Estilo y documentación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149120" y="27882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904680" y="33717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5060520" y="27882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198440" y="3321360"/>
            <a:ext cx="6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904680" y="3914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2315160" y="3321360"/>
            <a:ext cx="447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sin comentarios ni 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198440" y="3864240"/>
            <a:ext cx="8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904680" y="44481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2315160" y="3864240"/>
            <a:ext cx="533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básicos y organización mínima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1198440" y="4397760"/>
            <a:ext cx="57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2315160" y="4397760"/>
            <a:ext cx="694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Comentarios claros, nombres adecuados y código legible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780840" y="186660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838440" y="19267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2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773280" y="2597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49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160280" y="1803240"/>
            <a:ext cx="2757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final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065240" y="2540520"/>
            <a:ext cx="434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Debes demostrar que comprendes: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300320" y="3111840"/>
            <a:ext cx="398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dinámicas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1300320" y="3588120"/>
            <a:ext cx="542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diseño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programas modulares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1300320" y="4073760"/>
            <a:ext cx="528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Cómo manipular nodos y listas en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1065240" y="4645440"/>
            <a:ext cx="767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¡Crea una biblioteca de canciones viva, organizada y funcional!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