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46816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0"/>
                  <a:pt x="407" y="93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8"/>
                  <a:pt x="0" y="198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1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47248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6"/>
                  <a:pt x="26" y="139"/>
                </a:cubicBezTo>
                <a:cubicBezTo>
                  <a:pt x="26" y="139"/>
                  <a:pt x="61" y="173"/>
                  <a:pt x="123" y="157"/>
                </a:cubicBezTo>
                <a:cubicBezTo>
                  <a:pt x="151" y="149"/>
                  <a:pt x="196" y="95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3"/>
                  <a:pt x="522" y="93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21076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0"/>
                </a:moveTo>
                <a:cubicBezTo>
                  <a:pt x="1008" y="820"/>
                  <a:pt x="1084" y="804"/>
                  <a:pt x="1131" y="743"/>
                </a:cubicBezTo>
                <a:cubicBezTo>
                  <a:pt x="1185" y="671"/>
                  <a:pt x="1178" y="594"/>
                  <a:pt x="1178" y="594"/>
                </a:cubicBezTo>
                <a:cubicBezTo>
                  <a:pt x="1233" y="490"/>
                  <a:pt x="1161" y="393"/>
                  <a:pt x="1161" y="393"/>
                </a:cubicBezTo>
                <a:cubicBezTo>
                  <a:pt x="1154" y="284"/>
                  <a:pt x="1086" y="237"/>
                  <a:pt x="1086" y="237"/>
                </a:cubicBezTo>
                <a:cubicBezTo>
                  <a:pt x="1042" y="133"/>
                  <a:pt x="945" y="105"/>
                  <a:pt x="945" y="105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8"/>
                  <a:pt x="431" y="24"/>
                </a:cubicBezTo>
                <a:cubicBezTo>
                  <a:pt x="403" y="33"/>
                  <a:pt x="306" y="53"/>
                  <a:pt x="236" y="96"/>
                </a:cubicBezTo>
                <a:cubicBezTo>
                  <a:pt x="13" y="232"/>
                  <a:pt x="-3" y="446"/>
                  <a:pt x="0" y="480"/>
                </a:cubicBezTo>
                <a:cubicBezTo>
                  <a:pt x="17" y="673"/>
                  <a:pt x="152" y="708"/>
                  <a:pt x="239" y="728"/>
                </a:cubicBezTo>
                <a:cubicBezTo>
                  <a:pt x="259" y="782"/>
                  <a:pt x="333" y="883"/>
                  <a:pt x="466" y="846"/>
                </a:cubicBezTo>
                <a:cubicBezTo>
                  <a:pt x="630" y="817"/>
                  <a:pt x="699" y="768"/>
                  <a:pt x="739" y="768"/>
                </a:cubicBezTo>
                <a:cubicBezTo>
                  <a:pt x="781" y="768"/>
                  <a:pt x="893" y="811"/>
                  <a:pt x="1008" y="820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238840"/>
            <a:ext cx="374400" cy="240840"/>
          </a:xfrm>
          <a:custGeom>
            <a:avLst/>
            <a:gdLst/>
            <a:ahLst/>
            <a:rect l="0" t="0" r="r" b="b"/>
            <a:pathLst>
              <a:path w="1040" h="669">
                <a:moveTo>
                  <a:pt x="527" y="432"/>
                </a:moveTo>
                <a:cubicBezTo>
                  <a:pt x="608" y="388"/>
                  <a:pt x="651" y="392"/>
                  <a:pt x="690" y="396"/>
                </a:cubicBezTo>
                <a:cubicBezTo>
                  <a:pt x="702" y="397"/>
                  <a:pt x="714" y="398"/>
                  <a:pt x="725" y="398"/>
                </a:cubicBezTo>
                <a:cubicBezTo>
                  <a:pt x="794" y="396"/>
                  <a:pt x="849" y="367"/>
                  <a:pt x="874" y="339"/>
                </a:cubicBezTo>
                <a:cubicBezTo>
                  <a:pt x="880" y="332"/>
                  <a:pt x="879" y="321"/>
                  <a:pt x="872" y="315"/>
                </a:cubicBezTo>
                <a:cubicBezTo>
                  <a:pt x="865" y="309"/>
                  <a:pt x="854" y="309"/>
                  <a:pt x="848" y="317"/>
                </a:cubicBezTo>
                <a:cubicBezTo>
                  <a:pt x="829" y="338"/>
                  <a:pt x="782" y="362"/>
                  <a:pt x="724" y="363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3"/>
                  <a:pt x="511" y="401"/>
                </a:cubicBezTo>
                <a:cubicBezTo>
                  <a:pt x="488" y="414"/>
                  <a:pt x="456" y="418"/>
                  <a:pt x="422" y="422"/>
                </a:cubicBezTo>
                <a:cubicBezTo>
                  <a:pt x="346" y="312"/>
                  <a:pt x="392" y="217"/>
                  <a:pt x="405" y="194"/>
                </a:cubicBezTo>
                <a:cubicBezTo>
                  <a:pt x="406" y="194"/>
                  <a:pt x="408" y="195"/>
                  <a:pt x="409" y="195"/>
                </a:cubicBezTo>
                <a:cubicBezTo>
                  <a:pt x="423" y="195"/>
                  <a:pt x="437" y="191"/>
                  <a:pt x="449" y="184"/>
                </a:cubicBezTo>
                <a:cubicBezTo>
                  <a:pt x="457" y="179"/>
                  <a:pt x="460" y="169"/>
                  <a:pt x="456" y="161"/>
                </a:cubicBezTo>
                <a:cubicBezTo>
                  <a:pt x="451" y="152"/>
                  <a:pt x="440" y="149"/>
                  <a:pt x="432" y="154"/>
                </a:cubicBezTo>
                <a:cubicBezTo>
                  <a:pt x="410" y="167"/>
                  <a:pt x="381" y="159"/>
                  <a:pt x="367" y="138"/>
                </a:cubicBezTo>
                <a:cubicBezTo>
                  <a:pt x="362" y="130"/>
                  <a:pt x="351" y="126"/>
                  <a:pt x="343" y="133"/>
                </a:cubicBezTo>
                <a:cubicBezTo>
                  <a:pt x="335" y="138"/>
                  <a:pt x="333" y="148"/>
                  <a:pt x="338" y="156"/>
                </a:cubicBezTo>
                <a:cubicBezTo>
                  <a:pt x="346" y="169"/>
                  <a:pt x="358" y="179"/>
                  <a:pt x="371" y="185"/>
                </a:cubicBezTo>
                <a:cubicBezTo>
                  <a:pt x="353" y="222"/>
                  <a:pt x="319" y="318"/>
                  <a:pt x="384" y="426"/>
                </a:cubicBezTo>
                <a:cubicBezTo>
                  <a:pt x="338" y="430"/>
                  <a:pt x="291" y="436"/>
                  <a:pt x="255" y="460"/>
                </a:cubicBezTo>
                <a:cubicBezTo>
                  <a:pt x="232" y="474"/>
                  <a:pt x="209" y="496"/>
                  <a:pt x="191" y="521"/>
                </a:cubicBezTo>
                <a:cubicBezTo>
                  <a:pt x="169" y="518"/>
                  <a:pt x="89" y="498"/>
                  <a:pt x="75" y="410"/>
                </a:cubicBezTo>
                <a:cubicBezTo>
                  <a:pt x="84" y="403"/>
                  <a:pt x="91" y="394"/>
                  <a:pt x="95" y="383"/>
                </a:cubicBezTo>
                <a:cubicBezTo>
                  <a:pt x="99" y="374"/>
                  <a:pt x="94" y="364"/>
                  <a:pt x="86" y="361"/>
                </a:cubicBezTo>
                <a:cubicBezTo>
                  <a:pt x="77" y="357"/>
                  <a:pt x="67" y="362"/>
                  <a:pt x="63" y="371"/>
                </a:cubicBezTo>
                <a:cubicBezTo>
                  <a:pt x="60" y="378"/>
                  <a:pt x="55" y="384"/>
                  <a:pt x="47" y="387"/>
                </a:cubicBezTo>
                <a:cubicBezTo>
                  <a:pt x="40" y="389"/>
                  <a:pt x="33" y="388"/>
                  <a:pt x="25" y="384"/>
                </a:cubicBezTo>
                <a:cubicBezTo>
                  <a:pt x="17" y="380"/>
                  <a:pt x="6" y="383"/>
                  <a:pt x="2" y="391"/>
                </a:cubicBezTo>
                <a:cubicBezTo>
                  <a:pt x="-3" y="399"/>
                  <a:pt x="0" y="410"/>
                  <a:pt x="8" y="414"/>
                </a:cubicBezTo>
                <a:cubicBezTo>
                  <a:pt x="18" y="420"/>
                  <a:pt x="29" y="423"/>
                  <a:pt x="39" y="423"/>
                </a:cubicBezTo>
                <a:cubicBezTo>
                  <a:pt x="40" y="423"/>
                  <a:pt x="42" y="422"/>
                  <a:pt x="43" y="422"/>
                </a:cubicBezTo>
                <a:cubicBezTo>
                  <a:pt x="59" y="505"/>
                  <a:pt x="125" y="542"/>
                  <a:pt x="172" y="553"/>
                </a:cubicBezTo>
                <a:cubicBezTo>
                  <a:pt x="166" y="566"/>
                  <a:pt x="162" y="580"/>
                  <a:pt x="160" y="594"/>
                </a:cubicBezTo>
                <a:cubicBezTo>
                  <a:pt x="160" y="604"/>
                  <a:pt x="167" y="612"/>
                  <a:pt x="176" y="613"/>
                </a:cubicBezTo>
                <a:lnTo>
                  <a:pt x="178" y="613"/>
                </a:lnTo>
                <a:cubicBezTo>
                  <a:pt x="187" y="613"/>
                  <a:pt x="194" y="606"/>
                  <a:pt x="195" y="597"/>
                </a:cubicBezTo>
                <a:cubicBezTo>
                  <a:pt x="199" y="555"/>
                  <a:pt x="239" y="512"/>
                  <a:pt x="274" y="489"/>
                </a:cubicBezTo>
                <a:cubicBezTo>
                  <a:pt x="307" y="467"/>
                  <a:pt x="357" y="463"/>
                  <a:pt x="404" y="458"/>
                </a:cubicBezTo>
                <a:cubicBezTo>
                  <a:pt x="450" y="454"/>
                  <a:pt x="493" y="450"/>
                  <a:pt x="527" y="432"/>
                </a:cubicBezTo>
                <a:moveTo>
                  <a:pt x="972" y="380"/>
                </a:moveTo>
                <a:cubicBezTo>
                  <a:pt x="967" y="388"/>
                  <a:pt x="970" y="399"/>
                  <a:pt x="979" y="403"/>
                </a:cubicBezTo>
                <a:cubicBezTo>
                  <a:pt x="981" y="405"/>
                  <a:pt x="984" y="405"/>
                  <a:pt x="987" y="405"/>
                </a:cubicBezTo>
                <a:cubicBezTo>
                  <a:pt x="993" y="405"/>
                  <a:pt x="999" y="402"/>
                  <a:pt x="1002" y="396"/>
                </a:cubicBezTo>
                <a:cubicBezTo>
                  <a:pt x="1003" y="395"/>
                  <a:pt x="1066" y="277"/>
                  <a:pt x="948" y="198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1"/>
                  <a:pt x="928" y="227"/>
                </a:cubicBezTo>
                <a:cubicBezTo>
                  <a:pt x="1020" y="288"/>
                  <a:pt x="974" y="376"/>
                  <a:pt x="972" y="380"/>
                </a:cubicBezTo>
                <a:moveTo>
                  <a:pt x="255" y="100"/>
                </a:moveTo>
                <a:cubicBezTo>
                  <a:pt x="260" y="100"/>
                  <a:pt x="265" y="97"/>
                  <a:pt x="269" y="93"/>
                </a:cubicBezTo>
                <a:cubicBezTo>
                  <a:pt x="320" y="23"/>
                  <a:pt x="389" y="47"/>
                  <a:pt x="392" y="48"/>
                </a:cubicBezTo>
                <a:cubicBezTo>
                  <a:pt x="401" y="51"/>
                  <a:pt x="411" y="47"/>
                  <a:pt x="414" y="38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3"/>
                  <a:pt x="293" y="-1"/>
                  <a:pt x="241" y="73"/>
                </a:cubicBezTo>
                <a:cubicBezTo>
                  <a:pt x="235" y="80"/>
                  <a:pt x="237" y="91"/>
                  <a:pt x="245" y="97"/>
                </a:cubicBezTo>
                <a:cubicBezTo>
                  <a:pt x="248" y="99"/>
                  <a:pt x="251" y="100"/>
                  <a:pt x="255" y="100"/>
                </a:cubicBezTo>
                <a:moveTo>
                  <a:pt x="707" y="35"/>
                </a:moveTo>
                <a:cubicBezTo>
                  <a:pt x="784" y="28"/>
                  <a:pt x="819" y="84"/>
                  <a:pt x="821" y="87"/>
                </a:cubicBezTo>
                <a:cubicBezTo>
                  <a:pt x="824" y="92"/>
                  <a:pt x="830" y="95"/>
                  <a:pt x="836" y="95"/>
                </a:cubicBezTo>
                <a:cubicBezTo>
                  <a:pt x="838" y="95"/>
                  <a:pt x="842" y="94"/>
                  <a:pt x="844" y="93"/>
                </a:cubicBezTo>
                <a:cubicBezTo>
                  <a:pt x="852" y="88"/>
                  <a:pt x="855" y="77"/>
                  <a:pt x="850" y="69"/>
                </a:cubicBezTo>
                <a:cubicBezTo>
                  <a:pt x="849" y="66"/>
                  <a:pt x="804" y="-7"/>
                  <a:pt x="705" y="0"/>
                </a:cubicBezTo>
                <a:cubicBezTo>
                  <a:pt x="695" y="1"/>
                  <a:pt x="688" y="9"/>
                  <a:pt x="689" y="19"/>
                </a:cubicBezTo>
                <a:cubicBezTo>
                  <a:pt x="689" y="28"/>
                  <a:pt x="698" y="35"/>
                  <a:pt x="707" y="35"/>
                </a:cubicBezTo>
                <a:moveTo>
                  <a:pt x="1023" y="540"/>
                </a:moveTo>
                <a:cubicBezTo>
                  <a:pt x="1015" y="540"/>
                  <a:pt x="1005" y="547"/>
                  <a:pt x="1005" y="556"/>
                </a:cubicBezTo>
                <a:cubicBezTo>
                  <a:pt x="1005" y="557"/>
                  <a:pt x="999" y="615"/>
                  <a:pt x="939" y="635"/>
                </a:cubicBezTo>
                <a:cubicBezTo>
                  <a:pt x="930" y="638"/>
                  <a:pt x="925" y="648"/>
                  <a:pt x="928" y="657"/>
                </a:cubicBezTo>
                <a:cubicBezTo>
                  <a:pt x="930" y="664"/>
                  <a:pt x="937" y="669"/>
                  <a:pt x="944" y="669"/>
                </a:cubicBezTo>
                <a:cubicBezTo>
                  <a:pt x="946" y="669"/>
                  <a:pt x="948" y="669"/>
                  <a:pt x="950" y="668"/>
                </a:cubicBezTo>
                <a:cubicBezTo>
                  <a:pt x="1031" y="641"/>
                  <a:pt x="1039" y="562"/>
                  <a:pt x="1039" y="559"/>
                </a:cubicBezTo>
                <a:cubicBezTo>
                  <a:pt x="1040" y="549"/>
                  <a:pt x="1033" y="541"/>
                  <a:pt x="1023" y="5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242800"/>
            <a:ext cx="282960" cy="233280"/>
          </a:xfrm>
          <a:custGeom>
            <a:avLst/>
            <a:gdLst/>
            <a:ahLst/>
            <a:rect l="0" t="0" r="r" b="b"/>
            <a:pathLst>
              <a:path w="786" h="648">
                <a:moveTo>
                  <a:pt x="13" y="360"/>
                </a:moveTo>
                <a:cubicBezTo>
                  <a:pt x="11" y="370"/>
                  <a:pt x="16" y="379"/>
                  <a:pt x="26" y="382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2"/>
                  <a:pt x="120" y="303"/>
                  <a:pt x="111" y="301"/>
                </a:cubicBezTo>
                <a:cubicBezTo>
                  <a:pt x="96" y="298"/>
                  <a:pt x="81" y="299"/>
                  <a:pt x="68" y="304"/>
                </a:cubicBezTo>
                <a:cubicBezTo>
                  <a:pt x="27" y="235"/>
                  <a:pt x="35" y="167"/>
                  <a:pt x="35" y="166"/>
                </a:cubicBezTo>
                <a:cubicBezTo>
                  <a:pt x="37" y="157"/>
                  <a:pt x="30" y="148"/>
                  <a:pt x="21" y="147"/>
                </a:cubicBezTo>
                <a:cubicBezTo>
                  <a:pt x="11" y="146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6"/>
                </a:cubicBezTo>
                <a:cubicBezTo>
                  <a:pt x="454" y="279"/>
                  <a:pt x="458" y="281"/>
                  <a:pt x="463" y="281"/>
                </a:cubicBezTo>
                <a:cubicBezTo>
                  <a:pt x="467" y="281"/>
                  <a:pt x="472" y="279"/>
                  <a:pt x="475" y="275"/>
                </a:cubicBezTo>
                <a:cubicBezTo>
                  <a:pt x="482" y="268"/>
                  <a:pt x="482" y="258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200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3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6"/>
                </a:cubicBezTo>
                <a:cubicBezTo>
                  <a:pt x="420" y="192"/>
                  <a:pt x="422" y="201"/>
                  <a:pt x="412" y="233"/>
                </a:cubicBezTo>
                <a:cubicBezTo>
                  <a:pt x="399" y="235"/>
                  <a:pt x="387" y="241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2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5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2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9"/>
                  <a:pt x="617" y="172"/>
                </a:cubicBezTo>
                <a:cubicBezTo>
                  <a:pt x="618" y="172"/>
                  <a:pt x="619" y="172"/>
                  <a:pt x="620" y="172"/>
                </a:cubicBezTo>
                <a:moveTo>
                  <a:pt x="786" y="498"/>
                </a:moveTo>
                <a:cubicBezTo>
                  <a:pt x="785" y="488"/>
                  <a:pt x="777" y="481"/>
                  <a:pt x="768" y="482"/>
                </a:cubicBezTo>
                <a:cubicBezTo>
                  <a:pt x="733" y="484"/>
                  <a:pt x="703" y="458"/>
                  <a:pt x="700" y="423"/>
                </a:cubicBezTo>
                <a:cubicBezTo>
                  <a:pt x="700" y="413"/>
                  <a:pt x="691" y="406"/>
                  <a:pt x="682" y="407"/>
                </a:cubicBezTo>
                <a:cubicBezTo>
                  <a:pt x="673" y="407"/>
                  <a:pt x="665" y="416"/>
                  <a:pt x="666" y="425"/>
                </a:cubicBezTo>
                <a:cubicBezTo>
                  <a:pt x="667" y="446"/>
                  <a:pt x="675" y="464"/>
                  <a:pt x="687" y="479"/>
                </a:cubicBezTo>
                <a:cubicBezTo>
                  <a:pt x="659" y="512"/>
                  <a:pt x="623" y="521"/>
                  <a:pt x="603" y="523"/>
                </a:cubicBezTo>
                <a:cubicBezTo>
                  <a:pt x="585" y="525"/>
                  <a:pt x="569" y="524"/>
                  <a:pt x="551" y="521"/>
                </a:cubicBezTo>
                <a:cubicBezTo>
                  <a:pt x="534" y="519"/>
                  <a:pt x="515" y="517"/>
                  <a:pt x="492" y="518"/>
                </a:cubicBezTo>
                <a:cubicBezTo>
                  <a:pt x="491" y="508"/>
                  <a:pt x="489" y="494"/>
                  <a:pt x="481" y="482"/>
                </a:cubicBezTo>
                <a:cubicBezTo>
                  <a:pt x="476" y="474"/>
                  <a:pt x="466" y="471"/>
                  <a:pt x="458" y="476"/>
                </a:cubicBezTo>
                <a:cubicBezTo>
                  <a:pt x="450" y="481"/>
                  <a:pt x="447" y="492"/>
                  <a:pt x="452" y="500"/>
                </a:cubicBezTo>
                <a:cubicBezTo>
                  <a:pt x="457" y="508"/>
                  <a:pt x="458" y="519"/>
                  <a:pt x="458" y="525"/>
                </a:cubicBezTo>
                <a:cubicBezTo>
                  <a:pt x="440" y="531"/>
                  <a:pt x="425" y="541"/>
                  <a:pt x="412" y="549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60"/>
                  <a:pt x="255" y="548"/>
                  <a:pt x="246" y="540"/>
                </a:cubicBezTo>
                <a:cubicBezTo>
                  <a:pt x="240" y="534"/>
                  <a:pt x="229" y="534"/>
                  <a:pt x="222" y="541"/>
                </a:cubicBezTo>
                <a:cubicBezTo>
                  <a:pt x="216" y="548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7"/>
                  <a:pt x="182" y="648"/>
                  <a:pt x="186" y="648"/>
                </a:cubicBezTo>
                <a:cubicBezTo>
                  <a:pt x="191" y="648"/>
                  <a:pt x="197" y="645"/>
                  <a:pt x="200" y="641"/>
                </a:cubicBezTo>
                <a:cubicBezTo>
                  <a:pt x="200" y="640"/>
                  <a:pt x="219" y="615"/>
                  <a:pt x="257" y="605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8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5"/>
                  <a:pt x="391" y="614"/>
                  <a:pt x="388" y="603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7"/>
                  <a:pt x="469" y="554"/>
                  <a:pt x="493" y="554"/>
                </a:cubicBezTo>
                <a:cubicBezTo>
                  <a:pt x="514" y="552"/>
                  <a:pt x="531" y="555"/>
                  <a:pt x="547" y="557"/>
                </a:cubicBezTo>
                <a:cubicBezTo>
                  <a:pt x="563" y="559"/>
                  <a:pt x="579" y="560"/>
                  <a:pt x="597" y="559"/>
                </a:cubicBezTo>
                <a:cubicBezTo>
                  <a:pt x="600" y="568"/>
                  <a:pt x="600" y="579"/>
                  <a:pt x="600" y="583"/>
                </a:cubicBezTo>
                <a:cubicBezTo>
                  <a:pt x="598" y="593"/>
                  <a:pt x="605" y="601"/>
                  <a:pt x="615" y="602"/>
                </a:cubicBezTo>
                <a:cubicBezTo>
                  <a:pt x="615" y="603"/>
                  <a:pt x="616" y="603"/>
                  <a:pt x="617" y="603"/>
                </a:cubicBezTo>
                <a:cubicBezTo>
                  <a:pt x="625" y="603"/>
                  <a:pt x="633" y="596"/>
                  <a:pt x="634" y="588"/>
                </a:cubicBezTo>
                <a:cubicBezTo>
                  <a:pt x="634" y="585"/>
                  <a:pt x="636" y="570"/>
                  <a:pt x="632" y="554"/>
                </a:cubicBezTo>
                <a:cubicBezTo>
                  <a:pt x="657" y="546"/>
                  <a:pt x="687" y="532"/>
                  <a:pt x="713" y="502"/>
                </a:cubicBezTo>
                <a:cubicBezTo>
                  <a:pt x="728" y="511"/>
                  <a:pt x="745" y="516"/>
                  <a:pt x="764" y="516"/>
                </a:cubicBezTo>
                <a:cubicBezTo>
                  <a:pt x="766" y="516"/>
                  <a:pt x="768" y="516"/>
                  <a:pt x="770" y="516"/>
                </a:cubicBezTo>
                <a:cubicBezTo>
                  <a:pt x="779" y="515"/>
                  <a:pt x="787" y="507"/>
                  <a:pt x="786" y="49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0854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12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003480"/>
            <a:ext cx="5472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lógica de los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71480" y="4400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597" y="426"/>
                </a:moveTo>
                <a:cubicBezTo>
                  <a:pt x="584" y="426"/>
                  <a:pt x="571" y="428"/>
                  <a:pt x="559" y="431"/>
                </a:cubicBezTo>
                <a:lnTo>
                  <a:pt x="337" y="210"/>
                </a:lnTo>
                <a:cubicBezTo>
                  <a:pt x="339" y="197"/>
                  <a:pt x="341" y="184"/>
                  <a:pt x="341" y="171"/>
                </a:cubicBezTo>
                <a:cubicBezTo>
                  <a:pt x="341" y="77"/>
                  <a:pt x="265" y="0"/>
                  <a:pt x="170" y="0"/>
                </a:cubicBezTo>
                <a:cubicBezTo>
                  <a:pt x="151" y="0"/>
                  <a:pt x="126" y="20"/>
                  <a:pt x="147" y="41"/>
                </a:cubicBezTo>
                <a:lnTo>
                  <a:pt x="211" y="105"/>
                </a:lnTo>
                <a:cubicBezTo>
                  <a:pt x="211" y="105"/>
                  <a:pt x="232" y="148"/>
                  <a:pt x="189" y="190"/>
                </a:cubicBezTo>
                <a:cubicBezTo>
                  <a:pt x="147" y="233"/>
                  <a:pt x="104" y="211"/>
                  <a:pt x="104" y="211"/>
                </a:cubicBezTo>
                <a:lnTo>
                  <a:pt x="40" y="148"/>
                </a:lnTo>
                <a:cubicBezTo>
                  <a:pt x="19" y="126"/>
                  <a:pt x="0" y="152"/>
                  <a:pt x="0" y="171"/>
                </a:cubicBezTo>
                <a:cubicBezTo>
                  <a:pt x="0" y="265"/>
                  <a:pt x="76" y="342"/>
                  <a:pt x="170" y="342"/>
                </a:cubicBezTo>
                <a:cubicBezTo>
                  <a:pt x="184" y="342"/>
                  <a:pt x="196" y="340"/>
                  <a:pt x="209" y="337"/>
                </a:cubicBezTo>
                <a:lnTo>
                  <a:pt x="430" y="559"/>
                </a:lnTo>
                <a:cubicBezTo>
                  <a:pt x="427" y="572"/>
                  <a:pt x="425" y="585"/>
                  <a:pt x="425" y="598"/>
                </a:cubicBezTo>
                <a:cubicBezTo>
                  <a:pt x="425" y="692"/>
                  <a:pt x="502" y="769"/>
                  <a:pt x="597" y="769"/>
                </a:cubicBezTo>
                <a:cubicBezTo>
                  <a:pt x="616" y="769"/>
                  <a:pt x="642" y="749"/>
                  <a:pt x="621" y="728"/>
                </a:cubicBezTo>
                <a:lnTo>
                  <a:pt x="557" y="664"/>
                </a:lnTo>
                <a:cubicBezTo>
                  <a:pt x="557" y="664"/>
                  <a:pt x="534" y="621"/>
                  <a:pt x="578" y="579"/>
                </a:cubicBezTo>
                <a:cubicBezTo>
                  <a:pt x="621" y="536"/>
                  <a:pt x="663" y="557"/>
                  <a:pt x="663" y="557"/>
                </a:cubicBezTo>
                <a:lnTo>
                  <a:pt x="727" y="621"/>
                </a:lnTo>
                <a:cubicBezTo>
                  <a:pt x="748" y="643"/>
                  <a:pt x="768" y="617"/>
                  <a:pt x="768" y="598"/>
                </a:cubicBezTo>
                <a:cubicBezTo>
                  <a:pt x="768" y="503"/>
                  <a:pt x="691" y="426"/>
                  <a:pt x="597" y="42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3777480"/>
            <a:ext cx="3092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dinámicas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1065240" y="4350240"/>
            <a:ext cx="971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Fundamentos de estructuras flexibles y escalables mediante memoria dinámica.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1022040" y="3501720"/>
            <a:ext cx="120960" cy="60840"/>
          </a:xfrm>
          <a:custGeom>
            <a:avLst/>
            <a:gdLst/>
            <a:ahLst/>
            <a:rect l="0" t="0" r="r" b="b"/>
            <a:pathLst>
              <a:path w="336" h="169">
                <a:moveTo>
                  <a:pt x="309" y="169"/>
                </a:moveTo>
                <a:cubicBezTo>
                  <a:pt x="297" y="169"/>
                  <a:pt x="286" y="162"/>
                  <a:pt x="282" y="150"/>
                </a:cubicBezTo>
                <a:cubicBezTo>
                  <a:pt x="264" y="94"/>
                  <a:pt x="213" y="57"/>
                  <a:pt x="29" y="57"/>
                </a:cubicBezTo>
                <a:cubicBezTo>
                  <a:pt x="14" y="57"/>
                  <a:pt x="0" y="45"/>
                  <a:pt x="0" y="28"/>
                </a:cubicBezTo>
                <a:cubicBezTo>
                  <a:pt x="0" y="13"/>
                  <a:pt x="14" y="0"/>
                  <a:pt x="29" y="0"/>
                </a:cubicBezTo>
                <a:cubicBezTo>
                  <a:pt x="187" y="0"/>
                  <a:pt x="299" y="23"/>
                  <a:pt x="335" y="132"/>
                </a:cubicBezTo>
                <a:cubicBezTo>
                  <a:pt x="340" y="147"/>
                  <a:pt x="332" y="163"/>
                  <a:pt x="317" y="167"/>
                </a:cubicBezTo>
                <a:cubicBezTo>
                  <a:pt x="314" y="168"/>
                  <a:pt x="311" y="169"/>
                  <a:pt x="309" y="169"/>
                </a:cubicBez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811080" y="3230280"/>
            <a:ext cx="221400" cy="302040"/>
          </a:xfrm>
          <a:custGeom>
            <a:avLst/>
            <a:gdLst/>
            <a:ahLst/>
            <a:rect l="0" t="0" r="r" b="b"/>
            <a:pathLst>
              <a:path w="615" h="839">
                <a:moveTo>
                  <a:pt x="0" y="0"/>
                </a:moveTo>
                <a:lnTo>
                  <a:pt x="615" y="0"/>
                </a:lnTo>
                <a:lnTo>
                  <a:pt x="615" y="839"/>
                </a:lnTo>
                <a:lnTo>
                  <a:pt x="0" y="839"/>
                </a:lnTo>
                <a:lnTo>
                  <a:pt x="0" y="0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80840" y="3200040"/>
            <a:ext cx="281880" cy="362520"/>
          </a:xfrm>
          <a:custGeom>
            <a:avLst/>
            <a:gdLst/>
            <a:ahLst/>
            <a:rect l="0" t="0" r="r" b="b"/>
            <a:pathLst>
              <a:path w="783" h="1007">
                <a:moveTo>
                  <a:pt x="727" y="112"/>
                </a:moveTo>
                <a:lnTo>
                  <a:pt x="56" y="112"/>
                </a:lnTo>
                <a:cubicBezTo>
                  <a:pt x="41" y="112"/>
                  <a:pt x="0" y="28"/>
                  <a:pt x="0" y="28"/>
                </a:cubicBezTo>
                <a:cubicBezTo>
                  <a:pt x="0" y="13"/>
                  <a:pt x="13" y="0"/>
                  <a:pt x="28" y="0"/>
                </a:cubicBezTo>
                <a:lnTo>
                  <a:pt x="755" y="0"/>
                </a:lnTo>
                <a:cubicBezTo>
                  <a:pt x="771" y="0"/>
                  <a:pt x="783" y="13"/>
                  <a:pt x="783" y="28"/>
                </a:cubicBezTo>
                <a:cubicBezTo>
                  <a:pt x="783" y="28"/>
                  <a:pt x="743" y="112"/>
                  <a:pt x="727" y="112"/>
                </a:cubicBezTo>
                <a:moveTo>
                  <a:pt x="727" y="895"/>
                </a:moveTo>
                <a:lnTo>
                  <a:pt x="56" y="895"/>
                </a:lnTo>
                <a:cubicBezTo>
                  <a:pt x="41" y="895"/>
                  <a:pt x="0" y="979"/>
                  <a:pt x="0" y="979"/>
                </a:cubicBezTo>
                <a:cubicBezTo>
                  <a:pt x="0" y="994"/>
                  <a:pt x="13" y="1007"/>
                  <a:pt x="28" y="1007"/>
                </a:cubicBezTo>
                <a:lnTo>
                  <a:pt x="755" y="1007"/>
                </a:lnTo>
                <a:cubicBezTo>
                  <a:pt x="771" y="1007"/>
                  <a:pt x="783" y="994"/>
                  <a:pt x="783" y="979"/>
                </a:cubicBezTo>
                <a:cubicBezTo>
                  <a:pt x="783" y="979"/>
                  <a:pt x="743" y="895"/>
                  <a:pt x="727" y="895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21160" y="3250440"/>
            <a:ext cx="201240" cy="261720"/>
          </a:xfrm>
          <a:custGeom>
            <a:avLst/>
            <a:gdLst/>
            <a:ahLst/>
            <a:rect l="0" t="0" r="r" b="b"/>
            <a:pathLst>
              <a:path w="559" h="727">
                <a:moveTo>
                  <a:pt x="531" y="57"/>
                </a:moveTo>
                <a:lnTo>
                  <a:pt x="28" y="57"/>
                </a:lnTo>
                <a:cubicBezTo>
                  <a:pt x="12" y="57"/>
                  <a:pt x="0" y="43"/>
                  <a:pt x="0" y="28"/>
                </a:cubicBezTo>
                <a:cubicBezTo>
                  <a:pt x="0" y="13"/>
                  <a:pt x="12" y="0"/>
                  <a:pt x="28" y="0"/>
                </a:cubicBezTo>
                <a:lnTo>
                  <a:pt x="531" y="0"/>
                </a:lnTo>
                <a:cubicBezTo>
                  <a:pt x="547" y="0"/>
                  <a:pt x="559" y="13"/>
                  <a:pt x="559" y="28"/>
                </a:cubicBezTo>
                <a:cubicBezTo>
                  <a:pt x="559" y="43"/>
                  <a:pt x="547" y="57"/>
                  <a:pt x="531" y="57"/>
                </a:cubicBezTo>
                <a:moveTo>
                  <a:pt x="531" y="169"/>
                </a:moveTo>
                <a:lnTo>
                  <a:pt x="28" y="169"/>
                </a:lnTo>
                <a:cubicBezTo>
                  <a:pt x="12" y="169"/>
                  <a:pt x="0" y="156"/>
                  <a:pt x="0" y="141"/>
                </a:cubicBezTo>
                <a:cubicBezTo>
                  <a:pt x="0" y="125"/>
                  <a:pt x="12" y="113"/>
                  <a:pt x="28" y="113"/>
                </a:cubicBezTo>
                <a:lnTo>
                  <a:pt x="531" y="113"/>
                </a:lnTo>
                <a:cubicBezTo>
                  <a:pt x="547" y="113"/>
                  <a:pt x="559" y="125"/>
                  <a:pt x="559" y="141"/>
                </a:cubicBezTo>
                <a:cubicBezTo>
                  <a:pt x="559" y="156"/>
                  <a:pt x="547" y="169"/>
                  <a:pt x="531" y="169"/>
                </a:cubicBezTo>
                <a:moveTo>
                  <a:pt x="531" y="280"/>
                </a:moveTo>
                <a:lnTo>
                  <a:pt x="28" y="280"/>
                </a:lnTo>
                <a:cubicBezTo>
                  <a:pt x="12" y="280"/>
                  <a:pt x="0" y="268"/>
                  <a:pt x="0" y="252"/>
                </a:cubicBezTo>
                <a:cubicBezTo>
                  <a:pt x="0" y="237"/>
                  <a:pt x="12" y="225"/>
                  <a:pt x="28" y="225"/>
                </a:cubicBezTo>
                <a:lnTo>
                  <a:pt x="531" y="225"/>
                </a:lnTo>
                <a:cubicBezTo>
                  <a:pt x="547" y="225"/>
                  <a:pt x="559" y="237"/>
                  <a:pt x="559" y="252"/>
                </a:cubicBezTo>
                <a:cubicBezTo>
                  <a:pt x="559" y="268"/>
                  <a:pt x="547" y="280"/>
                  <a:pt x="531" y="280"/>
                </a:cubicBezTo>
                <a:moveTo>
                  <a:pt x="531" y="392"/>
                </a:moveTo>
                <a:lnTo>
                  <a:pt x="28" y="392"/>
                </a:lnTo>
                <a:cubicBezTo>
                  <a:pt x="12" y="392"/>
                  <a:pt x="0" y="380"/>
                  <a:pt x="0" y="364"/>
                </a:cubicBezTo>
                <a:cubicBezTo>
                  <a:pt x="0" y="349"/>
                  <a:pt x="12" y="336"/>
                  <a:pt x="28" y="336"/>
                </a:cubicBezTo>
                <a:lnTo>
                  <a:pt x="531" y="336"/>
                </a:lnTo>
                <a:cubicBezTo>
                  <a:pt x="547" y="336"/>
                  <a:pt x="559" y="349"/>
                  <a:pt x="559" y="364"/>
                </a:cubicBezTo>
                <a:cubicBezTo>
                  <a:pt x="559" y="380"/>
                  <a:pt x="547" y="392"/>
                  <a:pt x="531" y="392"/>
                </a:cubicBezTo>
                <a:moveTo>
                  <a:pt x="531" y="504"/>
                </a:moveTo>
                <a:lnTo>
                  <a:pt x="28" y="504"/>
                </a:lnTo>
                <a:cubicBezTo>
                  <a:pt x="12" y="504"/>
                  <a:pt x="0" y="491"/>
                  <a:pt x="0" y="476"/>
                </a:cubicBezTo>
                <a:cubicBezTo>
                  <a:pt x="0" y="461"/>
                  <a:pt x="12" y="448"/>
                  <a:pt x="28" y="448"/>
                </a:cubicBezTo>
                <a:lnTo>
                  <a:pt x="531" y="448"/>
                </a:lnTo>
                <a:cubicBezTo>
                  <a:pt x="547" y="448"/>
                  <a:pt x="559" y="461"/>
                  <a:pt x="559" y="476"/>
                </a:cubicBezTo>
                <a:cubicBezTo>
                  <a:pt x="559" y="491"/>
                  <a:pt x="547" y="504"/>
                  <a:pt x="531" y="504"/>
                </a:cubicBezTo>
                <a:moveTo>
                  <a:pt x="531" y="616"/>
                </a:moveTo>
                <a:lnTo>
                  <a:pt x="28" y="616"/>
                </a:lnTo>
                <a:cubicBezTo>
                  <a:pt x="12" y="616"/>
                  <a:pt x="0" y="603"/>
                  <a:pt x="0" y="588"/>
                </a:cubicBezTo>
                <a:cubicBezTo>
                  <a:pt x="0" y="572"/>
                  <a:pt x="12" y="560"/>
                  <a:pt x="28" y="560"/>
                </a:cubicBezTo>
                <a:lnTo>
                  <a:pt x="531" y="560"/>
                </a:lnTo>
                <a:cubicBezTo>
                  <a:pt x="547" y="560"/>
                  <a:pt x="559" y="572"/>
                  <a:pt x="559" y="588"/>
                </a:cubicBezTo>
                <a:cubicBezTo>
                  <a:pt x="559" y="603"/>
                  <a:pt x="547" y="616"/>
                  <a:pt x="531" y="616"/>
                </a:cubicBezTo>
                <a:moveTo>
                  <a:pt x="531" y="727"/>
                </a:moveTo>
                <a:lnTo>
                  <a:pt x="28" y="727"/>
                </a:lnTo>
                <a:cubicBezTo>
                  <a:pt x="12" y="727"/>
                  <a:pt x="0" y="715"/>
                  <a:pt x="0" y="699"/>
                </a:cubicBezTo>
                <a:cubicBezTo>
                  <a:pt x="0" y="684"/>
                  <a:pt x="12" y="671"/>
                  <a:pt x="28" y="671"/>
                </a:cubicBezTo>
                <a:lnTo>
                  <a:pt x="531" y="671"/>
                </a:lnTo>
                <a:cubicBezTo>
                  <a:pt x="547" y="671"/>
                  <a:pt x="559" y="684"/>
                  <a:pt x="559" y="699"/>
                </a:cubicBezTo>
                <a:cubicBezTo>
                  <a:pt x="559" y="715"/>
                  <a:pt x="547" y="727"/>
                  <a:pt x="531" y="727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851400" y="3250440"/>
            <a:ext cx="110880" cy="261720"/>
          </a:xfrm>
          <a:custGeom>
            <a:avLst/>
            <a:gdLst/>
            <a:ahLst/>
            <a:rect l="0" t="0" r="r" b="b"/>
            <a:pathLst>
              <a:path w="308" h="727">
                <a:moveTo>
                  <a:pt x="287" y="57"/>
                </a:moveTo>
                <a:lnTo>
                  <a:pt x="20" y="57"/>
                </a:lnTo>
                <a:cubicBezTo>
                  <a:pt x="9" y="57"/>
                  <a:pt x="0" y="48"/>
                  <a:pt x="0" y="35"/>
                </a:cubicBezTo>
                <a:lnTo>
                  <a:pt x="0" y="21"/>
                </a:lnTo>
                <a:cubicBezTo>
                  <a:pt x="0" y="9"/>
                  <a:pt x="9" y="0"/>
                  <a:pt x="20" y="0"/>
                </a:cubicBezTo>
                <a:lnTo>
                  <a:pt x="287" y="0"/>
                </a:lnTo>
                <a:cubicBezTo>
                  <a:pt x="299" y="0"/>
                  <a:pt x="308" y="9"/>
                  <a:pt x="308" y="21"/>
                </a:cubicBezTo>
                <a:lnTo>
                  <a:pt x="308" y="35"/>
                </a:lnTo>
                <a:cubicBezTo>
                  <a:pt x="308" y="48"/>
                  <a:pt x="299" y="57"/>
                  <a:pt x="287" y="57"/>
                </a:cubicBezTo>
                <a:moveTo>
                  <a:pt x="287" y="169"/>
                </a:moveTo>
                <a:lnTo>
                  <a:pt x="20" y="169"/>
                </a:lnTo>
                <a:cubicBezTo>
                  <a:pt x="9" y="169"/>
                  <a:pt x="0" y="159"/>
                  <a:pt x="0" y="148"/>
                </a:cubicBezTo>
                <a:lnTo>
                  <a:pt x="0" y="133"/>
                </a:lnTo>
                <a:cubicBezTo>
                  <a:pt x="0" y="122"/>
                  <a:pt x="9" y="113"/>
                  <a:pt x="20" y="113"/>
                </a:cubicBezTo>
                <a:lnTo>
                  <a:pt x="287" y="113"/>
                </a:lnTo>
                <a:cubicBezTo>
                  <a:pt x="299" y="113"/>
                  <a:pt x="308" y="122"/>
                  <a:pt x="308" y="133"/>
                </a:cubicBezTo>
                <a:lnTo>
                  <a:pt x="308" y="148"/>
                </a:lnTo>
                <a:cubicBezTo>
                  <a:pt x="308" y="159"/>
                  <a:pt x="299" y="169"/>
                  <a:pt x="287" y="169"/>
                </a:cubicBezTo>
                <a:moveTo>
                  <a:pt x="287" y="280"/>
                </a:moveTo>
                <a:lnTo>
                  <a:pt x="20" y="280"/>
                </a:lnTo>
                <a:cubicBezTo>
                  <a:pt x="9" y="280"/>
                  <a:pt x="0" y="271"/>
                  <a:pt x="0" y="260"/>
                </a:cubicBezTo>
                <a:lnTo>
                  <a:pt x="0" y="245"/>
                </a:lnTo>
                <a:cubicBezTo>
                  <a:pt x="0" y="234"/>
                  <a:pt x="9" y="225"/>
                  <a:pt x="20" y="225"/>
                </a:cubicBezTo>
                <a:lnTo>
                  <a:pt x="287" y="225"/>
                </a:lnTo>
                <a:cubicBezTo>
                  <a:pt x="299" y="225"/>
                  <a:pt x="308" y="234"/>
                  <a:pt x="308" y="245"/>
                </a:cubicBezTo>
                <a:lnTo>
                  <a:pt x="308" y="260"/>
                </a:lnTo>
                <a:cubicBezTo>
                  <a:pt x="308" y="271"/>
                  <a:pt x="299" y="280"/>
                  <a:pt x="287" y="280"/>
                </a:cubicBezTo>
                <a:moveTo>
                  <a:pt x="287" y="392"/>
                </a:moveTo>
                <a:lnTo>
                  <a:pt x="20" y="392"/>
                </a:lnTo>
                <a:cubicBezTo>
                  <a:pt x="9" y="392"/>
                  <a:pt x="0" y="383"/>
                  <a:pt x="0" y="371"/>
                </a:cubicBezTo>
                <a:lnTo>
                  <a:pt x="0" y="357"/>
                </a:lnTo>
                <a:cubicBezTo>
                  <a:pt x="0" y="346"/>
                  <a:pt x="9" y="336"/>
                  <a:pt x="20" y="336"/>
                </a:cubicBezTo>
                <a:lnTo>
                  <a:pt x="287" y="336"/>
                </a:lnTo>
                <a:cubicBezTo>
                  <a:pt x="299" y="336"/>
                  <a:pt x="308" y="346"/>
                  <a:pt x="308" y="357"/>
                </a:cubicBezTo>
                <a:lnTo>
                  <a:pt x="308" y="372"/>
                </a:lnTo>
                <a:cubicBezTo>
                  <a:pt x="308" y="383"/>
                  <a:pt x="299" y="392"/>
                  <a:pt x="287" y="392"/>
                </a:cubicBezTo>
                <a:moveTo>
                  <a:pt x="287" y="504"/>
                </a:moveTo>
                <a:lnTo>
                  <a:pt x="20" y="504"/>
                </a:lnTo>
                <a:cubicBezTo>
                  <a:pt x="9" y="504"/>
                  <a:pt x="0" y="495"/>
                  <a:pt x="0" y="483"/>
                </a:cubicBezTo>
                <a:lnTo>
                  <a:pt x="0" y="469"/>
                </a:lnTo>
                <a:cubicBezTo>
                  <a:pt x="0" y="457"/>
                  <a:pt x="9" y="448"/>
                  <a:pt x="20" y="448"/>
                </a:cubicBezTo>
                <a:lnTo>
                  <a:pt x="287" y="448"/>
                </a:lnTo>
                <a:cubicBezTo>
                  <a:pt x="299" y="448"/>
                  <a:pt x="308" y="457"/>
                  <a:pt x="308" y="469"/>
                </a:cubicBezTo>
                <a:lnTo>
                  <a:pt x="308" y="483"/>
                </a:lnTo>
                <a:cubicBezTo>
                  <a:pt x="308" y="495"/>
                  <a:pt x="299" y="504"/>
                  <a:pt x="287" y="504"/>
                </a:cubicBezTo>
                <a:moveTo>
                  <a:pt x="287" y="616"/>
                </a:moveTo>
                <a:lnTo>
                  <a:pt x="20" y="616"/>
                </a:lnTo>
                <a:cubicBezTo>
                  <a:pt x="9" y="616"/>
                  <a:pt x="0" y="606"/>
                  <a:pt x="0" y="595"/>
                </a:cubicBezTo>
                <a:lnTo>
                  <a:pt x="0" y="580"/>
                </a:lnTo>
                <a:cubicBezTo>
                  <a:pt x="0" y="569"/>
                  <a:pt x="9" y="560"/>
                  <a:pt x="20" y="560"/>
                </a:cubicBezTo>
                <a:lnTo>
                  <a:pt x="287" y="560"/>
                </a:lnTo>
                <a:cubicBezTo>
                  <a:pt x="299" y="560"/>
                  <a:pt x="308" y="569"/>
                  <a:pt x="308" y="580"/>
                </a:cubicBezTo>
                <a:lnTo>
                  <a:pt x="308" y="595"/>
                </a:lnTo>
                <a:cubicBezTo>
                  <a:pt x="308" y="606"/>
                  <a:pt x="299" y="616"/>
                  <a:pt x="287" y="616"/>
                </a:cubicBezTo>
                <a:moveTo>
                  <a:pt x="287" y="727"/>
                </a:moveTo>
                <a:lnTo>
                  <a:pt x="20" y="727"/>
                </a:lnTo>
                <a:cubicBezTo>
                  <a:pt x="9" y="727"/>
                  <a:pt x="0" y="718"/>
                  <a:pt x="0" y="707"/>
                </a:cubicBezTo>
                <a:lnTo>
                  <a:pt x="0" y="692"/>
                </a:lnTo>
                <a:cubicBezTo>
                  <a:pt x="0" y="681"/>
                  <a:pt x="9" y="671"/>
                  <a:pt x="20" y="671"/>
                </a:cubicBezTo>
                <a:lnTo>
                  <a:pt x="287" y="671"/>
                </a:lnTo>
                <a:cubicBezTo>
                  <a:pt x="299" y="671"/>
                  <a:pt x="308" y="681"/>
                  <a:pt x="308" y="692"/>
                </a:cubicBezTo>
                <a:lnTo>
                  <a:pt x="308" y="707"/>
                </a:lnTo>
                <a:cubicBezTo>
                  <a:pt x="308" y="718"/>
                  <a:pt x="299" y="727"/>
                  <a:pt x="287" y="72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160280" y="3136680"/>
            <a:ext cx="3231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7. Listas dinámicas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2691720"/>
            <a:ext cx="24577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7.1 Listas simples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300320" y="3264480"/>
            <a:ext cx="416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Nodo: dato + puntero al siguiente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300320" y="3750120"/>
            <a:ext cx="571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Operaciones: insertar, eliminar, buscar, recorrer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747720" y="2453400"/>
            <a:ext cx="4580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7.2 Listas doblemente enlazadas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300320" y="3016800"/>
            <a:ext cx="421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Nodo: puntero anterior y siguiente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300320" y="3502440"/>
            <a:ext cx="413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Navegación en ambas direcciones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300320" y="3988080"/>
            <a:ext cx="530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eficiencia de eliminación y recorrido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747720" y="2691720"/>
            <a:ext cx="2737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7.3 Listas circulares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1300320" y="3264480"/>
            <a:ext cx="378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Último nodo apunta al primero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1300320" y="3750120"/>
            <a:ext cx="542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Útiles en buffers, bucles y estructuras cíclicas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/>
          <p:nvPr/>
        </p:nvSpPr>
        <p:spPr>
          <a:xfrm>
            <a:off x="801000" y="341136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0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0"/>
                  <a:pt x="364" y="113"/>
                </a:cubicBezTo>
                <a:lnTo>
                  <a:pt x="364" y="280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851400" y="341136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6"/>
                </a:moveTo>
                <a:lnTo>
                  <a:pt x="727" y="336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4"/>
                </a:cubicBezTo>
                <a:cubicBezTo>
                  <a:pt x="783" y="349"/>
                  <a:pt x="770" y="336"/>
                  <a:pt x="755" y="33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/>
          <p:nvPr/>
        </p:nvSpPr>
        <p:spPr>
          <a:xfrm>
            <a:off x="876240" y="3431520"/>
            <a:ext cx="256680" cy="100800"/>
          </a:xfrm>
          <a:custGeom>
            <a:avLst/>
            <a:gdLst/>
            <a:ahLst/>
            <a:rect l="0" t="0" r="r" b="b"/>
            <a:pathLst>
              <a:path w="713" h="280">
                <a:moveTo>
                  <a:pt x="690" y="280"/>
                </a:moveTo>
                <a:lnTo>
                  <a:pt x="42" y="280"/>
                </a:lnTo>
                <a:cubicBezTo>
                  <a:pt x="-14" y="280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0"/>
                  <a:pt x="690" y="28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876240" y="3431520"/>
            <a:ext cx="255240" cy="92520"/>
          </a:xfrm>
          <a:custGeom>
            <a:avLst/>
            <a:gdLst/>
            <a:ahLst/>
            <a:rect l="0" t="0" r="r" b="b"/>
            <a:pathLst>
              <a:path w="709" h="257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1"/>
                  <a:pt x="18" y="257"/>
                </a:cubicBezTo>
                <a:cubicBezTo>
                  <a:pt x="7" y="175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790920" y="3210120"/>
            <a:ext cx="110880" cy="111240"/>
          </a:xfrm>
          <a:custGeom>
            <a:avLst/>
            <a:gdLst/>
            <a:ahLst/>
            <a:rect l="0" t="0" r="r" b="b"/>
            <a:pathLst>
              <a:path w="308" h="309">
                <a:moveTo>
                  <a:pt x="308" y="197"/>
                </a:moveTo>
                <a:cubicBezTo>
                  <a:pt x="308" y="259"/>
                  <a:pt x="258" y="309"/>
                  <a:pt x="197" y="309"/>
                </a:cubicBezTo>
                <a:lnTo>
                  <a:pt x="84" y="309"/>
                </a:lnTo>
                <a:cubicBezTo>
                  <a:pt x="-28" y="309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7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821160" y="3210120"/>
            <a:ext cx="281880" cy="111240"/>
          </a:xfrm>
          <a:custGeom>
            <a:avLst/>
            <a:gdLst/>
            <a:ahLst/>
            <a:rect l="0" t="0" r="r" b="b"/>
            <a:pathLst>
              <a:path w="783" h="309">
                <a:moveTo>
                  <a:pt x="755" y="253"/>
                </a:moveTo>
                <a:lnTo>
                  <a:pt x="727" y="253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9"/>
                  <a:pt x="84" y="309"/>
                </a:cubicBezTo>
                <a:lnTo>
                  <a:pt x="755" y="309"/>
                </a:lnTo>
                <a:cubicBezTo>
                  <a:pt x="770" y="309"/>
                  <a:pt x="783" y="296"/>
                  <a:pt x="783" y="281"/>
                </a:cubicBezTo>
                <a:cubicBezTo>
                  <a:pt x="783" y="265"/>
                  <a:pt x="770" y="253"/>
                  <a:pt x="755" y="25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846360" y="3230280"/>
            <a:ext cx="256680" cy="70920"/>
          </a:xfrm>
          <a:custGeom>
            <a:avLst/>
            <a:gdLst/>
            <a:ahLst/>
            <a:rect l="0" t="0" r="r" b="b"/>
            <a:pathLst>
              <a:path w="713" h="197">
                <a:moveTo>
                  <a:pt x="690" y="197"/>
                </a:moveTo>
                <a:lnTo>
                  <a:pt x="42" y="197"/>
                </a:lnTo>
                <a:cubicBezTo>
                  <a:pt x="-14" y="197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7"/>
                  <a:pt x="690" y="19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846360" y="3230280"/>
            <a:ext cx="255960" cy="45720"/>
          </a:xfrm>
          <a:custGeom>
            <a:avLst/>
            <a:gdLst/>
            <a:ahLst/>
            <a:rect l="0" t="0" r="r" b="b"/>
            <a:pathLst>
              <a:path w="711" h="127">
                <a:moveTo>
                  <a:pt x="42" y="56"/>
                </a:moveTo>
                <a:lnTo>
                  <a:pt x="711" y="56"/>
                </a:lnTo>
                <a:cubicBezTo>
                  <a:pt x="708" y="25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70"/>
                  <a:pt x="1" y="127"/>
                </a:cubicBezTo>
                <a:cubicBezTo>
                  <a:pt x="6" y="88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811080" y="332100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39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1"/>
                </a:cubicBezTo>
                <a:lnTo>
                  <a:pt x="476" y="139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901440" y="332100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6"/>
                </a:moveTo>
                <a:lnTo>
                  <a:pt x="616" y="196"/>
                </a:lnTo>
                <a:lnTo>
                  <a:pt x="616" y="55"/>
                </a:lnTo>
                <a:lnTo>
                  <a:pt x="644" y="55"/>
                </a:lnTo>
                <a:cubicBezTo>
                  <a:pt x="659" y="55"/>
                  <a:pt x="671" y="43"/>
                  <a:pt x="671" y="28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4"/>
                </a:cubicBezTo>
                <a:cubicBezTo>
                  <a:pt x="671" y="209"/>
                  <a:pt x="659" y="196"/>
                  <a:pt x="644" y="19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926640" y="3340800"/>
            <a:ext cx="216360" cy="50760"/>
          </a:xfrm>
          <a:custGeom>
            <a:avLst/>
            <a:gdLst/>
            <a:ahLst/>
            <a:rect l="0" t="0" r="r" b="b"/>
            <a:pathLst>
              <a:path w="601" h="141">
                <a:moveTo>
                  <a:pt x="578" y="141"/>
                </a:moveTo>
                <a:lnTo>
                  <a:pt x="42" y="141"/>
                </a:lnTo>
                <a:cubicBezTo>
                  <a:pt x="-14" y="141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1"/>
                  <a:pt x="578" y="14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926640" y="3340800"/>
            <a:ext cx="216360" cy="35640"/>
          </a:xfrm>
          <a:custGeom>
            <a:avLst/>
            <a:gdLst/>
            <a:ahLst/>
            <a:rect l="0" t="0" r="r" b="b"/>
            <a:pathLst>
              <a:path w="601" h="99">
                <a:moveTo>
                  <a:pt x="42" y="56"/>
                </a:moveTo>
                <a:lnTo>
                  <a:pt x="601" y="56"/>
                </a:lnTo>
                <a:cubicBezTo>
                  <a:pt x="599" y="27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9"/>
                </a:cubicBezTo>
                <a:cubicBezTo>
                  <a:pt x="9" y="75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1160280" y="3136680"/>
            <a:ext cx="4310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8. Pilas y colas dinámicas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1304640" y="2600280"/>
            <a:ext cx="962640" cy="371520"/>
          </a:xfrm>
          <a:custGeom>
            <a:avLst/>
            <a:gdLst/>
            <a:ahLst/>
            <a:rect l="0" t="0" r="r" b="b"/>
            <a:pathLst>
              <a:path w="2674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3"/>
                  <a:pt x="2641" y="62"/>
                  <a:pt x="2647" y="70"/>
                </a:cubicBezTo>
                <a:cubicBezTo>
                  <a:pt x="2653" y="79"/>
                  <a:pt x="2658" y="88"/>
                  <a:pt x="2661" y="98"/>
                </a:cubicBezTo>
                <a:cubicBezTo>
                  <a:pt x="2665" y="107"/>
                  <a:pt x="2668" y="117"/>
                  <a:pt x="2671" y="127"/>
                </a:cubicBezTo>
                <a:cubicBezTo>
                  <a:pt x="2673" y="138"/>
                  <a:pt x="2674" y="148"/>
                  <a:pt x="2674" y="158"/>
                </a:cubicBezTo>
                <a:lnTo>
                  <a:pt x="2674" y="874"/>
                </a:lnTo>
                <a:cubicBezTo>
                  <a:pt x="2674" y="884"/>
                  <a:pt x="2673" y="894"/>
                  <a:pt x="2671" y="905"/>
                </a:cubicBezTo>
                <a:cubicBezTo>
                  <a:pt x="2668" y="915"/>
                  <a:pt x="2665" y="925"/>
                  <a:pt x="2661" y="934"/>
                </a:cubicBezTo>
                <a:cubicBezTo>
                  <a:pt x="2658" y="944"/>
                  <a:pt x="2653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4" y="1012"/>
                  <a:pt x="2585" y="1016"/>
                  <a:pt x="2576" y="1020"/>
                </a:cubicBezTo>
                <a:cubicBezTo>
                  <a:pt x="2566" y="1024"/>
                  <a:pt x="2556" y="1027"/>
                  <a:pt x="2546" y="1029"/>
                </a:cubicBezTo>
                <a:cubicBezTo>
                  <a:pt x="2536" y="1031"/>
                  <a:pt x="2525" y="1032"/>
                  <a:pt x="2515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747720" y="1996200"/>
            <a:ext cx="2117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8.1 Pilas (LIFO)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393920" y="269172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push()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2400120" y="260028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6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3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4"/>
                  <a:pt x="2300" y="905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4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4" y="1012"/>
                  <a:pt x="2215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1"/>
                  <a:pt x="2155" y="1032"/>
                  <a:pt x="2144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2262600" y="2568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2492280" y="26917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pop()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3371760" y="2600280"/>
            <a:ext cx="829080" cy="371520"/>
          </a:xfrm>
          <a:custGeom>
            <a:avLst/>
            <a:gdLst/>
            <a:ahLst/>
            <a:rect l="0" t="0" r="r" b="b"/>
            <a:pathLst>
              <a:path w="2303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6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3" y="53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7"/>
                </a:cubicBezTo>
                <a:cubicBezTo>
                  <a:pt x="2302" y="138"/>
                  <a:pt x="2303" y="148"/>
                  <a:pt x="2303" y="158"/>
                </a:cubicBezTo>
                <a:lnTo>
                  <a:pt x="2303" y="874"/>
                </a:lnTo>
                <a:cubicBezTo>
                  <a:pt x="2303" y="884"/>
                  <a:pt x="2302" y="894"/>
                  <a:pt x="2300" y="905"/>
                </a:cubicBezTo>
                <a:cubicBezTo>
                  <a:pt x="2298" y="915"/>
                  <a:pt x="2295" y="925"/>
                  <a:pt x="2291" y="934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3" y="979"/>
                  <a:pt x="2256" y="986"/>
                </a:cubicBezTo>
                <a:cubicBezTo>
                  <a:pt x="2249" y="993"/>
                  <a:pt x="2241" y="1000"/>
                  <a:pt x="2232" y="1006"/>
                </a:cubicBezTo>
                <a:cubicBezTo>
                  <a:pt x="2223" y="1012"/>
                  <a:pt x="2214" y="1016"/>
                  <a:pt x="2205" y="1020"/>
                </a:cubicBezTo>
                <a:cubicBezTo>
                  <a:pt x="2195" y="1024"/>
                  <a:pt x="2185" y="1027"/>
                  <a:pt x="2175" y="1029"/>
                </a:cubicBezTo>
                <a:cubicBezTo>
                  <a:pt x="2165" y="1031"/>
                  <a:pt x="2154" y="1032"/>
                  <a:pt x="2144" y="1032"/>
                </a:cubicBezTo>
                <a:lnTo>
                  <a:pt x="158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3231360" y="2568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3461040" y="269172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top()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300320" y="3054600"/>
            <a:ext cx="64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1599840" y="4114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852560" y="3474000"/>
            <a:ext cx="1543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Backtracking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852560" y="3959640"/>
            <a:ext cx="245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llamadas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852560" y="4435920"/>
            <a:ext cx="3181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de expresiones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304640" y="2600280"/>
            <a:ext cx="1343520" cy="371520"/>
          </a:xfrm>
          <a:custGeom>
            <a:avLst/>
            <a:gdLst/>
            <a:ahLst/>
            <a:rect l="0" t="0" r="r" b="b"/>
            <a:pathLst>
              <a:path w="3732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573" y="0"/>
                </a:lnTo>
                <a:cubicBezTo>
                  <a:pt x="3584" y="0"/>
                  <a:pt x="3594" y="1"/>
                  <a:pt x="3604" y="3"/>
                </a:cubicBezTo>
                <a:cubicBezTo>
                  <a:pt x="3614" y="5"/>
                  <a:pt x="3624" y="8"/>
                  <a:pt x="3634" y="12"/>
                </a:cubicBezTo>
                <a:cubicBezTo>
                  <a:pt x="3644" y="16"/>
                  <a:pt x="3653" y="21"/>
                  <a:pt x="3661" y="26"/>
                </a:cubicBezTo>
                <a:cubicBezTo>
                  <a:pt x="3670" y="32"/>
                  <a:pt x="3678" y="39"/>
                  <a:pt x="3685" y="46"/>
                </a:cubicBezTo>
                <a:cubicBezTo>
                  <a:pt x="3693" y="53"/>
                  <a:pt x="3699" y="62"/>
                  <a:pt x="3705" y="70"/>
                </a:cubicBezTo>
                <a:cubicBezTo>
                  <a:pt x="3711" y="79"/>
                  <a:pt x="3716" y="88"/>
                  <a:pt x="3720" y="98"/>
                </a:cubicBezTo>
                <a:cubicBezTo>
                  <a:pt x="3724" y="107"/>
                  <a:pt x="3727" y="117"/>
                  <a:pt x="3729" y="127"/>
                </a:cubicBezTo>
                <a:cubicBezTo>
                  <a:pt x="3731" y="138"/>
                  <a:pt x="3732" y="148"/>
                  <a:pt x="3732" y="158"/>
                </a:cubicBezTo>
                <a:lnTo>
                  <a:pt x="3732" y="874"/>
                </a:lnTo>
                <a:cubicBezTo>
                  <a:pt x="3732" y="884"/>
                  <a:pt x="3731" y="894"/>
                  <a:pt x="3729" y="905"/>
                </a:cubicBezTo>
                <a:cubicBezTo>
                  <a:pt x="3727" y="915"/>
                  <a:pt x="3724" y="925"/>
                  <a:pt x="3720" y="934"/>
                </a:cubicBezTo>
                <a:cubicBezTo>
                  <a:pt x="3716" y="944"/>
                  <a:pt x="3711" y="953"/>
                  <a:pt x="3705" y="962"/>
                </a:cubicBezTo>
                <a:cubicBezTo>
                  <a:pt x="3699" y="971"/>
                  <a:pt x="3693" y="979"/>
                  <a:pt x="3685" y="986"/>
                </a:cubicBezTo>
                <a:cubicBezTo>
                  <a:pt x="3678" y="993"/>
                  <a:pt x="3670" y="1000"/>
                  <a:pt x="3661" y="1006"/>
                </a:cubicBezTo>
                <a:cubicBezTo>
                  <a:pt x="3653" y="1012"/>
                  <a:pt x="3644" y="1016"/>
                  <a:pt x="3634" y="1020"/>
                </a:cubicBezTo>
                <a:cubicBezTo>
                  <a:pt x="3624" y="1024"/>
                  <a:pt x="3614" y="1027"/>
                  <a:pt x="3604" y="1029"/>
                </a:cubicBezTo>
                <a:cubicBezTo>
                  <a:pt x="3594" y="1031"/>
                  <a:pt x="3584" y="1032"/>
                  <a:pt x="3573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747720" y="1996200"/>
            <a:ext cx="22219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8.2 Colas (FIFO)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393920" y="269172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enqueue()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2781000" y="2600280"/>
            <a:ext cx="1352880" cy="371520"/>
          </a:xfrm>
          <a:custGeom>
            <a:avLst/>
            <a:gdLst/>
            <a:ahLst/>
            <a:rect l="0" t="0" r="r" b="b"/>
            <a:pathLst>
              <a:path w="3758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600" y="0"/>
                </a:lnTo>
                <a:cubicBezTo>
                  <a:pt x="3610" y="0"/>
                  <a:pt x="3620" y="1"/>
                  <a:pt x="3631" y="3"/>
                </a:cubicBezTo>
                <a:cubicBezTo>
                  <a:pt x="3641" y="5"/>
                  <a:pt x="3651" y="8"/>
                  <a:pt x="3660" y="12"/>
                </a:cubicBezTo>
                <a:cubicBezTo>
                  <a:pt x="3670" y="16"/>
                  <a:pt x="3679" y="21"/>
                  <a:pt x="3688" y="26"/>
                </a:cubicBezTo>
                <a:cubicBezTo>
                  <a:pt x="3697" y="32"/>
                  <a:pt x="3705" y="39"/>
                  <a:pt x="3712" y="46"/>
                </a:cubicBezTo>
                <a:cubicBezTo>
                  <a:pt x="3719" y="53"/>
                  <a:pt x="3726" y="62"/>
                  <a:pt x="3732" y="70"/>
                </a:cubicBezTo>
                <a:cubicBezTo>
                  <a:pt x="3737" y="79"/>
                  <a:pt x="3742" y="88"/>
                  <a:pt x="3746" y="98"/>
                </a:cubicBezTo>
                <a:cubicBezTo>
                  <a:pt x="3750" y="107"/>
                  <a:pt x="3753" y="117"/>
                  <a:pt x="3755" y="127"/>
                </a:cubicBezTo>
                <a:cubicBezTo>
                  <a:pt x="3757" y="138"/>
                  <a:pt x="3758" y="148"/>
                  <a:pt x="3758" y="158"/>
                </a:cubicBezTo>
                <a:lnTo>
                  <a:pt x="3758" y="874"/>
                </a:lnTo>
                <a:cubicBezTo>
                  <a:pt x="3758" y="884"/>
                  <a:pt x="3757" y="894"/>
                  <a:pt x="3755" y="905"/>
                </a:cubicBezTo>
                <a:cubicBezTo>
                  <a:pt x="3753" y="915"/>
                  <a:pt x="3750" y="925"/>
                  <a:pt x="3746" y="934"/>
                </a:cubicBezTo>
                <a:cubicBezTo>
                  <a:pt x="3742" y="944"/>
                  <a:pt x="3737" y="953"/>
                  <a:pt x="3732" y="962"/>
                </a:cubicBezTo>
                <a:cubicBezTo>
                  <a:pt x="3726" y="971"/>
                  <a:pt x="3719" y="979"/>
                  <a:pt x="3712" y="986"/>
                </a:cubicBezTo>
                <a:cubicBezTo>
                  <a:pt x="3705" y="993"/>
                  <a:pt x="3697" y="1000"/>
                  <a:pt x="3688" y="1006"/>
                </a:cubicBezTo>
                <a:cubicBezTo>
                  <a:pt x="3679" y="1012"/>
                  <a:pt x="3670" y="1016"/>
                  <a:pt x="3660" y="1020"/>
                </a:cubicBezTo>
                <a:cubicBezTo>
                  <a:pt x="3651" y="1024"/>
                  <a:pt x="3641" y="1027"/>
                  <a:pt x="3631" y="1029"/>
                </a:cubicBezTo>
                <a:cubicBezTo>
                  <a:pt x="3620" y="1031"/>
                  <a:pt x="3610" y="1032"/>
                  <a:pt x="3600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2649960" y="2568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2879280" y="2691720"/>
            <a:ext cx="1162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dequeue()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4267080" y="2600280"/>
            <a:ext cx="1095840" cy="371520"/>
          </a:xfrm>
          <a:custGeom>
            <a:avLst/>
            <a:gdLst/>
            <a:ahLst/>
            <a:rect l="0" t="0" r="r" b="b"/>
            <a:pathLst>
              <a:path w="3044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85" y="0"/>
                </a:lnTo>
                <a:cubicBezTo>
                  <a:pt x="2895" y="0"/>
                  <a:pt x="2906" y="1"/>
                  <a:pt x="2916" y="3"/>
                </a:cubicBezTo>
                <a:cubicBezTo>
                  <a:pt x="2926" y="5"/>
                  <a:pt x="2936" y="8"/>
                  <a:pt x="2946" y="12"/>
                </a:cubicBezTo>
                <a:cubicBezTo>
                  <a:pt x="2955" y="16"/>
                  <a:pt x="2964" y="21"/>
                  <a:pt x="2973" y="26"/>
                </a:cubicBezTo>
                <a:cubicBezTo>
                  <a:pt x="2982" y="32"/>
                  <a:pt x="2990" y="39"/>
                  <a:pt x="2997" y="46"/>
                </a:cubicBezTo>
                <a:cubicBezTo>
                  <a:pt x="3004" y="53"/>
                  <a:pt x="3011" y="62"/>
                  <a:pt x="3017" y="70"/>
                </a:cubicBezTo>
                <a:cubicBezTo>
                  <a:pt x="3023" y="79"/>
                  <a:pt x="3027" y="88"/>
                  <a:pt x="3031" y="98"/>
                </a:cubicBezTo>
                <a:cubicBezTo>
                  <a:pt x="3035" y="107"/>
                  <a:pt x="3038" y="117"/>
                  <a:pt x="3040" y="127"/>
                </a:cubicBezTo>
                <a:cubicBezTo>
                  <a:pt x="3043" y="138"/>
                  <a:pt x="3044" y="148"/>
                  <a:pt x="3044" y="158"/>
                </a:cubicBezTo>
                <a:lnTo>
                  <a:pt x="3044" y="874"/>
                </a:lnTo>
                <a:cubicBezTo>
                  <a:pt x="3044" y="884"/>
                  <a:pt x="3043" y="894"/>
                  <a:pt x="3040" y="905"/>
                </a:cubicBezTo>
                <a:cubicBezTo>
                  <a:pt x="3038" y="915"/>
                  <a:pt x="3035" y="925"/>
                  <a:pt x="3031" y="934"/>
                </a:cubicBezTo>
                <a:cubicBezTo>
                  <a:pt x="3027" y="944"/>
                  <a:pt x="3023" y="953"/>
                  <a:pt x="3017" y="962"/>
                </a:cubicBezTo>
                <a:cubicBezTo>
                  <a:pt x="3011" y="971"/>
                  <a:pt x="3004" y="979"/>
                  <a:pt x="2997" y="986"/>
                </a:cubicBezTo>
                <a:cubicBezTo>
                  <a:pt x="2990" y="993"/>
                  <a:pt x="2982" y="1000"/>
                  <a:pt x="2973" y="1006"/>
                </a:cubicBezTo>
                <a:cubicBezTo>
                  <a:pt x="2964" y="1012"/>
                  <a:pt x="2955" y="1016"/>
                  <a:pt x="2946" y="1020"/>
                </a:cubicBezTo>
                <a:cubicBezTo>
                  <a:pt x="2936" y="1024"/>
                  <a:pt x="2926" y="1027"/>
                  <a:pt x="2916" y="1029"/>
                </a:cubicBezTo>
                <a:cubicBezTo>
                  <a:pt x="2906" y="1031"/>
                  <a:pt x="2895" y="1032"/>
                  <a:pt x="2885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7" y="1027"/>
                  <a:pt x="107" y="1024"/>
                  <a:pt x="98" y="1020"/>
                </a:cubicBezTo>
                <a:cubicBezTo>
                  <a:pt x="88" y="1016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4135320" y="25689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4364640" y="269172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front()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1599840" y="362880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300320" y="3054600"/>
            <a:ext cx="64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1599840" y="41144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2" y="27"/>
                  <a:pt x="66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1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1852560" y="3474000"/>
            <a:ext cx="306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Planificación de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1599840" y="45907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3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3"/>
                  <a:pt x="249" y="67"/>
                  <a:pt x="256" y="83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852560" y="3959640"/>
            <a:ext cx="3548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entre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852560" y="4435920"/>
            <a:ext cx="132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747720" y="2453400"/>
            <a:ext cx="1571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8.3 Deques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300320" y="3016800"/>
            <a:ext cx="53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Inserción y extracción por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ambos extremos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300320" y="3502440"/>
            <a:ext cx="365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Más flexibles que pilas o colas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300320" y="3988080"/>
            <a:ext cx="572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algoritmos de ventana deslizante, buffers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921600" y="3421440"/>
            <a:ext cx="81000" cy="141120"/>
          </a:xfrm>
          <a:custGeom>
            <a:avLst/>
            <a:gdLst/>
            <a:ahLst/>
            <a:rect l="0" t="0" r="r" b="b"/>
            <a:pathLst>
              <a:path w="225" h="392">
                <a:moveTo>
                  <a:pt x="225" y="308"/>
                </a:moveTo>
                <a:cubicBezTo>
                  <a:pt x="225" y="370"/>
                  <a:pt x="174" y="392"/>
                  <a:pt x="113" y="392"/>
                </a:cubicBezTo>
                <a:cubicBezTo>
                  <a:pt x="51" y="392"/>
                  <a:pt x="0" y="370"/>
                  <a:pt x="0" y="308"/>
                </a:cubicBezTo>
                <a:lnTo>
                  <a:pt x="29" y="57"/>
                </a:lnTo>
                <a:cubicBezTo>
                  <a:pt x="29" y="-6"/>
                  <a:pt x="51" y="0"/>
                  <a:pt x="113" y="0"/>
                </a:cubicBezTo>
                <a:cubicBezTo>
                  <a:pt x="174" y="0"/>
                  <a:pt x="197" y="-6"/>
                  <a:pt x="197" y="57"/>
                </a:cubicBezTo>
                <a:lnTo>
                  <a:pt x="225" y="308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811440" y="3328920"/>
            <a:ext cx="301320" cy="183240"/>
          </a:xfrm>
          <a:custGeom>
            <a:avLst/>
            <a:gdLst/>
            <a:ahLst/>
            <a:rect l="0" t="0" r="r" b="b"/>
            <a:pathLst>
              <a:path w="837" h="509">
                <a:moveTo>
                  <a:pt x="793" y="406"/>
                </a:moveTo>
                <a:cubicBezTo>
                  <a:pt x="598" y="239"/>
                  <a:pt x="519" y="0"/>
                  <a:pt x="418" y="0"/>
                </a:cubicBezTo>
                <a:cubicBezTo>
                  <a:pt x="317" y="0"/>
                  <a:pt x="238" y="239"/>
                  <a:pt x="43" y="406"/>
                </a:cubicBezTo>
                <a:cubicBezTo>
                  <a:pt x="-38" y="476"/>
                  <a:pt x="1" y="516"/>
                  <a:pt x="113" y="508"/>
                </a:cubicBezTo>
                <a:cubicBezTo>
                  <a:pt x="213" y="501"/>
                  <a:pt x="306" y="478"/>
                  <a:pt x="418" y="478"/>
                </a:cubicBezTo>
                <a:cubicBezTo>
                  <a:pt x="530" y="478"/>
                  <a:pt x="623" y="501"/>
                  <a:pt x="724" y="508"/>
                </a:cubicBezTo>
                <a:cubicBezTo>
                  <a:pt x="836" y="516"/>
                  <a:pt x="875" y="476"/>
                  <a:pt x="793" y="406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839520" y="3331080"/>
            <a:ext cx="245160" cy="153000"/>
          </a:xfrm>
          <a:custGeom>
            <a:avLst/>
            <a:gdLst/>
            <a:ahLst/>
            <a:rect l="0" t="0" r="r" b="b"/>
            <a:pathLst>
              <a:path w="681" h="425">
                <a:moveTo>
                  <a:pt x="652" y="334"/>
                </a:moveTo>
                <a:cubicBezTo>
                  <a:pt x="503" y="196"/>
                  <a:pt x="419" y="0"/>
                  <a:pt x="341" y="0"/>
                </a:cubicBezTo>
                <a:cubicBezTo>
                  <a:pt x="263" y="0"/>
                  <a:pt x="179" y="196"/>
                  <a:pt x="29" y="334"/>
                </a:cubicBezTo>
                <a:cubicBezTo>
                  <a:pt x="-90" y="443"/>
                  <a:pt x="185" y="467"/>
                  <a:pt x="341" y="334"/>
                </a:cubicBezTo>
                <a:cubicBezTo>
                  <a:pt x="496" y="467"/>
                  <a:pt x="772" y="443"/>
                  <a:pt x="652" y="334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839520" y="3299040"/>
            <a:ext cx="245160" cy="142920"/>
          </a:xfrm>
          <a:custGeom>
            <a:avLst/>
            <a:gdLst/>
            <a:ahLst/>
            <a:rect l="0" t="0" r="r" b="b"/>
            <a:pathLst>
              <a:path w="681" h="397">
                <a:moveTo>
                  <a:pt x="652" y="312"/>
                </a:moveTo>
                <a:cubicBezTo>
                  <a:pt x="503" y="184"/>
                  <a:pt x="419" y="0"/>
                  <a:pt x="341" y="0"/>
                </a:cubicBezTo>
                <a:cubicBezTo>
                  <a:pt x="263" y="0"/>
                  <a:pt x="179" y="184"/>
                  <a:pt x="29" y="312"/>
                </a:cubicBezTo>
                <a:cubicBezTo>
                  <a:pt x="-90" y="414"/>
                  <a:pt x="185" y="436"/>
                  <a:pt x="341" y="312"/>
                </a:cubicBezTo>
                <a:cubicBezTo>
                  <a:pt x="496" y="436"/>
                  <a:pt x="772" y="414"/>
                  <a:pt x="652" y="312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866160" y="3290760"/>
            <a:ext cx="191520" cy="111600"/>
          </a:xfrm>
          <a:custGeom>
            <a:avLst/>
            <a:gdLst/>
            <a:ahLst/>
            <a:rect l="0" t="0" r="r" b="b"/>
            <a:pathLst>
              <a:path w="532" h="310">
                <a:moveTo>
                  <a:pt x="509" y="243"/>
                </a:moveTo>
                <a:cubicBezTo>
                  <a:pt x="392" y="143"/>
                  <a:pt x="327" y="0"/>
                  <a:pt x="266" y="0"/>
                </a:cubicBezTo>
                <a:cubicBezTo>
                  <a:pt x="205" y="0"/>
                  <a:pt x="139" y="143"/>
                  <a:pt x="23" y="243"/>
                </a:cubicBezTo>
                <a:cubicBezTo>
                  <a:pt x="-71" y="323"/>
                  <a:pt x="144" y="341"/>
                  <a:pt x="266" y="243"/>
                </a:cubicBezTo>
                <a:cubicBezTo>
                  <a:pt x="387" y="341"/>
                  <a:pt x="602" y="323"/>
                  <a:pt x="509" y="243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866160" y="3260880"/>
            <a:ext cx="191520" cy="111600"/>
          </a:xfrm>
          <a:custGeom>
            <a:avLst/>
            <a:gdLst/>
            <a:ahLst/>
            <a:rect l="0" t="0" r="r" b="b"/>
            <a:pathLst>
              <a:path w="532" h="310">
                <a:moveTo>
                  <a:pt x="509" y="244"/>
                </a:moveTo>
                <a:cubicBezTo>
                  <a:pt x="392" y="144"/>
                  <a:pt x="327" y="0"/>
                  <a:pt x="266" y="0"/>
                </a:cubicBezTo>
                <a:cubicBezTo>
                  <a:pt x="205" y="0"/>
                  <a:pt x="139" y="144"/>
                  <a:pt x="23" y="244"/>
                </a:cubicBezTo>
                <a:cubicBezTo>
                  <a:pt x="-71" y="323"/>
                  <a:pt x="144" y="341"/>
                  <a:pt x="266" y="244"/>
                </a:cubicBezTo>
                <a:cubicBezTo>
                  <a:pt x="387" y="341"/>
                  <a:pt x="602" y="323"/>
                  <a:pt x="509" y="244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884520" y="3251160"/>
            <a:ext cx="154800" cy="90000"/>
          </a:xfrm>
          <a:custGeom>
            <a:avLst/>
            <a:gdLst/>
            <a:ahLst/>
            <a:rect l="0" t="0" r="r" b="b"/>
            <a:pathLst>
              <a:path w="430" h="250">
                <a:moveTo>
                  <a:pt x="411" y="197"/>
                </a:moveTo>
                <a:cubicBezTo>
                  <a:pt x="316" y="116"/>
                  <a:pt x="263" y="0"/>
                  <a:pt x="214" y="0"/>
                </a:cubicBezTo>
                <a:cubicBezTo>
                  <a:pt x="165" y="0"/>
                  <a:pt x="112" y="116"/>
                  <a:pt x="18" y="197"/>
                </a:cubicBezTo>
                <a:cubicBezTo>
                  <a:pt x="-57" y="261"/>
                  <a:pt x="116" y="275"/>
                  <a:pt x="214" y="197"/>
                </a:cubicBezTo>
                <a:cubicBezTo>
                  <a:pt x="312" y="275"/>
                  <a:pt x="486" y="261"/>
                  <a:pt x="411" y="197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84520" y="3228480"/>
            <a:ext cx="154800" cy="90360"/>
          </a:xfrm>
          <a:custGeom>
            <a:avLst/>
            <a:gdLst/>
            <a:ahLst/>
            <a:rect l="0" t="0" r="r" b="b"/>
            <a:pathLst>
              <a:path w="430" h="251">
                <a:moveTo>
                  <a:pt x="411" y="197"/>
                </a:moveTo>
                <a:cubicBezTo>
                  <a:pt x="316" y="116"/>
                  <a:pt x="263" y="0"/>
                  <a:pt x="214" y="0"/>
                </a:cubicBezTo>
                <a:cubicBezTo>
                  <a:pt x="165" y="0"/>
                  <a:pt x="112" y="116"/>
                  <a:pt x="18" y="197"/>
                </a:cubicBezTo>
                <a:cubicBezTo>
                  <a:pt x="-57" y="261"/>
                  <a:pt x="116" y="276"/>
                  <a:pt x="214" y="197"/>
                </a:cubicBezTo>
                <a:cubicBezTo>
                  <a:pt x="312" y="276"/>
                  <a:pt x="486" y="261"/>
                  <a:pt x="411" y="197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903240" y="3212280"/>
            <a:ext cx="117720" cy="68760"/>
          </a:xfrm>
          <a:custGeom>
            <a:avLst/>
            <a:gdLst/>
            <a:ahLst/>
            <a:rect l="0" t="0" r="r" b="b"/>
            <a:pathLst>
              <a:path w="327" h="191">
                <a:moveTo>
                  <a:pt x="313" y="150"/>
                </a:moveTo>
                <a:cubicBezTo>
                  <a:pt x="240" y="89"/>
                  <a:pt x="200" y="0"/>
                  <a:pt x="163" y="0"/>
                </a:cubicBezTo>
                <a:cubicBezTo>
                  <a:pt x="126" y="0"/>
                  <a:pt x="85" y="89"/>
                  <a:pt x="14" y="150"/>
                </a:cubicBezTo>
                <a:cubicBezTo>
                  <a:pt x="-43" y="199"/>
                  <a:pt x="88" y="210"/>
                  <a:pt x="163" y="150"/>
                </a:cubicBezTo>
                <a:cubicBezTo>
                  <a:pt x="237" y="210"/>
                  <a:pt x="370" y="199"/>
                  <a:pt x="313" y="150"/>
                </a:cubicBezTo>
                <a:close/>
              </a:path>
            </a:pathLst>
          </a:custGeom>
          <a:solidFill>
            <a:srgbClr val="3e721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903240" y="3200040"/>
            <a:ext cx="117720" cy="69120"/>
          </a:xfrm>
          <a:custGeom>
            <a:avLst/>
            <a:gdLst/>
            <a:ahLst/>
            <a:rect l="0" t="0" r="r" b="b"/>
            <a:pathLst>
              <a:path w="327" h="192">
                <a:moveTo>
                  <a:pt x="313" y="151"/>
                </a:moveTo>
                <a:cubicBezTo>
                  <a:pt x="240" y="88"/>
                  <a:pt x="200" y="0"/>
                  <a:pt x="163" y="0"/>
                </a:cubicBezTo>
                <a:cubicBezTo>
                  <a:pt x="126" y="0"/>
                  <a:pt x="85" y="88"/>
                  <a:pt x="14" y="151"/>
                </a:cubicBezTo>
                <a:cubicBezTo>
                  <a:pt x="-43" y="200"/>
                  <a:pt x="88" y="210"/>
                  <a:pt x="163" y="151"/>
                </a:cubicBezTo>
                <a:cubicBezTo>
                  <a:pt x="237" y="210"/>
                  <a:pt x="370" y="200"/>
                  <a:pt x="313" y="151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160280" y="3136680"/>
            <a:ext cx="3615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9. Árboles dinámicos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747720" y="2691720"/>
            <a:ext cx="18910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 binario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1300320" y="3264480"/>
            <a:ext cx="354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nodo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hasta 2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1300320" y="3750120"/>
            <a:ext cx="502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Recorridos: preorden, inorden, postorden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55360" y="1941120"/>
            <a:ext cx="213480" cy="213120"/>
          </a:xfrm>
          <a:custGeom>
            <a:avLst/>
            <a:gdLst/>
            <a:ahLst/>
            <a:rect l="0" t="0" r="r" b="b"/>
            <a:pathLst>
              <a:path w="593" h="592">
                <a:moveTo>
                  <a:pt x="8" y="316"/>
                </a:moveTo>
                <a:cubicBezTo>
                  <a:pt x="-3" y="305"/>
                  <a:pt x="-3" y="287"/>
                  <a:pt x="8" y="276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6"/>
                </a:lnTo>
                <a:cubicBezTo>
                  <a:pt x="595" y="287"/>
                  <a:pt x="595" y="305"/>
                  <a:pt x="584" y="316"/>
                </a:cubicBezTo>
                <a:lnTo>
                  <a:pt x="317" y="584"/>
                </a:lnTo>
                <a:cubicBezTo>
                  <a:pt x="306" y="594"/>
                  <a:pt x="288" y="594"/>
                  <a:pt x="276" y="584"/>
                </a:cubicBezTo>
                <a:lnTo>
                  <a:pt x="8" y="31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1160280" y="1803240"/>
            <a:ext cx="2662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747720" y="2540520"/>
            <a:ext cx="432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estructuras dinámicas permiten: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300320" y="3111840"/>
            <a:ext cx="534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Almacenar y modificar datos sin tamaño fijo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300320" y="3588120"/>
            <a:ext cx="450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Gestionarse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300320" y="4073760"/>
            <a:ext cx="591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 o referencias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enlazar nodos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065240" y="4645440"/>
            <a:ext cx="621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Clave para software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flexible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escalable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747720" y="2691720"/>
            <a:ext cx="3852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 de búsqueda (BST)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3133440" y="3295440"/>
            <a:ext cx="2248200" cy="362160"/>
          </a:xfrm>
          <a:custGeom>
            <a:avLst/>
            <a:gdLst/>
            <a:ahLst/>
            <a:rect l="0" t="0" r="r" b="b"/>
            <a:pathLst>
              <a:path w="6245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6087" y="0"/>
                </a:lnTo>
                <a:cubicBezTo>
                  <a:pt x="6097" y="0"/>
                  <a:pt x="6107" y="1"/>
                  <a:pt x="6118" y="3"/>
                </a:cubicBezTo>
                <a:cubicBezTo>
                  <a:pt x="6128" y="5"/>
                  <a:pt x="6138" y="8"/>
                  <a:pt x="6147" y="12"/>
                </a:cubicBezTo>
                <a:cubicBezTo>
                  <a:pt x="6157" y="16"/>
                  <a:pt x="6166" y="21"/>
                  <a:pt x="6175" y="27"/>
                </a:cubicBezTo>
                <a:cubicBezTo>
                  <a:pt x="6184" y="33"/>
                  <a:pt x="6192" y="39"/>
                  <a:pt x="6199" y="47"/>
                </a:cubicBezTo>
                <a:cubicBezTo>
                  <a:pt x="6206" y="54"/>
                  <a:pt x="6213" y="62"/>
                  <a:pt x="6219" y="71"/>
                </a:cubicBezTo>
                <a:cubicBezTo>
                  <a:pt x="6224" y="79"/>
                  <a:pt x="6229" y="88"/>
                  <a:pt x="6233" y="98"/>
                </a:cubicBezTo>
                <a:cubicBezTo>
                  <a:pt x="6237" y="108"/>
                  <a:pt x="6240" y="118"/>
                  <a:pt x="6242" y="128"/>
                </a:cubicBezTo>
                <a:cubicBezTo>
                  <a:pt x="6244" y="138"/>
                  <a:pt x="6245" y="148"/>
                  <a:pt x="6245" y="159"/>
                </a:cubicBezTo>
                <a:lnTo>
                  <a:pt x="6245" y="848"/>
                </a:lnTo>
                <a:cubicBezTo>
                  <a:pt x="6245" y="858"/>
                  <a:pt x="6244" y="868"/>
                  <a:pt x="6242" y="879"/>
                </a:cubicBezTo>
                <a:cubicBezTo>
                  <a:pt x="6240" y="889"/>
                  <a:pt x="6237" y="899"/>
                  <a:pt x="6233" y="909"/>
                </a:cubicBezTo>
                <a:cubicBezTo>
                  <a:pt x="6229" y="918"/>
                  <a:pt x="6224" y="927"/>
                  <a:pt x="6219" y="936"/>
                </a:cubicBezTo>
                <a:cubicBezTo>
                  <a:pt x="6213" y="945"/>
                  <a:pt x="6206" y="953"/>
                  <a:pt x="6199" y="960"/>
                </a:cubicBezTo>
                <a:cubicBezTo>
                  <a:pt x="6192" y="967"/>
                  <a:pt x="6184" y="974"/>
                  <a:pt x="6175" y="980"/>
                </a:cubicBezTo>
                <a:cubicBezTo>
                  <a:pt x="6166" y="986"/>
                  <a:pt x="6157" y="990"/>
                  <a:pt x="6147" y="994"/>
                </a:cubicBezTo>
                <a:cubicBezTo>
                  <a:pt x="6138" y="998"/>
                  <a:pt x="6128" y="1001"/>
                  <a:pt x="6118" y="1003"/>
                </a:cubicBezTo>
                <a:cubicBezTo>
                  <a:pt x="6107" y="1005"/>
                  <a:pt x="6097" y="1006"/>
                  <a:pt x="6087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1300320" y="3264480"/>
            <a:ext cx="182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Orden natural: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3223440" y="3387240"/>
            <a:ext cx="2065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izq &lt; nodo &lt; der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1300320" y="3750120"/>
            <a:ext cx="402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Búsqueda eficiente si equilibrado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1047600" y="3133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747720" y="2405880"/>
            <a:ext cx="2939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 balanceados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1047600" y="3619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1300320" y="2978640"/>
            <a:ext cx="3829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AVL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rebalanceo por rotaciones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910080" y="426528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1"/>
                  <a:pt x="188" y="162"/>
                  <a:pt x="117" y="158"/>
                </a:cubicBezTo>
                <a:cubicBezTo>
                  <a:pt x="52" y="154"/>
                  <a:pt x="0" y="123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883800" y="426816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3"/>
                </a:cubicBezTo>
                <a:cubicBezTo>
                  <a:pt x="193" y="50"/>
                  <a:pt x="238" y="69"/>
                  <a:pt x="319" y="70"/>
                </a:cubicBezTo>
                <a:cubicBezTo>
                  <a:pt x="322" y="63"/>
                  <a:pt x="323" y="57"/>
                  <a:pt x="323" y="57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775800" y="410652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6"/>
                  <a:pt x="728" y="366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5"/>
                  <a:pt x="0" y="296"/>
                </a:cubicBezTo>
                <a:cubicBezTo>
                  <a:pt x="11" y="415"/>
                  <a:pt x="94" y="437"/>
                  <a:pt x="147" y="450"/>
                </a:cubicBezTo>
                <a:cubicBezTo>
                  <a:pt x="160" y="483"/>
                  <a:pt x="206" y="546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790560" y="4123800"/>
            <a:ext cx="231120" cy="149040"/>
          </a:xfrm>
          <a:custGeom>
            <a:avLst/>
            <a:gdLst/>
            <a:ahLst/>
            <a:rect l="0" t="0" r="r" b="b"/>
            <a:pathLst>
              <a:path w="642" h="414">
                <a:moveTo>
                  <a:pt x="326" y="266"/>
                </a:moveTo>
                <a:cubicBezTo>
                  <a:pt x="375" y="239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6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8"/>
                  <a:pt x="483" y="223"/>
                  <a:pt x="447" y="224"/>
                </a:cubicBezTo>
                <a:cubicBezTo>
                  <a:pt x="441" y="224"/>
                  <a:pt x="435" y="223"/>
                  <a:pt x="428" y="223"/>
                </a:cubicBezTo>
                <a:cubicBezTo>
                  <a:pt x="402" y="220"/>
                  <a:pt x="371" y="218"/>
                  <a:pt x="316" y="247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2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2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4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8"/>
                  <a:pt x="57" y="243"/>
                  <a:pt x="60" y="236"/>
                </a:cubicBezTo>
                <a:cubicBezTo>
                  <a:pt x="62" y="231"/>
                  <a:pt x="59" y="225"/>
                  <a:pt x="54" y="222"/>
                </a:cubicBezTo>
                <a:cubicBezTo>
                  <a:pt x="48" y="220"/>
                  <a:pt x="41" y="223"/>
                  <a:pt x="39" y="228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5"/>
                </a:cubicBezTo>
                <a:cubicBezTo>
                  <a:pt x="11" y="259"/>
                  <a:pt x="18" y="260"/>
                  <a:pt x="24" y="260"/>
                </a:cubicBezTo>
                <a:cubicBezTo>
                  <a:pt x="25" y="260"/>
                  <a:pt x="26" y="260"/>
                  <a:pt x="26" y="260"/>
                </a:cubicBezTo>
                <a:cubicBezTo>
                  <a:pt x="37" y="313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5"/>
                  <a:pt x="250" y="282"/>
                </a:cubicBezTo>
                <a:cubicBezTo>
                  <a:pt x="278" y="280"/>
                  <a:pt x="305" y="277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8"/>
                </a:cubicBezTo>
                <a:cubicBezTo>
                  <a:pt x="606" y="249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40"/>
                </a:cubicBezTo>
                <a:cubicBezTo>
                  <a:pt x="630" y="177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8"/>
                </a:cubicBezTo>
                <a:cubicBezTo>
                  <a:pt x="198" y="15"/>
                  <a:pt x="240" y="29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7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1"/>
                  <a:pt x="580" y="393"/>
                </a:cubicBezTo>
                <a:cubicBezTo>
                  <a:pt x="574" y="395"/>
                  <a:pt x="571" y="401"/>
                  <a:pt x="573" y="406"/>
                </a:cubicBezTo>
                <a:cubicBezTo>
                  <a:pt x="574" y="411"/>
                  <a:pt x="578" y="414"/>
                  <a:pt x="583" y="414"/>
                </a:cubicBezTo>
                <a:cubicBezTo>
                  <a:pt x="584" y="414"/>
                  <a:pt x="585" y="413"/>
                  <a:pt x="586" y="413"/>
                </a:cubicBezTo>
                <a:cubicBezTo>
                  <a:pt x="637" y="396"/>
                  <a:pt x="641" y="348"/>
                  <a:pt x="642" y="346"/>
                </a:cubicBezTo>
                <a:cubicBezTo>
                  <a:pt x="642" y="340"/>
                  <a:pt x="638" y="335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824760" y="412632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8"/>
                  <a:pt x="10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3" y="236"/>
                  <a:pt x="28" y="233"/>
                  <a:pt x="29" y="228"/>
                </a:cubicBezTo>
                <a:cubicBezTo>
                  <a:pt x="33" y="213"/>
                  <a:pt x="49" y="203"/>
                  <a:pt x="64" y="207"/>
                </a:cubicBezTo>
                <a:cubicBezTo>
                  <a:pt x="70" y="208"/>
                  <a:pt x="75" y="204"/>
                  <a:pt x="77" y="198"/>
                </a:cubicBezTo>
                <a:cubicBezTo>
                  <a:pt x="78" y="193"/>
                  <a:pt x="74" y="187"/>
                  <a:pt x="68" y="186"/>
                </a:cubicBezTo>
                <a:cubicBezTo>
                  <a:pt x="59" y="184"/>
                  <a:pt x="50" y="185"/>
                  <a:pt x="42" y="187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8" y="91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3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3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9"/>
                  <a:pt x="260" y="124"/>
                  <a:pt x="253" y="144"/>
                </a:cubicBezTo>
                <a:cubicBezTo>
                  <a:pt x="246" y="145"/>
                  <a:pt x="238" y="149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6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7"/>
                </a:moveTo>
                <a:cubicBezTo>
                  <a:pt x="485" y="301"/>
                  <a:pt x="480" y="297"/>
                  <a:pt x="474" y="297"/>
                </a:cubicBezTo>
                <a:cubicBezTo>
                  <a:pt x="452" y="299"/>
                  <a:pt x="434" y="282"/>
                  <a:pt x="433" y="261"/>
                </a:cubicBezTo>
                <a:cubicBezTo>
                  <a:pt x="432" y="255"/>
                  <a:pt x="427" y="251"/>
                  <a:pt x="421" y="251"/>
                </a:cubicBezTo>
                <a:cubicBezTo>
                  <a:pt x="415" y="252"/>
                  <a:pt x="411" y="257"/>
                  <a:pt x="411" y="262"/>
                </a:cubicBezTo>
                <a:cubicBezTo>
                  <a:pt x="412" y="275"/>
                  <a:pt x="417" y="286"/>
                  <a:pt x="424" y="296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5"/>
                  <a:pt x="296" y="297"/>
                </a:cubicBezTo>
                <a:cubicBezTo>
                  <a:pt x="293" y="292"/>
                  <a:pt x="287" y="291"/>
                  <a:pt x="282" y="294"/>
                </a:cubicBezTo>
                <a:cubicBezTo>
                  <a:pt x="277" y="297"/>
                  <a:pt x="275" y="304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3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0"/>
                  <a:pt x="187" y="371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1300320" y="3464280"/>
            <a:ext cx="824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Rojo-Negro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balanceo más relajado, ideal en inserciones frecuentes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1065240" y="4026240"/>
            <a:ext cx="390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Mantienen rendimiento óptimo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747720" y="2691720"/>
            <a:ext cx="2170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Árboles n‑arios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300320" y="3264480"/>
            <a:ext cx="355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más de dos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1300320" y="3750120"/>
            <a:ext cx="468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Usos: DOM, menús, árboles de sintaxis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52400" y="2885760"/>
            <a:ext cx="1486080" cy="543240"/>
          </a:xfrm>
          <a:custGeom>
            <a:avLst/>
            <a:gdLst/>
            <a:ahLst/>
            <a:rect l="0" t="0" r="r" b="b"/>
            <a:pathLst>
              <a:path w="4128" h="1509">
                <a:moveTo>
                  <a:pt x="0" y="0"/>
                </a:moveTo>
                <a:lnTo>
                  <a:pt x="4128" y="0"/>
                </a:lnTo>
                <a:lnTo>
                  <a:pt x="41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2238120" y="2885760"/>
            <a:ext cx="1857960" cy="543240"/>
          </a:xfrm>
          <a:custGeom>
            <a:avLst/>
            <a:gdLst/>
            <a:ahLst/>
            <a:rect l="0" t="0" r="r" b="b"/>
            <a:pathLst>
              <a:path w="5161" h="1509">
                <a:moveTo>
                  <a:pt x="0" y="0"/>
                </a:moveTo>
                <a:lnTo>
                  <a:pt x="5161" y="0"/>
                </a:lnTo>
                <a:lnTo>
                  <a:pt x="516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752400" y="3428640"/>
            <a:ext cx="1486080" cy="533880"/>
          </a:xfrm>
          <a:custGeom>
            <a:avLst/>
            <a:gdLst/>
            <a:ahLst/>
            <a:rect l="0" t="0" r="r" b="b"/>
            <a:pathLst>
              <a:path w="4128" h="1483">
                <a:moveTo>
                  <a:pt x="0" y="0"/>
                </a:moveTo>
                <a:lnTo>
                  <a:pt x="4128" y="0"/>
                </a:lnTo>
                <a:lnTo>
                  <a:pt x="41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2238120" y="3428640"/>
            <a:ext cx="1857960" cy="533880"/>
          </a:xfrm>
          <a:custGeom>
            <a:avLst/>
            <a:gdLst/>
            <a:ahLst/>
            <a:rect l="0" t="0" r="r" b="b"/>
            <a:pathLst>
              <a:path w="5161" h="1483">
                <a:moveTo>
                  <a:pt x="0" y="0"/>
                </a:moveTo>
                <a:lnTo>
                  <a:pt x="5161" y="0"/>
                </a:lnTo>
                <a:lnTo>
                  <a:pt x="5161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752400" y="3962160"/>
            <a:ext cx="1486080" cy="543240"/>
          </a:xfrm>
          <a:custGeom>
            <a:avLst/>
            <a:gdLst/>
            <a:ahLst/>
            <a:rect l="0" t="0" r="r" b="b"/>
            <a:pathLst>
              <a:path w="4128" h="1509">
                <a:moveTo>
                  <a:pt x="0" y="0"/>
                </a:moveTo>
                <a:lnTo>
                  <a:pt x="4128" y="0"/>
                </a:lnTo>
                <a:lnTo>
                  <a:pt x="41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2238120" y="3962160"/>
            <a:ext cx="1857960" cy="543240"/>
          </a:xfrm>
          <a:custGeom>
            <a:avLst/>
            <a:gdLst/>
            <a:ahLst/>
            <a:rect l="0" t="0" r="r" b="b"/>
            <a:pathLst>
              <a:path w="5161" h="1509">
                <a:moveTo>
                  <a:pt x="0" y="0"/>
                </a:moveTo>
                <a:lnTo>
                  <a:pt x="5161" y="0"/>
                </a:lnTo>
                <a:lnTo>
                  <a:pt x="516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5240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752400" y="2885760"/>
            <a:ext cx="1495800" cy="10080"/>
          </a:xfrm>
          <a:custGeom>
            <a:avLst/>
            <a:gdLst/>
            <a:ahLst/>
            <a:rect l="0" t="0" r="r" b="b"/>
            <a:pathLst>
              <a:path w="4155" h="28">
                <a:moveTo>
                  <a:pt x="0" y="0"/>
                </a:moveTo>
                <a:lnTo>
                  <a:pt x="4155" y="0"/>
                </a:lnTo>
                <a:lnTo>
                  <a:pt x="41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2238120" y="28857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2247840" y="2885760"/>
            <a:ext cx="1857600" cy="10080"/>
          </a:xfrm>
          <a:custGeom>
            <a:avLst/>
            <a:gdLst/>
            <a:ahLst/>
            <a:rect l="0" t="0" r="r" b="b"/>
            <a:pathLst>
              <a:path w="5160" h="28">
                <a:moveTo>
                  <a:pt x="0" y="0"/>
                </a:moveTo>
                <a:lnTo>
                  <a:pt x="5160" y="0"/>
                </a:lnTo>
                <a:lnTo>
                  <a:pt x="51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4095720" y="28857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752400" y="3419280"/>
            <a:ext cx="1495800" cy="9720"/>
          </a:xfrm>
          <a:custGeom>
            <a:avLst/>
            <a:gdLst/>
            <a:ahLst/>
            <a:rect l="0" t="0" r="r" b="b"/>
            <a:pathLst>
              <a:path w="4155" h="27">
                <a:moveTo>
                  <a:pt x="0" y="0"/>
                </a:moveTo>
                <a:lnTo>
                  <a:pt x="4155" y="0"/>
                </a:lnTo>
                <a:lnTo>
                  <a:pt x="41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2247840" y="3419280"/>
            <a:ext cx="1857600" cy="9720"/>
          </a:xfrm>
          <a:custGeom>
            <a:avLst/>
            <a:gdLst/>
            <a:ahLst/>
            <a:rect l="0" t="0" r="r" b="b"/>
            <a:pathLst>
              <a:path w="5160" h="27">
                <a:moveTo>
                  <a:pt x="0" y="0"/>
                </a:moveTo>
                <a:lnTo>
                  <a:pt x="5160" y="0"/>
                </a:lnTo>
                <a:lnTo>
                  <a:pt x="51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6" name=""/>
          <p:cNvSpPr/>
          <p:nvPr/>
        </p:nvSpPr>
        <p:spPr>
          <a:xfrm>
            <a:off x="75240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7" name=""/>
          <p:cNvSpPr/>
          <p:nvPr/>
        </p:nvSpPr>
        <p:spPr>
          <a:xfrm>
            <a:off x="2238120" y="34286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8" name=""/>
          <p:cNvSpPr/>
          <p:nvPr/>
        </p:nvSpPr>
        <p:spPr>
          <a:xfrm>
            <a:off x="409572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9" name=""/>
          <p:cNvSpPr/>
          <p:nvPr/>
        </p:nvSpPr>
        <p:spPr>
          <a:xfrm>
            <a:off x="75240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0" name=""/>
          <p:cNvSpPr/>
          <p:nvPr/>
        </p:nvSpPr>
        <p:spPr>
          <a:xfrm>
            <a:off x="752400" y="3962160"/>
            <a:ext cx="1495800" cy="10080"/>
          </a:xfrm>
          <a:custGeom>
            <a:avLst/>
            <a:gdLst/>
            <a:ahLst/>
            <a:rect l="0" t="0" r="r" b="b"/>
            <a:pathLst>
              <a:path w="4155" h="28">
                <a:moveTo>
                  <a:pt x="0" y="0"/>
                </a:moveTo>
                <a:lnTo>
                  <a:pt x="4155" y="0"/>
                </a:lnTo>
                <a:lnTo>
                  <a:pt x="41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1" name=""/>
          <p:cNvSpPr/>
          <p:nvPr/>
        </p:nvSpPr>
        <p:spPr>
          <a:xfrm>
            <a:off x="2238120" y="397188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2" name=""/>
          <p:cNvSpPr/>
          <p:nvPr/>
        </p:nvSpPr>
        <p:spPr>
          <a:xfrm>
            <a:off x="2247840" y="3962160"/>
            <a:ext cx="1857600" cy="10080"/>
          </a:xfrm>
          <a:custGeom>
            <a:avLst/>
            <a:gdLst/>
            <a:ahLst/>
            <a:rect l="0" t="0" r="r" b="b"/>
            <a:pathLst>
              <a:path w="5160" h="28">
                <a:moveTo>
                  <a:pt x="0" y="0"/>
                </a:moveTo>
                <a:lnTo>
                  <a:pt x="5160" y="0"/>
                </a:lnTo>
                <a:lnTo>
                  <a:pt x="51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3" name=""/>
          <p:cNvSpPr/>
          <p:nvPr/>
        </p:nvSpPr>
        <p:spPr>
          <a:xfrm>
            <a:off x="409572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4" name=""/>
          <p:cNvSpPr/>
          <p:nvPr/>
        </p:nvSpPr>
        <p:spPr>
          <a:xfrm>
            <a:off x="752400" y="4495680"/>
            <a:ext cx="1495800" cy="9720"/>
          </a:xfrm>
          <a:custGeom>
            <a:avLst/>
            <a:gdLst/>
            <a:ahLst/>
            <a:rect l="0" t="0" r="r" b="b"/>
            <a:pathLst>
              <a:path w="4155" h="27">
                <a:moveTo>
                  <a:pt x="0" y="0"/>
                </a:moveTo>
                <a:lnTo>
                  <a:pt x="4155" y="0"/>
                </a:lnTo>
                <a:lnTo>
                  <a:pt x="41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5" name=""/>
          <p:cNvSpPr/>
          <p:nvPr/>
        </p:nvSpPr>
        <p:spPr>
          <a:xfrm>
            <a:off x="2247840" y="4495680"/>
            <a:ext cx="1857600" cy="9720"/>
          </a:xfrm>
          <a:custGeom>
            <a:avLst/>
            <a:gdLst/>
            <a:ahLst/>
            <a:rect l="0" t="0" r="r" b="b"/>
            <a:pathLst>
              <a:path w="5160" h="27">
                <a:moveTo>
                  <a:pt x="0" y="0"/>
                </a:moveTo>
                <a:lnTo>
                  <a:pt x="5160" y="0"/>
                </a:lnTo>
                <a:lnTo>
                  <a:pt x="51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6" name=""/>
          <p:cNvSpPr/>
          <p:nvPr/>
        </p:nvSpPr>
        <p:spPr>
          <a:xfrm>
            <a:off x="1047600" y="2485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747720" y="1758240"/>
            <a:ext cx="2520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Heap (Montículo)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1300320" y="2331000"/>
            <a:ext cx="282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 binario completo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1217880" y="296892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2525040" y="2968920"/>
            <a:ext cx="133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Propiedad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880920" y="3502440"/>
            <a:ext cx="122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Max-heap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2367720" y="3502440"/>
            <a:ext cx="160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 ≥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880920" y="4045320"/>
            <a:ext cx="118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Min-heap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4" name=""/>
          <p:cNvSpPr/>
          <p:nvPr/>
        </p:nvSpPr>
        <p:spPr>
          <a:xfrm>
            <a:off x="771480" y="47242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4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89"/>
                  <a:pt x="597" y="703"/>
                </a:cubicBezTo>
                <a:cubicBezTo>
                  <a:pt x="576" y="717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7"/>
                  <a:pt x="170" y="703"/>
                </a:cubicBezTo>
                <a:cubicBezTo>
                  <a:pt x="149" y="689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4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3"/>
                  <a:pt x="50" y="191"/>
                  <a:pt x="64" y="170"/>
                </a:cubicBezTo>
                <a:cubicBezTo>
                  <a:pt x="78" y="149"/>
                  <a:pt x="94" y="130"/>
                  <a:pt x="112" y="112"/>
                </a:cubicBezTo>
                <a:cubicBezTo>
                  <a:pt x="130" y="94"/>
                  <a:pt x="149" y="78"/>
                  <a:pt x="170" y="64"/>
                </a:cubicBezTo>
                <a:cubicBezTo>
                  <a:pt x="191" y="50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0"/>
                  <a:pt x="597" y="64"/>
                </a:cubicBezTo>
                <a:cubicBezTo>
                  <a:pt x="618" y="78"/>
                  <a:pt x="638" y="94"/>
                  <a:pt x="656" y="112"/>
                </a:cubicBezTo>
                <a:cubicBezTo>
                  <a:pt x="673" y="130"/>
                  <a:pt x="689" y="149"/>
                  <a:pt x="703" y="170"/>
                </a:cubicBezTo>
                <a:cubicBezTo>
                  <a:pt x="717" y="191"/>
                  <a:pt x="729" y="213"/>
                  <a:pt x="739" y="237"/>
                </a:cubicBezTo>
                <a:cubicBezTo>
                  <a:pt x="748" y="260"/>
                  <a:pt x="756" y="284"/>
                  <a:pt x="761" y="310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5" name=""/>
          <p:cNvSpPr/>
          <p:nvPr/>
        </p:nvSpPr>
        <p:spPr>
          <a:xfrm>
            <a:off x="806040" y="475884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7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7"/>
                </a:cubicBezTo>
                <a:cubicBezTo>
                  <a:pt x="0" y="269"/>
                  <a:pt x="1" y="250"/>
                  <a:pt x="5" y="231"/>
                </a:cubicBezTo>
                <a:cubicBezTo>
                  <a:pt x="9" y="213"/>
                  <a:pt x="14" y="195"/>
                  <a:pt x="21" y="177"/>
                </a:cubicBezTo>
                <a:cubicBezTo>
                  <a:pt x="29" y="160"/>
                  <a:pt x="38" y="143"/>
                  <a:pt x="48" y="128"/>
                </a:cubicBezTo>
                <a:cubicBezTo>
                  <a:pt x="59" y="112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2"/>
                  <a:pt x="528" y="128"/>
                </a:cubicBezTo>
                <a:cubicBezTo>
                  <a:pt x="538" y="143"/>
                  <a:pt x="547" y="160"/>
                  <a:pt x="554" y="177"/>
                </a:cubicBezTo>
                <a:cubicBezTo>
                  <a:pt x="561" y="195"/>
                  <a:pt x="567" y="213"/>
                  <a:pt x="570" y="231"/>
                </a:cubicBezTo>
                <a:cubicBezTo>
                  <a:pt x="574" y="250"/>
                  <a:pt x="576" y="269"/>
                  <a:pt x="576" y="28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6" name=""/>
          <p:cNvSpPr/>
          <p:nvPr/>
        </p:nvSpPr>
        <p:spPr>
          <a:xfrm>
            <a:off x="832680" y="47854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399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7"/>
                  <a:pt x="4" y="173"/>
                </a:cubicBezTo>
                <a:cubicBezTo>
                  <a:pt x="7" y="159"/>
                  <a:pt x="11" y="146"/>
                  <a:pt x="16" y="133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3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7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4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3"/>
                  <a:pt x="391" y="95"/>
                </a:cubicBezTo>
                <a:cubicBezTo>
                  <a:pt x="399" y="107"/>
                  <a:pt x="406" y="119"/>
                  <a:pt x="411" y="133"/>
                </a:cubicBezTo>
                <a:cubicBezTo>
                  <a:pt x="417" y="146"/>
                  <a:pt x="421" y="159"/>
                  <a:pt x="423" y="173"/>
                </a:cubicBezTo>
                <a:cubicBezTo>
                  <a:pt x="426" y="187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7" name=""/>
          <p:cNvSpPr/>
          <p:nvPr/>
        </p:nvSpPr>
        <p:spPr>
          <a:xfrm>
            <a:off x="863280" y="481644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8"/>
                </a:moveTo>
                <a:cubicBezTo>
                  <a:pt x="257" y="145"/>
                  <a:pt x="254" y="162"/>
                  <a:pt x="247" y="177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7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4"/>
                  <a:pt x="27" y="50"/>
                  <a:pt x="39" y="38"/>
                </a:cubicBezTo>
                <a:cubicBezTo>
                  <a:pt x="51" y="26"/>
                  <a:pt x="65" y="17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7"/>
                  <a:pt x="208" y="26"/>
                  <a:pt x="220" y="38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5"/>
                  <a:pt x="257" y="112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8" name=""/>
          <p:cNvSpPr/>
          <p:nvPr/>
        </p:nvSpPr>
        <p:spPr>
          <a:xfrm>
            <a:off x="886320" y="4839480"/>
            <a:ext cx="46440" cy="46080"/>
          </a:xfrm>
          <a:custGeom>
            <a:avLst/>
            <a:gdLst/>
            <a:ahLst/>
            <a:rect l="0" t="0" r="r" b="b"/>
            <a:pathLst>
              <a:path w="129" h="128">
                <a:moveTo>
                  <a:pt x="129" y="63"/>
                </a:moveTo>
                <a:cubicBezTo>
                  <a:pt x="129" y="72"/>
                  <a:pt x="128" y="80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8"/>
                  <a:pt x="65" y="128"/>
                </a:cubicBezTo>
                <a:cubicBezTo>
                  <a:pt x="57" y="128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0"/>
                  <a:pt x="0" y="72"/>
                  <a:pt x="0" y="63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1"/>
                  <a:pt x="13" y="24"/>
                  <a:pt x="20" y="18"/>
                </a:cubicBezTo>
                <a:cubicBezTo>
                  <a:pt x="26" y="12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2"/>
                  <a:pt x="110" y="18"/>
                </a:cubicBezTo>
                <a:cubicBezTo>
                  <a:pt x="116" y="24"/>
                  <a:pt x="121" y="31"/>
                  <a:pt x="124" y="39"/>
                </a:cubicBezTo>
                <a:cubicBezTo>
                  <a:pt x="128" y="47"/>
                  <a:pt x="129" y="55"/>
                  <a:pt x="129" y="6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9" name=""/>
          <p:cNvSpPr/>
          <p:nvPr/>
        </p:nvSpPr>
        <p:spPr>
          <a:xfrm>
            <a:off x="906120" y="486432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0" name=""/>
          <p:cNvSpPr/>
          <p:nvPr/>
        </p:nvSpPr>
        <p:spPr>
          <a:xfrm>
            <a:off x="903960" y="4850280"/>
            <a:ext cx="20160" cy="20520"/>
          </a:xfrm>
          <a:custGeom>
            <a:avLst/>
            <a:gdLst/>
            <a:ahLst/>
            <a:rect l="0" t="0" r="r" b="b"/>
            <a:pathLst>
              <a:path w="56" h="57">
                <a:moveTo>
                  <a:pt x="23" y="57"/>
                </a:moveTo>
                <a:cubicBezTo>
                  <a:pt x="17" y="57"/>
                  <a:pt x="12" y="54"/>
                  <a:pt x="8" y="50"/>
                </a:cubicBezTo>
                <a:cubicBezTo>
                  <a:pt x="-2" y="41"/>
                  <a:pt x="-2" y="28"/>
                  <a:pt x="8" y="20"/>
                </a:cubicBezTo>
                <a:lnTo>
                  <a:pt x="20" y="8"/>
                </a:lnTo>
                <a:cubicBezTo>
                  <a:pt x="28" y="-2"/>
                  <a:pt x="41" y="-2"/>
                  <a:pt x="50" y="8"/>
                </a:cubicBezTo>
                <a:cubicBezTo>
                  <a:pt x="59" y="16"/>
                  <a:pt x="59" y="29"/>
                  <a:pt x="50" y="38"/>
                </a:cubicBezTo>
                <a:lnTo>
                  <a:pt x="38" y="50"/>
                </a:lnTo>
                <a:cubicBezTo>
                  <a:pt x="33" y="54"/>
                  <a:pt x="28" y="57"/>
                  <a:pt x="23" y="5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1" name=""/>
          <p:cNvSpPr/>
          <p:nvPr/>
        </p:nvSpPr>
        <p:spPr>
          <a:xfrm>
            <a:off x="954360" y="4724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1"/>
                </a:lnTo>
                <a:cubicBezTo>
                  <a:pt x="162" y="60"/>
                  <a:pt x="145" y="7"/>
                  <a:pt x="119" y="1"/>
                </a:cubicBezTo>
                <a:cubicBezTo>
                  <a:pt x="94" y="-6"/>
                  <a:pt x="31" y="18"/>
                  <a:pt x="4" y="149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5"/>
                </a:lnTo>
                <a:cubicBezTo>
                  <a:pt x="201" y="99"/>
                  <a:pt x="253" y="116"/>
                  <a:pt x="260" y="142"/>
                </a:cubicBezTo>
                <a:cubicBezTo>
                  <a:pt x="266" y="167"/>
                  <a:pt x="243" y="229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2" name=""/>
          <p:cNvSpPr/>
          <p:nvPr/>
        </p:nvSpPr>
        <p:spPr>
          <a:xfrm>
            <a:off x="910800" y="47484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9"/>
                </a:lnTo>
                <a:cubicBezTo>
                  <a:pt x="56" y="316"/>
                  <a:pt x="28" y="327"/>
                  <a:pt x="10" y="310"/>
                </a:cubicBezTo>
                <a:cubicBezTo>
                  <a:pt x="-7" y="292"/>
                  <a:pt x="2" y="264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5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2367720" y="4045320"/>
            <a:ext cx="160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 ≤ hijos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065240" y="4673880"/>
            <a:ext cx="610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 colas de prioridad, ordenaciones (Heapsort)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9" name=""/>
          <p:cNvSpPr/>
          <p:nvPr/>
        </p:nvSpPr>
        <p:spPr>
          <a:xfrm>
            <a:off x="893160" y="90828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107" y="242"/>
                </a:moveTo>
                <a:lnTo>
                  <a:pt x="275" y="75"/>
                </a:lnTo>
                <a:cubicBezTo>
                  <a:pt x="275" y="75"/>
                  <a:pt x="442" y="-94"/>
                  <a:pt x="611" y="75"/>
                </a:cubicBezTo>
                <a:cubicBezTo>
                  <a:pt x="778" y="242"/>
                  <a:pt x="611" y="410"/>
                  <a:pt x="611" y="410"/>
                </a:cubicBezTo>
                <a:lnTo>
                  <a:pt x="386" y="633"/>
                </a:lnTo>
                <a:cubicBezTo>
                  <a:pt x="386" y="633"/>
                  <a:pt x="219" y="802"/>
                  <a:pt x="51" y="633"/>
                </a:cubicBezTo>
                <a:cubicBezTo>
                  <a:pt x="20" y="602"/>
                  <a:pt x="0" y="560"/>
                  <a:pt x="0" y="560"/>
                </a:cubicBezTo>
                <a:lnTo>
                  <a:pt x="94" y="467"/>
                </a:lnTo>
                <a:cubicBezTo>
                  <a:pt x="94" y="467"/>
                  <a:pt x="90" y="505"/>
                  <a:pt x="135" y="550"/>
                </a:cubicBezTo>
                <a:cubicBezTo>
                  <a:pt x="135" y="550"/>
                  <a:pt x="219" y="633"/>
                  <a:pt x="303" y="550"/>
                </a:cubicBezTo>
                <a:lnTo>
                  <a:pt x="526" y="326"/>
                </a:lnTo>
                <a:cubicBezTo>
                  <a:pt x="526" y="326"/>
                  <a:pt x="611" y="242"/>
                  <a:pt x="526" y="159"/>
                </a:cubicBezTo>
                <a:cubicBezTo>
                  <a:pt x="442" y="75"/>
                  <a:pt x="358" y="159"/>
                  <a:pt x="358" y="159"/>
                </a:cubicBezTo>
                <a:lnTo>
                  <a:pt x="254" y="263"/>
                </a:lnTo>
                <a:cubicBezTo>
                  <a:pt x="254" y="263"/>
                  <a:pt x="202" y="220"/>
                  <a:pt x="97" y="253"/>
                </a:cubicBezTo>
                <a:lnTo>
                  <a:pt x="107" y="242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0" name=""/>
          <p:cNvSpPr/>
          <p:nvPr/>
        </p:nvSpPr>
        <p:spPr>
          <a:xfrm>
            <a:off x="782640" y="1008720"/>
            <a:ext cx="246600" cy="254880"/>
          </a:xfrm>
          <a:custGeom>
            <a:avLst/>
            <a:gdLst/>
            <a:ahLst/>
            <a:rect l="0" t="0" r="r" b="b"/>
            <a:pathLst>
              <a:path w="685" h="708">
                <a:moveTo>
                  <a:pt x="578" y="466"/>
                </a:moveTo>
                <a:lnTo>
                  <a:pt x="411" y="634"/>
                </a:lnTo>
                <a:cubicBezTo>
                  <a:pt x="411" y="634"/>
                  <a:pt x="243" y="801"/>
                  <a:pt x="75" y="634"/>
                </a:cubicBezTo>
                <a:cubicBezTo>
                  <a:pt x="-93" y="466"/>
                  <a:pt x="75" y="298"/>
                  <a:pt x="75" y="298"/>
                </a:cubicBezTo>
                <a:lnTo>
                  <a:pt x="299" y="74"/>
                </a:lnTo>
                <a:cubicBezTo>
                  <a:pt x="299" y="74"/>
                  <a:pt x="467" y="-93"/>
                  <a:pt x="634" y="74"/>
                </a:cubicBezTo>
                <a:cubicBezTo>
                  <a:pt x="666" y="106"/>
                  <a:pt x="685" y="147"/>
                  <a:pt x="685" y="147"/>
                </a:cubicBezTo>
                <a:lnTo>
                  <a:pt x="591" y="241"/>
                </a:lnTo>
                <a:cubicBezTo>
                  <a:pt x="591" y="241"/>
                  <a:pt x="595" y="203"/>
                  <a:pt x="550" y="158"/>
                </a:cubicBezTo>
                <a:cubicBezTo>
                  <a:pt x="550" y="158"/>
                  <a:pt x="467" y="74"/>
                  <a:pt x="383" y="158"/>
                </a:cubicBezTo>
                <a:lnTo>
                  <a:pt x="158" y="382"/>
                </a:lnTo>
                <a:cubicBezTo>
                  <a:pt x="158" y="382"/>
                  <a:pt x="75" y="466"/>
                  <a:pt x="158" y="550"/>
                </a:cubicBezTo>
                <a:cubicBezTo>
                  <a:pt x="243" y="634"/>
                  <a:pt x="327" y="550"/>
                  <a:pt x="327" y="550"/>
                </a:cubicBezTo>
                <a:lnTo>
                  <a:pt x="431" y="446"/>
                </a:lnTo>
                <a:cubicBezTo>
                  <a:pt x="431" y="446"/>
                  <a:pt x="483" y="488"/>
                  <a:pt x="589" y="456"/>
                </a:cubicBezTo>
                <a:lnTo>
                  <a:pt x="578" y="46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1160280" y="841320"/>
            <a:ext cx="36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10. Grafos dinámicos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2" name=""/>
          <p:cNvSpPr/>
          <p:nvPr/>
        </p:nvSpPr>
        <p:spPr>
          <a:xfrm>
            <a:off x="1047600" y="2342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747720" y="1615320"/>
            <a:ext cx="3257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Representación común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4" name=""/>
          <p:cNvSpPr/>
          <p:nvPr/>
        </p:nvSpPr>
        <p:spPr>
          <a:xfrm>
            <a:off x="1599840" y="276192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1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1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300320" y="2188080"/>
            <a:ext cx="249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adyacencia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6" name=""/>
          <p:cNvSpPr/>
          <p:nvPr/>
        </p:nvSpPr>
        <p:spPr>
          <a:xfrm>
            <a:off x="1599840" y="324792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7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1"/>
                  <a:pt x="0" y="133"/>
                </a:cubicBezTo>
                <a:cubicBezTo>
                  <a:pt x="0" y="116"/>
                  <a:pt x="4" y="99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852560" y="2607120"/>
            <a:ext cx="4463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nodo tiene una lista de vecinos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878760" y="3958200"/>
            <a:ext cx="61920" cy="23400"/>
          </a:xfrm>
          <a:custGeom>
            <a:avLst/>
            <a:gdLst/>
            <a:ahLst/>
            <a:rect l="0" t="0" r="r" b="b"/>
            <a:pathLst>
              <a:path w="172" h="65">
                <a:moveTo>
                  <a:pt x="172" y="32"/>
                </a:moveTo>
                <a:cubicBezTo>
                  <a:pt x="172" y="36"/>
                  <a:pt x="169" y="40"/>
                  <a:pt x="165" y="44"/>
                </a:cubicBezTo>
                <a:cubicBezTo>
                  <a:pt x="161" y="48"/>
                  <a:pt x="155" y="52"/>
                  <a:pt x="147" y="55"/>
                </a:cubicBezTo>
                <a:cubicBezTo>
                  <a:pt x="139" y="58"/>
                  <a:pt x="129" y="60"/>
                  <a:pt x="119" y="63"/>
                </a:cubicBezTo>
                <a:cubicBezTo>
                  <a:pt x="108" y="64"/>
                  <a:pt x="98" y="65"/>
                  <a:pt x="86" y="65"/>
                </a:cubicBezTo>
                <a:cubicBezTo>
                  <a:pt x="75" y="65"/>
                  <a:pt x="64" y="64"/>
                  <a:pt x="54" y="63"/>
                </a:cubicBezTo>
                <a:cubicBezTo>
                  <a:pt x="43" y="60"/>
                  <a:pt x="34" y="58"/>
                  <a:pt x="26" y="55"/>
                </a:cubicBezTo>
                <a:cubicBezTo>
                  <a:pt x="17" y="52"/>
                  <a:pt x="11" y="48"/>
                  <a:pt x="7" y="44"/>
                </a:cubicBezTo>
                <a:cubicBezTo>
                  <a:pt x="2" y="40"/>
                  <a:pt x="0" y="36"/>
                  <a:pt x="0" y="32"/>
                </a:cubicBezTo>
                <a:cubicBezTo>
                  <a:pt x="0" y="28"/>
                  <a:pt x="2" y="24"/>
                  <a:pt x="7" y="20"/>
                </a:cubicBezTo>
                <a:cubicBezTo>
                  <a:pt x="11" y="16"/>
                  <a:pt x="17" y="13"/>
                  <a:pt x="26" y="10"/>
                </a:cubicBezTo>
                <a:cubicBezTo>
                  <a:pt x="34" y="7"/>
                  <a:pt x="43" y="4"/>
                  <a:pt x="54" y="3"/>
                </a:cubicBezTo>
                <a:cubicBezTo>
                  <a:pt x="64" y="1"/>
                  <a:pt x="75" y="0"/>
                  <a:pt x="86" y="0"/>
                </a:cubicBezTo>
                <a:cubicBezTo>
                  <a:pt x="98" y="0"/>
                  <a:pt x="108" y="1"/>
                  <a:pt x="119" y="3"/>
                </a:cubicBezTo>
                <a:cubicBezTo>
                  <a:pt x="129" y="4"/>
                  <a:pt x="139" y="7"/>
                  <a:pt x="147" y="10"/>
                </a:cubicBezTo>
                <a:cubicBezTo>
                  <a:pt x="155" y="13"/>
                  <a:pt x="161" y="16"/>
                  <a:pt x="165" y="20"/>
                </a:cubicBezTo>
                <a:cubicBezTo>
                  <a:pt x="169" y="24"/>
                  <a:pt x="172" y="28"/>
                  <a:pt x="172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881280" y="3787200"/>
            <a:ext cx="56520" cy="186840"/>
          </a:xfrm>
          <a:custGeom>
            <a:avLst/>
            <a:gdLst/>
            <a:ahLst/>
            <a:rect l="0" t="0" r="r" b="b"/>
            <a:pathLst>
              <a:path w="157" h="519">
                <a:moveTo>
                  <a:pt x="0" y="0"/>
                </a:moveTo>
                <a:cubicBezTo>
                  <a:pt x="0" y="0"/>
                  <a:pt x="55" y="519"/>
                  <a:pt x="78" y="519"/>
                </a:cubicBezTo>
                <a:cubicBezTo>
                  <a:pt x="102" y="519"/>
                  <a:pt x="157" y="0"/>
                  <a:pt x="157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0" name=""/>
          <p:cNvSpPr/>
          <p:nvPr/>
        </p:nvSpPr>
        <p:spPr>
          <a:xfrm>
            <a:off x="848160" y="3705120"/>
            <a:ext cx="123120" cy="123120"/>
          </a:xfrm>
          <a:custGeom>
            <a:avLst/>
            <a:gdLst/>
            <a:ahLst/>
            <a:rect l="0" t="0" r="r" b="b"/>
            <a:pathLst>
              <a:path w="342" h="342">
                <a:moveTo>
                  <a:pt x="342" y="171"/>
                </a:moveTo>
                <a:cubicBezTo>
                  <a:pt x="342" y="182"/>
                  <a:pt x="341" y="194"/>
                  <a:pt x="339" y="205"/>
                </a:cubicBezTo>
                <a:cubicBezTo>
                  <a:pt x="336" y="216"/>
                  <a:pt x="333" y="226"/>
                  <a:pt x="329" y="237"/>
                </a:cubicBezTo>
                <a:cubicBezTo>
                  <a:pt x="325" y="247"/>
                  <a:pt x="319" y="257"/>
                  <a:pt x="313" y="266"/>
                </a:cubicBezTo>
                <a:cubicBezTo>
                  <a:pt x="307" y="275"/>
                  <a:pt x="300" y="284"/>
                  <a:pt x="292" y="292"/>
                </a:cubicBezTo>
                <a:cubicBezTo>
                  <a:pt x="284" y="300"/>
                  <a:pt x="275" y="307"/>
                  <a:pt x="266" y="313"/>
                </a:cubicBezTo>
                <a:cubicBezTo>
                  <a:pt x="257" y="319"/>
                  <a:pt x="247" y="325"/>
                  <a:pt x="237" y="329"/>
                </a:cubicBezTo>
                <a:cubicBezTo>
                  <a:pt x="226" y="333"/>
                  <a:pt x="216" y="336"/>
                  <a:pt x="205" y="339"/>
                </a:cubicBezTo>
                <a:cubicBezTo>
                  <a:pt x="193" y="341"/>
                  <a:pt x="181" y="342"/>
                  <a:pt x="170" y="342"/>
                </a:cubicBezTo>
                <a:cubicBezTo>
                  <a:pt x="159" y="342"/>
                  <a:pt x="148" y="341"/>
                  <a:pt x="137" y="339"/>
                </a:cubicBezTo>
                <a:cubicBezTo>
                  <a:pt x="126" y="336"/>
                  <a:pt x="115" y="333"/>
                  <a:pt x="105" y="329"/>
                </a:cubicBezTo>
                <a:cubicBezTo>
                  <a:pt x="95" y="325"/>
                  <a:pt x="85" y="319"/>
                  <a:pt x="76" y="313"/>
                </a:cubicBezTo>
                <a:cubicBezTo>
                  <a:pt x="66" y="307"/>
                  <a:pt x="58" y="300"/>
                  <a:pt x="50" y="292"/>
                </a:cubicBezTo>
                <a:cubicBezTo>
                  <a:pt x="42" y="284"/>
                  <a:pt x="35" y="275"/>
                  <a:pt x="28" y="266"/>
                </a:cubicBezTo>
                <a:cubicBezTo>
                  <a:pt x="22" y="257"/>
                  <a:pt x="17" y="247"/>
                  <a:pt x="13" y="237"/>
                </a:cubicBezTo>
                <a:cubicBezTo>
                  <a:pt x="8" y="226"/>
                  <a:pt x="5" y="216"/>
                  <a:pt x="3" y="205"/>
                </a:cubicBezTo>
                <a:cubicBezTo>
                  <a:pt x="1" y="194"/>
                  <a:pt x="0" y="182"/>
                  <a:pt x="0" y="171"/>
                </a:cubicBezTo>
                <a:cubicBezTo>
                  <a:pt x="0" y="160"/>
                  <a:pt x="1" y="149"/>
                  <a:pt x="3" y="138"/>
                </a:cubicBezTo>
                <a:cubicBezTo>
                  <a:pt x="5" y="127"/>
                  <a:pt x="8" y="116"/>
                  <a:pt x="13" y="105"/>
                </a:cubicBezTo>
                <a:cubicBezTo>
                  <a:pt x="17" y="95"/>
                  <a:pt x="22" y="85"/>
                  <a:pt x="28" y="76"/>
                </a:cubicBezTo>
                <a:cubicBezTo>
                  <a:pt x="35" y="66"/>
                  <a:pt x="42" y="58"/>
                  <a:pt x="50" y="50"/>
                </a:cubicBezTo>
                <a:cubicBezTo>
                  <a:pt x="58" y="42"/>
                  <a:pt x="66" y="35"/>
                  <a:pt x="76" y="29"/>
                </a:cubicBezTo>
                <a:cubicBezTo>
                  <a:pt x="85" y="22"/>
                  <a:pt x="95" y="17"/>
                  <a:pt x="105" y="13"/>
                </a:cubicBezTo>
                <a:cubicBezTo>
                  <a:pt x="115" y="8"/>
                  <a:pt x="126" y="5"/>
                  <a:pt x="137" y="3"/>
                </a:cubicBezTo>
                <a:cubicBezTo>
                  <a:pt x="148" y="1"/>
                  <a:pt x="159" y="0"/>
                  <a:pt x="170" y="0"/>
                </a:cubicBezTo>
                <a:cubicBezTo>
                  <a:pt x="181" y="0"/>
                  <a:pt x="193" y="1"/>
                  <a:pt x="205" y="3"/>
                </a:cubicBezTo>
                <a:cubicBezTo>
                  <a:pt x="216" y="5"/>
                  <a:pt x="226" y="8"/>
                  <a:pt x="237" y="13"/>
                </a:cubicBezTo>
                <a:cubicBezTo>
                  <a:pt x="247" y="17"/>
                  <a:pt x="257" y="22"/>
                  <a:pt x="266" y="29"/>
                </a:cubicBezTo>
                <a:cubicBezTo>
                  <a:pt x="275" y="35"/>
                  <a:pt x="284" y="42"/>
                  <a:pt x="292" y="50"/>
                </a:cubicBezTo>
                <a:cubicBezTo>
                  <a:pt x="300" y="58"/>
                  <a:pt x="307" y="66"/>
                  <a:pt x="313" y="76"/>
                </a:cubicBezTo>
                <a:cubicBezTo>
                  <a:pt x="319" y="85"/>
                  <a:pt x="325" y="95"/>
                  <a:pt x="329" y="105"/>
                </a:cubicBezTo>
                <a:cubicBezTo>
                  <a:pt x="333" y="116"/>
                  <a:pt x="336" y="127"/>
                  <a:pt x="339" y="138"/>
                </a:cubicBezTo>
                <a:cubicBezTo>
                  <a:pt x="341" y="149"/>
                  <a:pt x="342" y="160"/>
                  <a:pt x="342" y="171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1852560" y="3092760"/>
            <a:ext cx="499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eficiente para grafos dispersos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2" name=""/>
          <p:cNvSpPr/>
          <p:nvPr/>
        </p:nvSpPr>
        <p:spPr>
          <a:xfrm>
            <a:off x="910080" y="4303440"/>
            <a:ext cx="91080" cy="56880"/>
          </a:xfrm>
          <a:custGeom>
            <a:avLst/>
            <a:gdLst/>
            <a:ahLst/>
            <a:rect l="0" t="0" r="r" b="b"/>
            <a:pathLst>
              <a:path w="253" h="158">
                <a:moveTo>
                  <a:pt x="253" y="44"/>
                </a:moveTo>
                <a:cubicBezTo>
                  <a:pt x="253" y="50"/>
                  <a:pt x="251" y="58"/>
                  <a:pt x="250" y="64"/>
                </a:cubicBezTo>
                <a:cubicBezTo>
                  <a:pt x="238" y="110"/>
                  <a:pt x="188" y="162"/>
                  <a:pt x="117" y="158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1"/>
                  <a:pt x="253" y="4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883800" y="430632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2"/>
                  <a:pt x="121" y="59"/>
                  <a:pt x="169" y="53"/>
                </a:cubicBezTo>
                <a:cubicBezTo>
                  <a:pt x="193" y="51"/>
                  <a:pt x="238" y="69"/>
                  <a:pt x="319" y="70"/>
                </a:cubicBezTo>
                <a:cubicBezTo>
                  <a:pt x="322" y="62"/>
                  <a:pt x="323" y="57"/>
                  <a:pt x="323" y="57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4" name=""/>
          <p:cNvSpPr/>
          <p:nvPr/>
        </p:nvSpPr>
        <p:spPr>
          <a:xfrm>
            <a:off x="775800" y="4144680"/>
            <a:ext cx="266760" cy="189720"/>
          </a:xfrm>
          <a:custGeom>
            <a:avLst/>
            <a:gdLst/>
            <a:ahLst/>
            <a:rect l="0" t="0" r="r" b="b"/>
            <a:pathLst>
              <a:path w="741" h="527">
                <a:moveTo>
                  <a:pt x="623" y="506"/>
                </a:moveTo>
                <a:cubicBezTo>
                  <a:pt x="623" y="506"/>
                  <a:pt x="669" y="497"/>
                  <a:pt x="698" y="459"/>
                </a:cubicBezTo>
                <a:cubicBezTo>
                  <a:pt x="732" y="414"/>
                  <a:pt x="728" y="367"/>
                  <a:pt x="728" y="367"/>
                </a:cubicBezTo>
                <a:cubicBezTo>
                  <a:pt x="762" y="302"/>
                  <a:pt x="717" y="242"/>
                  <a:pt x="717" y="242"/>
                </a:cubicBezTo>
                <a:cubicBezTo>
                  <a:pt x="712" y="174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0"/>
                  <a:pt x="189" y="33"/>
                  <a:pt x="146" y="59"/>
                </a:cubicBezTo>
                <a:cubicBezTo>
                  <a:pt x="9" y="143"/>
                  <a:pt x="-2" y="274"/>
                  <a:pt x="0" y="296"/>
                </a:cubicBezTo>
                <a:cubicBezTo>
                  <a:pt x="11" y="416"/>
                  <a:pt x="94" y="437"/>
                  <a:pt x="147" y="449"/>
                </a:cubicBezTo>
                <a:cubicBezTo>
                  <a:pt x="160" y="483"/>
                  <a:pt x="206" y="545"/>
                  <a:pt x="288" y="522"/>
                </a:cubicBezTo>
                <a:cubicBezTo>
                  <a:pt x="389" y="505"/>
                  <a:pt x="433" y="474"/>
                  <a:pt x="458" y="474"/>
                </a:cubicBezTo>
                <a:cubicBezTo>
                  <a:pt x="482" y="474"/>
                  <a:pt x="552" y="501"/>
                  <a:pt x="623" y="506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790560" y="416196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7"/>
                </a:moveTo>
                <a:cubicBezTo>
                  <a:pt x="375" y="240"/>
                  <a:pt x="402" y="243"/>
                  <a:pt x="426" y="245"/>
                </a:cubicBezTo>
                <a:cubicBezTo>
                  <a:pt x="433" y="246"/>
                  <a:pt x="441" y="246"/>
                  <a:pt x="448" y="246"/>
                </a:cubicBezTo>
                <a:cubicBezTo>
                  <a:pt x="490" y="245"/>
                  <a:pt x="524" y="227"/>
                  <a:pt x="540" y="210"/>
                </a:cubicBezTo>
                <a:cubicBezTo>
                  <a:pt x="543" y="206"/>
                  <a:pt x="543" y="199"/>
                  <a:pt x="539" y="195"/>
                </a:cubicBezTo>
                <a:cubicBezTo>
                  <a:pt x="534" y="191"/>
                  <a:pt x="527" y="191"/>
                  <a:pt x="523" y="196"/>
                </a:cubicBezTo>
                <a:cubicBezTo>
                  <a:pt x="512" y="209"/>
                  <a:pt x="483" y="224"/>
                  <a:pt x="447" y="225"/>
                </a:cubicBezTo>
                <a:cubicBezTo>
                  <a:pt x="441" y="225"/>
                  <a:pt x="435" y="224"/>
                  <a:pt x="428" y="224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6"/>
                  <a:pt x="282" y="259"/>
                  <a:pt x="261" y="261"/>
                </a:cubicBezTo>
                <a:cubicBezTo>
                  <a:pt x="214" y="193"/>
                  <a:pt x="242" y="133"/>
                  <a:pt x="250" y="119"/>
                </a:cubicBezTo>
                <a:cubicBezTo>
                  <a:pt x="251" y="119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0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2"/>
                  <a:pt x="235" y="98"/>
                  <a:pt x="227" y="85"/>
                </a:cubicBezTo>
                <a:cubicBezTo>
                  <a:pt x="224" y="80"/>
                  <a:pt x="217" y="78"/>
                  <a:pt x="212" y="81"/>
                </a:cubicBezTo>
                <a:cubicBezTo>
                  <a:pt x="207" y="85"/>
                  <a:pt x="206" y="91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7"/>
                  <a:pt x="237" y="263"/>
                </a:cubicBezTo>
                <a:cubicBezTo>
                  <a:pt x="209" y="266"/>
                  <a:pt x="181" y="270"/>
                  <a:pt x="159" y="284"/>
                </a:cubicBezTo>
                <a:cubicBezTo>
                  <a:pt x="144" y="293"/>
                  <a:pt x="130" y="307"/>
                  <a:pt x="119" y="322"/>
                </a:cubicBezTo>
                <a:cubicBezTo>
                  <a:pt x="105" y="320"/>
                  <a:pt x="56" y="308"/>
                  <a:pt x="47" y="253"/>
                </a:cubicBezTo>
                <a:cubicBezTo>
                  <a:pt x="53" y="249"/>
                  <a:pt x="57" y="244"/>
                  <a:pt x="60" y="237"/>
                </a:cubicBezTo>
                <a:cubicBezTo>
                  <a:pt x="62" y="232"/>
                  <a:pt x="59" y="225"/>
                  <a:pt x="54" y="223"/>
                </a:cubicBezTo>
                <a:cubicBezTo>
                  <a:pt x="48" y="221"/>
                  <a:pt x="41" y="224"/>
                  <a:pt x="39" y="229"/>
                </a:cubicBezTo>
                <a:cubicBezTo>
                  <a:pt x="37" y="234"/>
                  <a:pt x="34" y="238"/>
                  <a:pt x="29" y="239"/>
                </a:cubicBezTo>
                <a:cubicBezTo>
                  <a:pt x="25" y="241"/>
                  <a:pt x="20" y="240"/>
                  <a:pt x="16" y="238"/>
                </a:cubicBezTo>
                <a:cubicBezTo>
                  <a:pt x="10" y="235"/>
                  <a:pt x="4" y="237"/>
                  <a:pt x="1" y="242"/>
                </a:cubicBezTo>
                <a:cubicBezTo>
                  <a:pt x="-2" y="247"/>
                  <a:pt x="0" y="253"/>
                  <a:pt x="5" y="256"/>
                </a:cubicBezTo>
                <a:cubicBezTo>
                  <a:pt x="11" y="260"/>
                  <a:pt x="18" y="261"/>
                  <a:pt x="24" y="261"/>
                </a:cubicBezTo>
                <a:cubicBezTo>
                  <a:pt x="25" y="261"/>
                  <a:pt x="26" y="261"/>
                  <a:pt x="26" y="261"/>
                </a:cubicBezTo>
                <a:cubicBezTo>
                  <a:pt x="37" y="312"/>
                  <a:pt x="78" y="335"/>
                  <a:pt x="107" y="342"/>
                </a:cubicBezTo>
                <a:cubicBezTo>
                  <a:pt x="103" y="350"/>
                  <a:pt x="101" y="359"/>
                  <a:pt x="100" y="367"/>
                </a:cubicBezTo>
                <a:cubicBezTo>
                  <a:pt x="99" y="373"/>
                  <a:pt x="104" y="378"/>
                  <a:pt x="110" y="379"/>
                </a:cubicBezTo>
                <a:lnTo>
                  <a:pt x="111" y="379"/>
                </a:lnTo>
                <a:cubicBezTo>
                  <a:pt x="116" y="379"/>
                  <a:pt x="121" y="375"/>
                  <a:pt x="121" y="369"/>
                </a:cubicBezTo>
                <a:cubicBezTo>
                  <a:pt x="124" y="343"/>
                  <a:pt x="148" y="316"/>
                  <a:pt x="170" y="302"/>
                </a:cubicBezTo>
                <a:cubicBezTo>
                  <a:pt x="191" y="289"/>
                  <a:pt x="221" y="286"/>
                  <a:pt x="250" y="283"/>
                </a:cubicBezTo>
                <a:cubicBezTo>
                  <a:pt x="278" y="281"/>
                  <a:pt x="305" y="278"/>
                  <a:pt x="326" y="267"/>
                </a:cubicBezTo>
                <a:moveTo>
                  <a:pt x="600" y="235"/>
                </a:moveTo>
                <a:cubicBezTo>
                  <a:pt x="597" y="240"/>
                  <a:pt x="599" y="247"/>
                  <a:pt x="604" y="249"/>
                </a:cubicBezTo>
                <a:cubicBezTo>
                  <a:pt x="606" y="250"/>
                  <a:pt x="608" y="251"/>
                  <a:pt x="609" y="251"/>
                </a:cubicBezTo>
                <a:cubicBezTo>
                  <a:pt x="613" y="251"/>
                  <a:pt x="617" y="249"/>
                  <a:pt x="619" y="245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8"/>
                  <a:pt x="574" y="120"/>
                  <a:pt x="570" y="125"/>
                </a:cubicBezTo>
                <a:cubicBezTo>
                  <a:pt x="567" y="129"/>
                  <a:pt x="568" y="136"/>
                  <a:pt x="573" y="139"/>
                </a:cubicBezTo>
                <a:cubicBezTo>
                  <a:pt x="630" y="177"/>
                  <a:pt x="601" y="233"/>
                  <a:pt x="600" y="235"/>
                </a:cubicBezTo>
                <a:moveTo>
                  <a:pt x="158" y="62"/>
                </a:moveTo>
                <a:cubicBezTo>
                  <a:pt x="161" y="62"/>
                  <a:pt x="165" y="60"/>
                  <a:pt x="167" y="57"/>
                </a:cubicBezTo>
                <a:cubicBezTo>
                  <a:pt x="198" y="14"/>
                  <a:pt x="240" y="29"/>
                  <a:pt x="242" y="30"/>
                </a:cubicBezTo>
                <a:cubicBezTo>
                  <a:pt x="248" y="32"/>
                  <a:pt x="254" y="29"/>
                  <a:pt x="256" y="23"/>
                </a:cubicBezTo>
                <a:cubicBezTo>
                  <a:pt x="258" y="18"/>
                  <a:pt x="255" y="12"/>
                  <a:pt x="250" y="10"/>
                </a:cubicBezTo>
                <a:cubicBezTo>
                  <a:pt x="229" y="2"/>
                  <a:pt x="182" y="0"/>
                  <a:pt x="149" y="45"/>
                </a:cubicBezTo>
                <a:cubicBezTo>
                  <a:pt x="146" y="50"/>
                  <a:pt x="147" y="56"/>
                  <a:pt x="152" y="60"/>
                </a:cubicBezTo>
                <a:cubicBezTo>
                  <a:pt x="154" y="61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8"/>
                  <a:pt x="521" y="57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4"/>
                  <a:pt x="435" y="0"/>
                </a:cubicBezTo>
                <a:cubicBezTo>
                  <a:pt x="429" y="1"/>
                  <a:pt x="425" y="6"/>
                  <a:pt x="425" y="12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4"/>
                </a:moveTo>
                <a:cubicBezTo>
                  <a:pt x="627" y="334"/>
                  <a:pt x="621" y="338"/>
                  <a:pt x="620" y="344"/>
                </a:cubicBezTo>
                <a:cubicBezTo>
                  <a:pt x="620" y="344"/>
                  <a:pt x="617" y="380"/>
                  <a:pt x="580" y="393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4" y="411"/>
                  <a:pt x="578" y="413"/>
                  <a:pt x="583" y="413"/>
                </a:cubicBezTo>
                <a:cubicBezTo>
                  <a:pt x="584" y="413"/>
                  <a:pt x="585" y="413"/>
                  <a:pt x="586" y="413"/>
                </a:cubicBezTo>
                <a:cubicBezTo>
                  <a:pt x="637" y="396"/>
                  <a:pt x="641" y="348"/>
                  <a:pt x="642" y="345"/>
                </a:cubicBezTo>
                <a:cubicBezTo>
                  <a:pt x="642" y="340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824760" y="416448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3"/>
                </a:moveTo>
                <a:cubicBezTo>
                  <a:pt x="7" y="229"/>
                  <a:pt x="10" y="235"/>
                  <a:pt x="16" y="236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7"/>
                </a:cubicBezTo>
                <a:cubicBezTo>
                  <a:pt x="70" y="209"/>
                  <a:pt x="75" y="205"/>
                  <a:pt x="77" y="198"/>
                </a:cubicBezTo>
                <a:cubicBezTo>
                  <a:pt x="78" y="192"/>
                  <a:pt x="74" y="187"/>
                  <a:pt x="68" y="185"/>
                </a:cubicBezTo>
                <a:cubicBezTo>
                  <a:pt x="59" y="184"/>
                  <a:pt x="50" y="184"/>
                  <a:pt x="42" y="187"/>
                </a:cubicBezTo>
                <a:cubicBezTo>
                  <a:pt x="17" y="145"/>
                  <a:pt x="22" y="103"/>
                  <a:pt x="22" y="102"/>
                </a:cubicBezTo>
                <a:cubicBezTo>
                  <a:pt x="23" y="97"/>
                  <a:pt x="18" y="91"/>
                  <a:pt x="13" y="90"/>
                </a:cubicBezTo>
                <a:cubicBezTo>
                  <a:pt x="7" y="90"/>
                  <a:pt x="2" y="94"/>
                  <a:pt x="1" y="100"/>
                </a:cubicBezTo>
                <a:cubicBezTo>
                  <a:pt x="0" y="102"/>
                  <a:pt x="-5" y="149"/>
                  <a:pt x="23" y="198"/>
                </a:cubicBezTo>
                <a:cubicBezTo>
                  <a:pt x="16" y="205"/>
                  <a:pt x="11" y="214"/>
                  <a:pt x="8" y="223"/>
                </a:cubicBezTo>
                <a:moveTo>
                  <a:pt x="246" y="170"/>
                </a:moveTo>
                <a:cubicBezTo>
                  <a:pt x="255" y="162"/>
                  <a:pt x="269" y="162"/>
                  <a:pt x="277" y="170"/>
                </a:cubicBezTo>
                <a:cubicBezTo>
                  <a:pt x="280" y="172"/>
                  <a:pt x="282" y="173"/>
                  <a:pt x="285" y="173"/>
                </a:cubicBezTo>
                <a:cubicBezTo>
                  <a:pt x="288" y="173"/>
                  <a:pt x="290" y="172"/>
                  <a:pt x="293" y="170"/>
                </a:cubicBezTo>
                <a:cubicBezTo>
                  <a:pt x="297" y="166"/>
                  <a:pt x="297" y="159"/>
                  <a:pt x="292" y="155"/>
                </a:cubicBezTo>
                <a:cubicBezTo>
                  <a:pt x="287" y="150"/>
                  <a:pt x="282" y="147"/>
                  <a:pt x="275" y="145"/>
                </a:cubicBezTo>
                <a:cubicBezTo>
                  <a:pt x="282" y="123"/>
                  <a:pt x="279" y="114"/>
                  <a:pt x="273" y="96"/>
                </a:cubicBezTo>
                <a:cubicBezTo>
                  <a:pt x="272" y="92"/>
                  <a:pt x="271" y="89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1"/>
                </a:cubicBezTo>
                <a:cubicBezTo>
                  <a:pt x="263" y="-2"/>
                  <a:pt x="256" y="0"/>
                  <a:pt x="253" y="5"/>
                </a:cubicBezTo>
                <a:cubicBezTo>
                  <a:pt x="233" y="37"/>
                  <a:pt x="241" y="61"/>
                  <a:pt x="249" y="89"/>
                </a:cubicBezTo>
                <a:lnTo>
                  <a:pt x="250" y="91"/>
                </a:lnTo>
                <a:cubicBezTo>
                  <a:pt x="251" y="95"/>
                  <a:pt x="252" y="99"/>
                  <a:pt x="253" y="102"/>
                </a:cubicBezTo>
                <a:cubicBezTo>
                  <a:pt x="258" y="118"/>
                  <a:pt x="260" y="124"/>
                  <a:pt x="253" y="143"/>
                </a:cubicBezTo>
                <a:cubicBezTo>
                  <a:pt x="246" y="145"/>
                  <a:pt x="238" y="148"/>
                  <a:pt x="232" y="154"/>
                </a:cubicBezTo>
                <a:cubicBezTo>
                  <a:pt x="228" y="158"/>
                  <a:pt x="227" y="165"/>
                  <a:pt x="231" y="169"/>
                </a:cubicBezTo>
                <a:cubicBezTo>
                  <a:pt x="235" y="174"/>
                  <a:pt x="242" y="174"/>
                  <a:pt x="246" y="170"/>
                </a:cubicBezTo>
                <a:moveTo>
                  <a:pt x="383" y="106"/>
                </a:moveTo>
                <a:cubicBezTo>
                  <a:pt x="389" y="106"/>
                  <a:pt x="396" y="105"/>
                  <a:pt x="401" y="102"/>
                </a:cubicBezTo>
                <a:cubicBezTo>
                  <a:pt x="407" y="100"/>
                  <a:pt x="409" y="93"/>
                  <a:pt x="407" y="88"/>
                </a:cubicBezTo>
                <a:cubicBezTo>
                  <a:pt x="404" y="83"/>
                  <a:pt x="398" y="80"/>
                  <a:pt x="392" y="83"/>
                </a:cubicBezTo>
                <a:cubicBezTo>
                  <a:pt x="382" y="88"/>
                  <a:pt x="367" y="83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1"/>
                  <a:pt x="340" y="78"/>
                  <a:pt x="343" y="83"/>
                </a:cubicBezTo>
                <a:cubicBezTo>
                  <a:pt x="347" y="90"/>
                  <a:pt x="353" y="96"/>
                  <a:pt x="359" y="100"/>
                </a:cubicBezTo>
                <a:cubicBezTo>
                  <a:pt x="348" y="128"/>
                  <a:pt x="354" y="157"/>
                  <a:pt x="360" y="173"/>
                </a:cubicBezTo>
                <a:cubicBezTo>
                  <a:pt x="361" y="177"/>
                  <a:pt x="365" y="180"/>
                  <a:pt x="370" y="180"/>
                </a:cubicBezTo>
                <a:cubicBezTo>
                  <a:pt x="371" y="180"/>
                  <a:pt x="373" y="180"/>
                  <a:pt x="374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7" y="155"/>
                  <a:pt x="369" y="129"/>
                  <a:pt x="381" y="106"/>
                </a:cubicBezTo>
                <a:cubicBezTo>
                  <a:pt x="382" y="106"/>
                  <a:pt x="382" y="106"/>
                  <a:pt x="383" y="106"/>
                </a:cubicBezTo>
                <a:moveTo>
                  <a:pt x="485" y="308"/>
                </a:moveTo>
                <a:cubicBezTo>
                  <a:pt x="485" y="302"/>
                  <a:pt x="480" y="298"/>
                  <a:pt x="474" y="298"/>
                </a:cubicBezTo>
                <a:cubicBezTo>
                  <a:pt x="452" y="300"/>
                  <a:pt x="434" y="283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2"/>
                  <a:pt x="411" y="257"/>
                  <a:pt x="411" y="263"/>
                </a:cubicBezTo>
                <a:cubicBezTo>
                  <a:pt x="412" y="276"/>
                  <a:pt x="417" y="287"/>
                  <a:pt x="424" y="296"/>
                </a:cubicBezTo>
                <a:cubicBezTo>
                  <a:pt x="407" y="317"/>
                  <a:pt x="385" y="322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0"/>
                  <a:pt x="303" y="321"/>
                </a:cubicBezTo>
                <a:cubicBezTo>
                  <a:pt x="303" y="315"/>
                  <a:pt x="301" y="306"/>
                  <a:pt x="296" y="298"/>
                </a:cubicBezTo>
                <a:cubicBezTo>
                  <a:pt x="293" y="293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1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39"/>
                  <a:pt x="152" y="334"/>
                </a:cubicBezTo>
                <a:cubicBezTo>
                  <a:pt x="148" y="330"/>
                  <a:pt x="141" y="330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6"/>
                  <a:pt x="107" y="382"/>
                  <a:pt x="106" y="383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399"/>
                  <a:pt x="113" y="400"/>
                  <a:pt x="115" y="400"/>
                </a:cubicBezTo>
                <a:cubicBezTo>
                  <a:pt x="118" y="400"/>
                  <a:pt x="121" y="398"/>
                  <a:pt x="123" y="396"/>
                </a:cubicBezTo>
                <a:cubicBezTo>
                  <a:pt x="123" y="395"/>
                  <a:pt x="135" y="380"/>
                  <a:pt x="158" y="373"/>
                </a:cubicBezTo>
                <a:cubicBezTo>
                  <a:pt x="170" y="370"/>
                  <a:pt x="187" y="370"/>
                  <a:pt x="204" y="374"/>
                </a:cubicBezTo>
                <a:cubicBezTo>
                  <a:pt x="209" y="375"/>
                  <a:pt x="213" y="376"/>
                  <a:pt x="217" y="376"/>
                </a:cubicBezTo>
                <a:cubicBezTo>
                  <a:pt x="219" y="380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79"/>
                  <a:pt x="239" y="372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2"/>
                  <a:pt x="304" y="342"/>
                </a:cubicBezTo>
                <a:cubicBezTo>
                  <a:pt x="316" y="341"/>
                  <a:pt x="327" y="343"/>
                  <a:pt x="337" y="344"/>
                </a:cubicBezTo>
                <a:cubicBezTo>
                  <a:pt x="347" y="345"/>
                  <a:pt x="357" y="346"/>
                  <a:pt x="368" y="345"/>
                </a:cubicBezTo>
                <a:cubicBezTo>
                  <a:pt x="370" y="351"/>
                  <a:pt x="370" y="358"/>
                  <a:pt x="369" y="360"/>
                </a:cubicBezTo>
                <a:cubicBezTo>
                  <a:pt x="369" y="366"/>
                  <a:pt x="374" y="371"/>
                  <a:pt x="380" y="372"/>
                </a:cubicBezTo>
                <a:lnTo>
                  <a:pt x="381" y="372"/>
                </a:lnTo>
                <a:cubicBezTo>
                  <a:pt x="386" y="372"/>
                  <a:pt x="391" y="368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6"/>
                  <a:pt x="460" y="320"/>
                  <a:pt x="471" y="320"/>
                </a:cubicBezTo>
                <a:cubicBezTo>
                  <a:pt x="473" y="320"/>
                  <a:pt x="474" y="320"/>
                  <a:pt x="475" y="319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065240" y="3654720"/>
            <a:ext cx="627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Nodos y aristas pueden ser objetos con referencias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8" name=""/>
          <p:cNvSpPr/>
          <p:nvPr/>
        </p:nvSpPr>
        <p:spPr>
          <a:xfrm>
            <a:off x="1047600" y="4790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1065240" y="4073760"/>
            <a:ext cx="165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Aplicaciones: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0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1300320" y="4636080"/>
            <a:ext cx="219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Rutas, navegación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1047600" y="5762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1300320" y="5121720"/>
            <a:ext cx="175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Redes sociales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300320" y="5607360"/>
            <a:ext cx="228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IA: Dijkstra, A*, etc.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821160" y="79992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280" y="0"/>
                </a:moveTo>
                <a:cubicBezTo>
                  <a:pt x="125" y="0"/>
                  <a:pt x="0" y="122"/>
                  <a:pt x="0" y="273"/>
                </a:cubicBezTo>
                <a:lnTo>
                  <a:pt x="0" y="545"/>
                </a:lnTo>
                <a:lnTo>
                  <a:pt x="112" y="545"/>
                </a:lnTo>
                <a:lnTo>
                  <a:pt x="112" y="273"/>
                </a:lnTo>
                <a:cubicBezTo>
                  <a:pt x="112" y="262"/>
                  <a:pt x="113" y="252"/>
                  <a:pt x="115" y="241"/>
                </a:cubicBezTo>
                <a:cubicBezTo>
                  <a:pt x="117" y="231"/>
                  <a:pt x="120" y="219"/>
                  <a:pt x="124" y="209"/>
                </a:cubicBezTo>
                <a:cubicBezTo>
                  <a:pt x="128" y="200"/>
                  <a:pt x="134" y="190"/>
                  <a:pt x="140" y="181"/>
                </a:cubicBezTo>
                <a:cubicBezTo>
                  <a:pt x="146" y="172"/>
                  <a:pt x="153" y="164"/>
                  <a:pt x="161" y="157"/>
                </a:cubicBezTo>
                <a:cubicBezTo>
                  <a:pt x="168" y="149"/>
                  <a:pt x="177" y="142"/>
                  <a:pt x="186" y="136"/>
                </a:cubicBezTo>
                <a:cubicBezTo>
                  <a:pt x="195" y="130"/>
                  <a:pt x="205" y="125"/>
                  <a:pt x="215" y="121"/>
                </a:cubicBezTo>
                <a:cubicBezTo>
                  <a:pt x="225" y="117"/>
                  <a:pt x="237" y="114"/>
                  <a:pt x="247" y="112"/>
                </a:cubicBezTo>
                <a:cubicBezTo>
                  <a:pt x="258" y="110"/>
                  <a:pt x="269" y="109"/>
                  <a:pt x="280" y="109"/>
                </a:cubicBezTo>
                <a:cubicBezTo>
                  <a:pt x="291" y="109"/>
                  <a:pt x="302" y="110"/>
                  <a:pt x="313" y="112"/>
                </a:cubicBezTo>
                <a:cubicBezTo>
                  <a:pt x="324" y="114"/>
                  <a:pt x="334" y="117"/>
                  <a:pt x="344" y="121"/>
                </a:cubicBezTo>
                <a:cubicBezTo>
                  <a:pt x="354" y="125"/>
                  <a:pt x="364" y="130"/>
                  <a:pt x="373" y="136"/>
                </a:cubicBezTo>
                <a:cubicBezTo>
                  <a:pt x="382" y="142"/>
                  <a:pt x="391" y="149"/>
                  <a:pt x="399" y="157"/>
                </a:cubicBezTo>
                <a:cubicBezTo>
                  <a:pt x="406" y="164"/>
                  <a:pt x="413" y="172"/>
                  <a:pt x="419" y="181"/>
                </a:cubicBezTo>
                <a:cubicBezTo>
                  <a:pt x="426" y="190"/>
                  <a:pt x="431" y="200"/>
                  <a:pt x="435" y="209"/>
                </a:cubicBezTo>
                <a:cubicBezTo>
                  <a:pt x="439" y="219"/>
                  <a:pt x="442" y="231"/>
                  <a:pt x="444" y="241"/>
                </a:cubicBezTo>
                <a:cubicBezTo>
                  <a:pt x="447" y="252"/>
                  <a:pt x="448" y="262"/>
                  <a:pt x="448" y="273"/>
                </a:cubicBezTo>
                <a:lnTo>
                  <a:pt x="448" y="545"/>
                </a:lnTo>
                <a:lnTo>
                  <a:pt x="559" y="545"/>
                </a:lnTo>
                <a:lnTo>
                  <a:pt x="559" y="273"/>
                </a:lnTo>
                <a:cubicBezTo>
                  <a:pt x="559" y="122"/>
                  <a:pt x="434" y="0"/>
                  <a:pt x="280" y="0"/>
                </a:cubicBezTo>
                <a:close/>
              </a:path>
            </a:pathLst>
          </a:custGeom>
          <a:solidFill>
            <a:srgbClr val="aab8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0" name=""/>
          <p:cNvSpPr/>
          <p:nvPr/>
        </p:nvSpPr>
        <p:spPr>
          <a:xfrm>
            <a:off x="780840" y="937080"/>
            <a:ext cx="281880" cy="215640"/>
          </a:xfrm>
          <a:custGeom>
            <a:avLst/>
            <a:gdLst/>
            <a:ahLst/>
            <a:rect l="0" t="0" r="r" b="b"/>
            <a:pathLst>
              <a:path w="783" h="599">
                <a:moveTo>
                  <a:pt x="783" y="490"/>
                </a:moveTo>
                <a:cubicBezTo>
                  <a:pt x="783" y="505"/>
                  <a:pt x="780" y="518"/>
                  <a:pt x="775" y="532"/>
                </a:cubicBezTo>
                <a:cubicBezTo>
                  <a:pt x="769" y="545"/>
                  <a:pt x="761" y="557"/>
                  <a:pt x="750" y="567"/>
                </a:cubicBezTo>
                <a:cubicBezTo>
                  <a:pt x="740" y="577"/>
                  <a:pt x="728" y="585"/>
                  <a:pt x="714" y="591"/>
                </a:cubicBezTo>
                <a:cubicBezTo>
                  <a:pt x="700" y="596"/>
                  <a:pt x="686" y="599"/>
                  <a:pt x="671" y="599"/>
                </a:cubicBezTo>
                <a:lnTo>
                  <a:pt x="112" y="599"/>
                </a:lnTo>
                <a:cubicBezTo>
                  <a:pt x="97" y="599"/>
                  <a:pt x="83" y="596"/>
                  <a:pt x="69" y="591"/>
                </a:cubicBezTo>
                <a:cubicBezTo>
                  <a:pt x="55" y="585"/>
                  <a:pt x="43" y="577"/>
                  <a:pt x="33" y="567"/>
                </a:cubicBezTo>
                <a:cubicBezTo>
                  <a:pt x="22" y="557"/>
                  <a:pt x="14" y="545"/>
                  <a:pt x="9" y="532"/>
                </a:cubicBezTo>
                <a:cubicBezTo>
                  <a:pt x="3" y="518"/>
                  <a:pt x="0" y="505"/>
                  <a:pt x="0" y="490"/>
                </a:cubicBezTo>
                <a:lnTo>
                  <a:pt x="0" y="109"/>
                </a:lnTo>
                <a:cubicBezTo>
                  <a:pt x="0" y="95"/>
                  <a:pt x="3" y="80"/>
                  <a:pt x="9" y="67"/>
                </a:cubicBezTo>
                <a:cubicBezTo>
                  <a:pt x="14" y="54"/>
                  <a:pt x="22" y="42"/>
                  <a:pt x="33" y="32"/>
                </a:cubicBezTo>
                <a:cubicBezTo>
                  <a:pt x="43" y="21"/>
                  <a:pt x="55" y="14"/>
                  <a:pt x="69" y="8"/>
                </a:cubicBezTo>
                <a:cubicBezTo>
                  <a:pt x="83" y="2"/>
                  <a:pt x="97" y="0"/>
                  <a:pt x="112" y="0"/>
                </a:cubicBezTo>
                <a:lnTo>
                  <a:pt x="671" y="0"/>
                </a:lnTo>
                <a:cubicBezTo>
                  <a:pt x="686" y="0"/>
                  <a:pt x="700" y="2"/>
                  <a:pt x="714" y="8"/>
                </a:cubicBezTo>
                <a:cubicBezTo>
                  <a:pt x="728" y="14"/>
                  <a:pt x="740" y="21"/>
                  <a:pt x="750" y="32"/>
                </a:cubicBezTo>
                <a:cubicBezTo>
                  <a:pt x="761" y="42"/>
                  <a:pt x="769" y="54"/>
                  <a:pt x="775" y="67"/>
                </a:cubicBezTo>
                <a:cubicBezTo>
                  <a:pt x="780" y="80"/>
                  <a:pt x="783" y="95"/>
                  <a:pt x="783" y="109"/>
                </a:cubicBezTo>
                <a:lnTo>
                  <a:pt x="783" y="490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1" name=""/>
          <p:cNvSpPr/>
          <p:nvPr/>
        </p:nvSpPr>
        <p:spPr>
          <a:xfrm>
            <a:off x="951840" y="799920"/>
            <a:ext cx="181440" cy="352800"/>
          </a:xfrm>
          <a:custGeom>
            <a:avLst/>
            <a:gdLst/>
            <a:ahLst/>
            <a:rect l="0" t="0" r="r" b="b"/>
            <a:pathLst>
              <a:path w="504" h="980">
                <a:moveTo>
                  <a:pt x="504" y="246"/>
                </a:moveTo>
                <a:cubicBezTo>
                  <a:pt x="504" y="230"/>
                  <a:pt x="502" y="213"/>
                  <a:pt x="499" y="197"/>
                </a:cubicBezTo>
                <a:cubicBezTo>
                  <a:pt x="496" y="181"/>
                  <a:pt x="491" y="166"/>
                  <a:pt x="484" y="151"/>
                </a:cubicBezTo>
                <a:cubicBezTo>
                  <a:pt x="478" y="136"/>
                  <a:pt x="470" y="122"/>
                  <a:pt x="461" y="109"/>
                </a:cubicBezTo>
                <a:cubicBezTo>
                  <a:pt x="452" y="95"/>
                  <a:pt x="442" y="83"/>
                  <a:pt x="430" y="72"/>
                </a:cubicBezTo>
                <a:cubicBezTo>
                  <a:pt x="418" y="60"/>
                  <a:pt x="406" y="50"/>
                  <a:pt x="392" y="41"/>
                </a:cubicBezTo>
                <a:cubicBezTo>
                  <a:pt x="378" y="32"/>
                  <a:pt x="364" y="25"/>
                  <a:pt x="348" y="19"/>
                </a:cubicBezTo>
                <a:cubicBezTo>
                  <a:pt x="333" y="12"/>
                  <a:pt x="317" y="8"/>
                  <a:pt x="301" y="5"/>
                </a:cubicBezTo>
                <a:cubicBezTo>
                  <a:pt x="285" y="2"/>
                  <a:pt x="269" y="0"/>
                  <a:pt x="252" y="0"/>
                </a:cubicBezTo>
                <a:cubicBezTo>
                  <a:pt x="236" y="0"/>
                  <a:pt x="219" y="2"/>
                  <a:pt x="203" y="5"/>
                </a:cubicBezTo>
                <a:cubicBezTo>
                  <a:pt x="187" y="8"/>
                  <a:pt x="171" y="12"/>
                  <a:pt x="156" y="19"/>
                </a:cubicBezTo>
                <a:cubicBezTo>
                  <a:pt x="141" y="25"/>
                  <a:pt x="126" y="32"/>
                  <a:pt x="112" y="41"/>
                </a:cubicBezTo>
                <a:cubicBezTo>
                  <a:pt x="98" y="50"/>
                  <a:pt x="85" y="60"/>
                  <a:pt x="73" y="72"/>
                </a:cubicBezTo>
                <a:cubicBezTo>
                  <a:pt x="62" y="83"/>
                  <a:pt x="51" y="95"/>
                  <a:pt x="42" y="109"/>
                </a:cubicBezTo>
                <a:cubicBezTo>
                  <a:pt x="33" y="122"/>
                  <a:pt x="25" y="136"/>
                  <a:pt x="19" y="151"/>
                </a:cubicBezTo>
                <a:cubicBezTo>
                  <a:pt x="13" y="166"/>
                  <a:pt x="8" y="181"/>
                  <a:pt x="5" y="197"/>
                </a:cubicBezTo>
                <a:cubicBezTo>
                  <a:pt x="1" y="213"/>
                  <a:pt x="0" y="230"/>
                  <a:pt x="0" y="246"/>
                </a:cubicBezTo>
                <a:cubicBezTo>
                  <a:pt x="0" y="352"/>
                  <a:pt x="70" y="443"/>
                  <a:pt x="168" y="476"/>
                </a:cubicBezTo>
                <a:lnTo>
                  <a:pt x="168" y="912"/>
                </a:lnTo>
                <a:cubicBezTo>
                  <a:pt x="168" y="920"/>
                  <a:pt x="170" y="929"/>
                  <a:pt x="173" y="936"/>
                </a:cubicBezTo>
                <a:cubicBezTo>
                  <a:pt x="176" y="944"/>
                  <a:pt x="181" y="951"/>
                  <a:pt x="187" y="957"/>
                </a:cubicBezTo>
                <a:cubicBezTo>
                  <a:pt x="192" y="964"/>
                  <a:pt x="199" y="969"/>
                  <a:pt x="207" y="973"/>
                </a:cubicBezTo>
                <a:cubicBezTo>
                  <a:pt x="215" y="976"/>
                  <a:pt x="223" y="979"/>
                  <a:pt x="231" y="979"/>
                </a:cubicBezTo>
                <a:cubicBezTo>
                  <a:pt x="240" y="980"/>
                  <a:pt x="248" y="980"/>
                  <a:pt x="257" y="977"/>
                </a:cubicBezTo>
                <a:cubicBezTo>
                  <a:pt x="265" y="975"/>
                  <a:pt x="273" y="971"/>
                  <a:pt x="280" y="966"/>
                </a:cubicBezTo>
                <a:cubicBezTo>
                  <a:pt x="287" y="961"/>
                  <a:pt x="292" y="955"/>
                  <a:pt x="297" y="948"/>
                </a:cubicBezTo>
                <a:cubicBezTo>
                  <a:pt x="302" y="941"/>
                  <a:pt x="305" y="934"/>
                  <a:pt x="307" y="925"/>
                </a:cubicBezTo>
                <a:lnTo>
                  <a:pt x="308" y="926"/>
                </a:lnTo>
                <a:cubicBezTo>
                  <a:pt x="316" y="926"/>
                  <a:pt x="322" y="923"/>
                  <a:pt x="328" y="918"/>
                </a:cubicBezTo>
                <a:cubicBezTo>
                  <a:pt x="333" y="912"/>
                  <a:pt x="336" y="906"/>
                  <a:pt x="336" y="898"/>
                </a:cubicBezTo>
                <a:lnTo>
                  <a:pt x="336" y="871"/>
                </a:lnTo>
                <a:cubicBezTo>
                  <a:pt x="336" y="864"/>
                  <a:pt x="333" y="857"/>
                  <a:pt x="328" y="852"/>
                </a:cubicBezTo>
                <a:cubicBezTo>
                  <a:pt x="322" y="847"/>
                  <a:pt x="316" y="844"/>
                  <a:pt x="308" y="844"/>
                </a:cubicBezTo>
                <a:lnTo>
                  <a:pt x="308" y="817"/>
                </a:lnTo>
                <a:cubicBezTo>
                  <a:pt x="316" y="817"/>
                  <a:pt x="322" y="814"/>
                  <a:pt x="328" y="809"/>
                </a:cubicBezTo>
                <a:cubicBezTo>
                  <a:pt x="333" y="804"/>
                  <a:pt x="336" y="797"/>
                  <a:pt x="336" y="790"/>
                </a:cubicBezTo>
                <a:lnTo>
                  <a:pt x="336" y="735"/>
                </a:lnTo>
                <a:cubicBezTo>
                  <a:pt x="336" y="728"/>
                  <a:pt x="333" y="721"/>
                  <a:pt x="328" y="716"/>
                </a:cubicBezTo>
                <a:cubicBezTo>
                  <a:pt x="322" y="711"/>
                  <a:pt x="316" y="708"/>
                  <a:pt x="308" y="708"/>
                </a:cubicBezTo>
                <a:lnTo>
                  <a:pt x="308" y="646"/>
                </a:lnTo>
                <a:cubicBezTo>
                  <a:pt x="317" y="641"/>
                  <a:pt x="324" y="635"/>
                  <a:pt x="328" y="626"/>
                </a:cubicBezTo>
                <a:cubicBezTo>
                  <a:pt x="333" y="618"/>
                  <a:pt x="336" y="609"/>
                  <a:pt x="336" y="599"/>
                </a:cubicBezTo>
                <a:lnTo>
                  <a:pt x="336" y="476"/>
                </a:lnTo>
                <a:cubicBezTo>
                  <a:pt x="434" y="443"/>
                  <a:pt x="504" y="352"/>
                  <a:pt x="504" y="246"/>
                </a:cubicBezTo>
                <a:moveTo>
                  <a:pt x="252" y="54"/>
                </a:moveTo>
                <a:cubicBezTo>
                  <a:pt x="260" y="54"/>
                  <a:pt x="267" y="56"/>
                  <a:pt x="274" y="59"/>
                </a:cubicBezTo>
                <a:cubicBezTo>
                  <a:pt x="280" y="61"/>
                  <a:pt x="286" y="65"/>
                  <a:pt x="292" y="70"/>
                </a:cubicBezTo>
                <a:cubicBezTo>
                  <a:pt x="297" y="75"/>
                  <a:pt x="301" y="81"/>
                  <a:pt x="304" y="88"/>
                </a:cubicBezTo>
                <a:cubicBezTo>
                  <a:pt x="307" y="95"/>
                  <a:pt x="308" y="102"/>
                  <a:pt x="308" y="109"/>
                </a:cubicBezTo>
                <a:cubicBezTo>
                  <a:pt x="308" y="116"/>
                  <a:pt x="307" y="123"/>
                  <a:pt x="304" y="130"/>
                </a:cubicBezTo>
                <a:cubicBezTo>
                  <a:pt x="301" y="136"/>
                  <a:pt x="297" y="142"/>
                  <a:pt x="292" y="147"/>
                </a:cubicBezTo>
                <a:cubicBezTo>
                  <a:pt x="286" y="152"/>
                  <a:pt x="280" y="156"/>
                  <a:pt x="274" y="159"/>
                </a:cubicBezTo>
                <a:cubicBezTo>
                  <a:pt x="267" y="162"/>
                  <a:pt x="260" y="163"/>
                  <a:pt x="252" y="163"/>
                </a:cubicBezTo>
                <a:cubicBezTo>
                  <a:pt x="245" y="163"/>
                  <a:pt x="238" y="162"/>
                  <a:pt x="231" y="159"/>
                </a:cubicBezTo>
                <a:cubicBezTo>
                  <a:pt x="224" y="156"/>
                  <a:pt x="218" y="152"/>
                  <a:pt x="213" y="147"/>
                </a:cubicBezTo>
                <a:cubicBezTo>
                  <a:pt x="207" y="142"/>
                  <a:pt x="203" y="136"/>
                  <a:pt x="201" y="130"/>
                </a:cubicBezTo>
                <a:cubicBezTo>
                  <a:pt x="198" y="123"/>
                  <a:pt x="196" y="116"/>
                  <a:pt x="196" y="109"/>
                </a:cubicBezTo>
                <a:cubicBezTo>
                  <a:pt x="196" y="102"/>
                  <a:pt x="198" y="95"/>
                  <a:pt x="201" y="88"/>
                </a:cubicBezTo>
                <a:cubicBezTo>
                  <a:pt x="203" y="81"/>
                  <a:pt x="207" y="75"/>
                  <a:pt x="213" y="70"/>
                </a:cubicBezTo>
                <a:cubicBezTo>
                  <a:pt x="218" y="65"/>
                  <a:pt x="224" y="61"/>
                  <a:pt x="231" y="59"/>
                </a:cubicBezTo>
                <a:cubicBezTo>
                  <a:pt x="238" y="56"/>
                  <a:pt x="245" y="54"/>
                  <a:pt x="252" y="54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1160280" y="736560"/>
            <a:ext cx="6294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11. Tablas hash con encadenamiento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4" name=""/>
          <p:cNvSpPr/>
          <p:nvPr/>
        </p:nvSpPr>
        <p:spPr>
          <a:xfrm>
            <a:off x="1047600" y="2114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1300320" y="1473480"/>
            <a:ext cx="3954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array + función hash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1300320" y="1959480"/>
            <a:ext cx="323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Colisiones: listas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7" name=""/>
          <p:cNvSpPr/>
          <p:nvPr/>
        </p:nvSpPr>
        <p:spPr>
          <a:xfrm>
            <a:off x="1047600" y="3286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747720" y="2558160"/>
            <a:ext cx="2051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9" name=""/>
          <p:cNvSpPr/>
          <p:nvPr/>
        </p:nvSpPr>
        <p:spPr>
          <a:xfrm>
            <a:off x="3504960" y="316224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3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2" y="5"/>
                  <a:pt x="1851" y="8"/>
                  <a:pt x="1861" y="12"/>
                </a:cubicBezTo>
                <a:cubicBezTo>
                  <a:pt x="1871" y="16"/>
                  <a:pt x="1880" y="21"/>
                  <a:pt x="1889" y="26"/>
                </a:cubicBezTo>
                <a:cubicBezTo>
                  <a:pt x="1897" y="32"/>
                  <a:pt x="1905" y="39"/>
                  <a:pt x="1913" y="46"/>
                </a:cubicBezTo>
                <a:cubicBezTo>
                  <a:pt x="1920" y="54"/>
                  <a:pt x="1927" y="62"/>
                  <a:pt x="1932" y="70"/>
                </a:cubicBezTo>
                <a:cubicBezTo>
                  <a:pt x="1938" y="79"/>
                  <a:pt x="1943" y="88"/>
                  <a:pt x="1947" y="98"/>
                </a:cubicBezTo>
                <a:cubicBezTo>
                  <a:pt x="1951" y="107"/>
                  <a:pt x="1954" y="117"/>
                  <a:pt x="1956" y="127"/>
                </a:cubicBezTo>
                <a:cubicBezTo>
                  <a:pt x="1958" y="138"/>
                  <a:pt x="1959" y="148"/>
                  <a:pt x="1959" y="158"/>
                </a:cubicBezTo>
                <a:lnTo>
                  <a:pt x="1959" y="873"/>
                </a:lnTo>
                <a:cubicBezTo>
                  <a:pt x="1959" y="883"/>
                  <a:pt x="1958" y="894"/>
                  <a:pt x="1956" y="904"/>
                </a:cubicBezTo>
                <a:cubicBezTo>
                  <a:pt x="1954" y="914"/>
                  <a:pt x="1951" y="924"/>
                  <a:pt x="1947" y="934"/>
                </a:cubicBezTo>
                <a:cubicBezTo>
                  <a:pt x="1943" y="943"/>
                  <a:pt x="1938" y="952"/>
                  <a:pt x="1932" y="961"/>
                </a:cubicBezTo>
                <a:cubicBezTo>
                  <a:pt x="1927" y="970"/>
                  <a:pt x="1920" y="978"/>
                  <a:pt x="1913" y="985"/>
                </a:cubicBezTo>
                <a:cubicBezTo>
                  <a:pt x="1905" y="992"/>
                  <a:pt x="1897" y="999"/>
                  <a:pt x="1889" y="1005"/>
                </a:cubicBezTo>
                <a:cubicBezTo>
                  <a:pt x="1880" y="1012"/>
                  <a:pt x="1871" y="1016"/>
                  <a:pt x="1861" y="1020"/>
                </a:cubicBezTo>
                <a:cubicBezTo>
                  <a:pt x="1851" y="1024"/>
                  <a:pt x="1842" y="1027"/>
                  <a:pt x="1831" y="1029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79" y="1012"/>
                  <a:pt x="71" y="1005"/>
                </a:cubicBezTo>
                <a:cubicBezTo>
                  <a:pt x="62" y="999"/>
                  <a:pt x="54" y="992"/>
                  <a:pt x="47" y="985"/>
                </a:cubicBezTo>
                <a:cubicBezTo>
                  <a:pt x="39" y="978"/>
                  <a:pt x="33" y="970"/>
                  <a:pt x="27" y="961"/>
                </a:cubicBezTo>
                <a:cubicBezTo>
                  <a:pt x="21" y="952"/>
                  <a:pt x="16" y="943"/>
                  <a:pt x="12" y="934"/>
                </a:cubicBezTo>
                <a:cubicBezTo>
                  <a:pt x="8" y="924"/>
                  <a:pt x="5" y="914"/>
                  <a:pt x="3" y="904"/>
                </a:cubicBezTo>
                <a:cubicBezTo>
                  <a:pt x="1" y="894"/>
                  <a:pt x="0" y="883"/>
                  <a:pt x="0" y="873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1300320" y="3130920"/>
            <a:ext cx="219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promedio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1" name=""/>
          <p:cNvSpPr/>
          <p:nvPr/>
        </p:nvSpPr>
        <p:spPr>
          <a:xfrm>
            <a:off x="1047600" y="3771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3596400" y="32536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O(1)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3" name=""/>
          <p:cNvSpPr/>
          <p:nvPr/>
        </p:nvSpPr>
        <p:spPr>
          <a:xfrm>
            <a:off x="775080" y="424224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8"/>
                  <a:pt x="533" y="106"/>
                  <a:pt x="531" y="110"/>
                </a:cubicBezTo>
                <a:cubicBezTo>
                  <a:pt x="517" y="137"/>
                  <a:pt x="500" y="145"/>
                  <a:pt x="472" y="117"/>
                </a:cubicBezTo>
                <a:cubicBezTo>
                  <a:pt x="469" y="114"/>
                  <a:pt x="384" y="26"/>
                  <a:pt x="370" y="10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4"/>
                  <a:pt x="229" y="101"/>
                </a:cubicBezTo>
                <a:cubicBezTo>
                  <a:pt x="212" y="121"/>
                  <a:pt x="212" y="146"/>
                  <a:pt x="227" y="162"/>
                </a:cubicBezTo>
                <a:cubicBezTo>
                  <a:pt x="234" y="169"/>
                  <a:pt x="243" y="171"/>
                  <a:pt x="252" y="174"/>
                </a:cubicBezTo>
                <a:cubicBezTo>
                  <a:pt x="263" y="178"/>
                  <a:pt x="289" y="175"/>
                  <a:pt x="304" y="190"/>
                </a:cubicBezTo>
                <a:cubicBezTo>
                  <a:pt x="329" y="215"/>
                  <a:pt x="316" y="253"/>
                  <a:pt x="285" y="285"/>
                </a:cubicBezTo>
                <a:cubicBezTo>
                  <a:pt x="253" y="316"/>
                  <a:pt x="215" y="328"/>
                  <a:pt x="191" y="304"/>
                </a:cubicBezTo>
                <a:cubicBezTo>
                  <a:pt x="176" y="289"/>
                  <a:pt x="178" y="263"/>
                  <a:pt x="174" y="252"/>
                </a:cubicBezTo>
                <a:cubicBezTo>
                  <a:pt x="171" y="243"/>
                  <a:pt x="169" y="234"/>
                  <a:pt x="162" y="227"/>
                </a:cubicBezTo>
                <a:cubicBezTo>
                  <a:pt x="146" y="212"/>
                  <a:pt x="121" y="212"/>
                  <a:pt x="101" y="229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7"/>
                  <a:pt x="0" y="361"/>
                  <a:pt x="10" y="370"/>
                </a:cubicBezTo>
                <a:cubicBezTo>
                  <a:pt x="26" y="384"/>
                  <a:pt x="115" y="468"/>
                  <a:pt x="117" y="471"/>
                </a:cubicBezTo>
                <a:cubicBezTo>
                  <a:pt x="146" y="499"/>
                  <a:pt x="137" y="517"/>
                  <a:pt x="110" y="531"/>
                </a:cubicBezTo>
                <a:cubicBezTo>
                  <a:pt x="106" y="533"/>
                  <a:pt x="99" y="536"/>
                  <a:pt x="88" y="547"/>
                </a:cubicBezTo>
                <a:cubicBezTo>
                  <a:pt x="57" y="578"/>
                  <a:pt x="57" y="628"/>
                  <a:pt x="88" y="659"/>
                </a:cubicBezTo>
                <a:cubicBezTo>
                  <a:pt x="119" y="691"/>
                  <a:pt x="170" y="691"/>
                  <a:pt x="201" y="659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7"/>
                  <a:pt x="400" y="751"/>
                  <a:pt x="410" y="743"/>
                </a:cubicBezTo>
                <a:cubicBezTo>
                  <a:pt x="418" y="736"/>
                  <a:pt x="497" y="673"/>
                  <a:pt x="519" y="646"/>
                </a:cubicBezTo>
                <a:cubicBezTo>
                  <a:pt x="535" y="626"/>
                  <a:pt x="536" y="601"/>
                  <a:pt x="520" y="586"/>
                </a:cubicBezTo>
                <a:cubicBezTo>
                  <a:pt x="513" y="579"/>
                  <a:pt x="505" y="576"/>
                  <a:pt x="496" y="573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3"/>
                  <a:pt x="431" y="493"/>
                  <a:pt x="463" y="462"/>
                </a:cubicBezTo>
                <a:cubicBezTo>
                  <a:pt x="495" y="431"/>
                  <a:pt x="533" y="418"/>
                  <a:pt x="557" y="442"/>
                </a:cubicBezTo>
                <a:cubicBezTo>
                  <a:pt x="572" y="457"/>
                  <a:pt x="570" y="483"/>
                  <a:pt x="573" y="495"/>
                </a:cubicBezTo>
                <a:cubicBezTo>
                  <a:pt x="576" y="504"/>
                  <a:pt x="579" y="513"/>
                  <a:pt x="586" y="520"/>
                </a:cubicBezTo>
                <a:cubicBezTo>
                  <a:pt x="601" y="536"/>
                  <a:pt x="626" y="535"/>
                  <a:pt x="647" y="519"/>
                </a:cubicBezTo>
                <a:cubicBezTo>
                  <a:pt x="673" y="496"/>
                  <a:pt x="737" y="418"/>
                  <a:pt x="743" y="410"/>
                </a:cubicBezTo>
                <a:cubicBezTo>
                  <a:pt x="751" y="399"/>
                  <a:pt x="748" y="386"/>
                  <a:pt x="737" y="376"/>
                </a:cubicBezTo>
                <a:cubicBezTo>
                  <a:pt x="721" y="362"/>
                  <a:pt x="633" y="278"/>
                  <a:pt x="630" y="275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1"/>
                </a:cubicBezTo>
                <a:cubicBezTo>
                  <a:pt x="691" y="169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1300320" y="3616560"/>
            <a:ext cx="6131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Resolución de colisiones: encadenamiento externo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5" name=""/>
          <p:cNvSpPr/>
          <p:nvPr/>
        </p:nvSpPr>
        <p:spPr>
          <a:xfrm>
            <a:off x="1047600" y="49053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1065240" y="4188240"/>
            <a:ext cx="72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Usos: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7" name=""/>
          <p:cNvSpPr/>
          <p:nvPr/>
        </p:nvSpPr>
        <p:spPr>
          <a:xfrm>
            <a:off x="1047600" y="5391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1300320" y="4750200"/>
            <a:ext cx="85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Caches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9" name=""/>
          <p:cNvSpPr/>
          <p:nvPr/>
        </p:nvSpPr>
        <p:spPr>
          <a:xfrm>
            <a:off x="1047600" y="5876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1300320" y="5235840"/>
            <a:ext cx="148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Diccionarios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1300320" y="5721840"/>
            <a:ext cx="353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Bases de datos (índices hash)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6" name=""/>
          <p:cNvSpPr/>
          <p:nvPr/>
        </p:nvSpPr>
        <p:spPr>
          <a:xfrm>
            <a:off x="780840" y="164772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89"/>
                </a:moveTo>
                <a:cubicBezTo>
                  <a:pt x="1006" y="521"/>
                  <a:pt x="1003" y="553"/>
                  <a:pt x="997" y="585"/>
                </a:cubicBezTo>
                <a:cubicBezTo>
                  <a:pt x="990" y="616"/>
                  <a:pt x="981" y="647"/>
                  <a:pt x="968" y="677"/>
                </a:cubicBezTo>
                <a:cubicBezTo>
                  <a:pt x="956" y="706"/>
                  <a:pt x="940" y="734"/>
                  <a:pt x="922" y="761"/>
                </a:cubicBezTo>
                <a:cubicBezTo>
                  <a:pt x="903" y="788"/>
                  <a:pt x="883" y="814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2"/>
                </a:cubicBezTo>
                <a:cubicBezTo>
                  <a:pt x="666" y="955"/>
                  <a:pt x="634" y="964"/>
                  <a:pt x="602" y="970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0"/>
                </a:cubicBezTo>
                <a:cubicBezTo>
                  <a:pt x="373" y="964"/>
                  <a:pt x="341" y="955"/>
                  <a:pt x="310" y="942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4"/>
                  <a:pt x="103" y="788"/>
                  <a:pt x="85" y="761"/>
                </a:cubicBezTo>
                <a:cubicBezTo>
                  <a:pt x="66" y="734"/>
                  <a:pt x="51" y="706"/>
                  <a:pt x="38" y="677"/>
                </a:cubicBezTo>
                <a:cubicBezTo>
                  <a:pt x="26" y="647"/>
                  <a:pt x="16" y="616"/>
                  <a:pt x="10" y="585"/>
                </a:cubicBezTo>
                <a:cubicBezTo>
                  <a:pt x="3" y="553"/>
                  <a:pt x="0" y="521"/>
                  <a:pt x="0" y="489"/>
                </a:cubicBezTo>
                <a:cubicBezTo>
                  <a:pt x="0" y="457"/>
                  <a:pt x="3" y="425"/>
                  <a:pt x="10" y="394"/>
                </a:cubicBezTo>
                <a:cubicBezTo>
                  <a:pt x="16" y="362"/>
                  <a:pt x="26" y="332"/>
                  <a:pt x="38" y="302"/>
                </a:cubicBezTo>
                <a:cubicBezTo>
                  <a:pt x="51" y="272"/>
                  <a:pt x="66" y="244"/>
                  <a:pt x="85" y="217"/>
                </a:cubicBezTo>
                <a:cubicBezTo>
                  <a:pt x="103" y="191"/>
                  <a:pt x="124" y="166"/>
                  <a:pt x="147" y="143"/>
                </a:cubicBezTo>
                <a:cubicBezTo>
                  <a:pt x="171" y="120"/>
                  <a:pt x="196" y="100"/>
                  <a:pt x="224" y="82"/>
                </a:cubicBezTo>
                <a:cubicBezTo>
                  <a:pt x="251" y="64"/>
                  <a:pt x="280" y="49"/>
                  <a:pt x="310" y="37"/>
                </a:cubicBezTo>
                <a:cubicBezTo>
                  <a:pt x="341" y="25"/>
                  <a:pt x="373" y="15"/>
                  <a:pt x="406" y="9"/>
                </a:cubicBezTo>
                <a:cubicBezTo>
                  <a:pt x="438" y="3"/>
                  <a:pt x="471" y="0"/>
                  <a:pt x="504" y="0"/>
                </a:cubicBezTo>
                <a:cubicBezTo>
                  <a:pt x="537" y="0"/>
                  <a:pt x="569" y="3"/>
                  <a:pt x="602" y="9"/>
                </a:cubicBezTo>
                <a:cubicBezTo>
                  <a:pt x="634" y="15"/>
                  <a:pt x="666" y="25"/>
                  <a:pt x="696" y="37"/>
                </a:cubicBezTo>
                <a:cubicBezTo>
                  <a:pt x="727" y="49"/>
                  <a:pt x="756" y="64"/>
                  <a:pt x="783" y="82"/>
                </a:cubicBezTo>
                <a:cubicBezTo>
                  <a:pt x="811" y="100"/>
                  <a:pt x="836" y="120"/>
                  <a:pt x="859" y="143"/>
                </a:cubicBezTo>
                <a:cubicBezTo>
                  <a:pt x="883" y="166"/>
                  <a:pt x="903" y="191"/>
                  <a:pt x="922" y="217"/>
                </a:cubicBezTo>
                <a:cubicBezTo>
                  <a:pt x="940" y="244"/>
                  <a:pt x="956" y="272"/>
                  <a:pt x="968" y="302"/>
                </a:cubicBezTo>
                <a:cubicBezTo>
                  <a:pt x="981" y="332"/>
                  <a:pt x="990" y="362"/>
                  <a:pt x="997" y="394"/>
                </a:cubicBezTo>
                <a:cubicBezTo>
                  <a:pt x="1003" y="425"/>
                  <a:pt x="1006" y="457"/>
                  <a:pt x="1006" y="489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7" name=""/>
          <p:cNvSpPr/>
          <p:nvPr/>
        </p:nvSpPr>
        <p:spPr>
          <a:xfrm>
            <a:off x="856800" y="1665000"/>
            <a:ext cx="283680" cy="295200"/>
          </a:xfrm>
          <a:custGeom>
            <a:avLst/>
            <a:gdLst/>
            <a:ahLst/>
            <a:rect l="0" t="0" r="r" b="b"/>
            <a:pathLst>
              <a:path w="788" h="820">
                <a:moveTo>
                  <a:pt x="508" y="0"/>
                </a:moveTo>
                <a:cubicBezTo>
                  <a:pt x="480" y="15"/>
                  <a:pt x="456" y="41"/>
                  <a:pt x="424" y="32"/>
                </a:cubicBezTo>
                <a:cubicBezTo>
                  <a:pt x="370" y="16"/>
                  <a:pt x="301" y="-18"/>
                  <a:pt x="255" y="25"/>
                </a:cubicBezTo>
                <a:cubicBezTo>
                  <a:pt x="210" y="67"/>
                  <a:pt x="199" y="106"/>
                  <a:pt x="255" y="105"/>
                </a:cubicBezTo>
                <a:cubicBezTo>
                  <a:pt x="311" y="103"/>
                  <a:pt x="349" y="38"/>
                  <a:pt x="378" y="66"/>
                </a:cubicBezTo>
                <a:cubicBezTo>
                  <a:pt x="406" y="93"/>
                  <a:pt x="399" y="115"/>
                  <a:pt x="332" y="123"/>
                </a:cubicBezTo>
                <a:cubicBezTo>
                  <a:pt x="266" y="132"/>
                  <a:pt x="194" y="142"/>
                  <a:pt x="156" y="142"/>
                </a:cubicBezTo>
                <a:cubicBezTo>
                  <a:pt x="117" y="142"/>
                  <a:pt x="108" y="164"/>
                  <a:pt x="135" y="188"/>
                </a:cubicBezTo>
                <a:cubicBezTo>
                  <a:pt x="161" y="212"/>
                  <a:pt x="119" y="214"/>
                  <a:pt x="75" y="237"/>
                </a:cubicBezTo>
                <a:cubicBezTo>
                  <a:pt x="32" y="261"/>
                  <a:pt x="86" y="271"/>
                  <a:pt x="122" y="292"/>
                </a:cubicBezTo>
                <a:cubicBezTo>
                  <a:pt x="159" y="312"/>
                  <a:pt x="187" y="287"/>
                  <a:pt x="203" y="253"/>
                </a:cubicBezTo>
                <a:cubicBezTo>
                  <a:pt x="219" y="219"/>
                  <a:pt x="286" y="178"/>
                  <a:pt x="314" y="183"/>
                </a:cubicBezTo>
                <a:cubicBezTo>
                  <a:pt x="342" y="188"/>
                  <a:pt x="342" y="202"/>
                  <a:pt x="337" y="225"/>
                </a:cubicBezTo>
                <a:cubicBezTo>
                  <a:pt x="332" y="249"/>
                  <a:pt x="358" y="242"/>
                  <a:pt x="360" y="215"/>
                </a:cubicBezTo>
                <a:cubicBezTo>
                  <a:pt x="362" y="188"/>
                  <a:pt x="394" y="168"/>
                  <a:pt x="418" y="166"/>
                </a:cubicBezTo>
                <a:cubicBezTo>
                  <a:pt x="443" y="164"/>
                  <a:pt x="464" y="198"/>
                  <a:pt x="436" y="215"/>
                </a:cubicBezTo>
                <a:cubicBezTo>
                  <a:pt x="408" y="232"/>
                  <a:pt x="380" y="246"/>
                  <a:pt x="415" y="254"/>
                </a:cubicBezTo>
                <a:cubicBezTo>
                  <a:pt x="450" y="263"/>
                  <a:pt x="474" y="307"/>
                  <a:pt x="434" y="326"/>
                </a:cubicBezTo>
                <a:cubicBezTo>
                  <a:pt x="394" y="344"/>
                  <a:pt x="323" y="356"/>
                  <a:pt x="292" y="341"/>
                </a:cubicBezTo>
                <a:cubicBezTo>
                  <a:pt x="260" y="326"/>
                  <a:pt x="189" y="304"/>
                  <a:pt x="170" y="315"/>
                </a:cubicBezTo>
                <a:cubicBezTo>
                  <a:pt x="150" y="327"/>
                  <a:pt x="140" y="340"/>
                  <a:pt x="117" y="348"/>
                </a:cubicBezTo>
                <a:cubicBezTo>
                  <a:pt x="95" y="356"/>
                  <a:pt x="2" y="397"/>
                  <a:pt x="0" y="450"/>
                </a:cubicBezTo>
                <a:cubicBezTo>
                  <a:pt x="-1" y="502"/>
                  <a:pt x="-3" y="562"/>
                  <a:pt x="33" y="564"/>
                </a:cubicBezTo>
                <a:cubicBezTo>
                  <a:pt x="70" y="565"/>
                  <a:pt x="159" y="542"/>
                  <a:pt x="187" y="519"/>
                </a:cubicBezTo>
                <a:cubicBezTo>
                  <a:pt x="215" y="497"/>
                  <a:pt x="253" y="502"/>
                  <a:pt x="266" y="528"/>
                </a:cubicBezTo>
                <a:cubicBezTo>
                  <a:pt x="278" y="553"/>
                  <a:pt x="269" y="569"/>
                  <a:pt x="257" y="610"/>
                </a:cubicBezTo>
                <a:cubicBezTo>
                  <a:pt x="245" y="650"/>
                  <a:pt x="265" y="671"/>
                  <a:pt x="284" y="707"/>
                </a:cubicBezTo>
                <a:cubicBezTo>
                  <a:pt x="304" y="743"/>
                  <a:pt x="320" y="763"/>
                  <a:pt x="320" y="789"/>
                </a:cubicBezTo>
                <a:cubicBezTo>
                  <a:pt x="320" y="814"/>
                  <a:pt x="348" y="840"/>
                  <a:pt x="391" y="797"/>
                </a:cubicBezTo>
                <a:cubicBezTo>
                  <a:pt x="432" y="755"/>
                  <a:pt x="471" y="671"/>
                  <a:pt x="488" y="640"/>
                </a:cubicBezTo>
                <a:cubicBezTo>
                  <a:pt x="506" y="609"/>
                  <a:pt x="520" y="542"/>
                  <a:pt x="541" y="528"/>
                </a:cubicBezTo>
                <a:cubicBezTo>
                  <a:pt x="562" y="514"/>
                  <a:pt x="595" y="482"/>
                  <a:pt x="570" y="487"/>
                </a:cubicBezTo>
                <a:cubicBezTo>
                  <a:pt x="546" y="492"/>
                  <a:pt x="497" y="485"/>
                  <a:pt x="485" y="451"/>
                </a:cubicBezTo>
                <a:cubicBezTo>
                  <a:pt x="473" y="417"/>
                  <a:pt x="420" y="353"/>
                  <a:pt x="445" y="346"/>
                </a:cubicBezTo>
                <a:cubicBezTo>
                  <a:pt x="469" y="339"/>
                  <a:pt x="497" y="384"/>
                  <a:pt x="507" y="405"/>
                </a:cubicBezTo>
                <a:cubicBezTo>
                  <a:pt x="518" y="426"/>
                  <a:pt x="532" y="451"/>
                  <a:pt x="553" y="458"/>
                </a:cubicBezTo>
                <a:cubicBezTo>
                  <a:pt x="574" y="465"/>
                  <a:pt x="619" y="413"/>
                  <a:pt x="633" y="405"/>
                </a:cubicBezTo>
                <a:cubicBezTo>
                  <a:pt x="647" y="397"/>
                  <a:pt x="637" y="365"/>
                  <a:pt x="609" y="368"/>
                </a:cubicBezTo>
                <a:cubicBezTo>
                  <a:pt x="581" y="372"/>
                  <a:pt x="544" y="368"/>
                  <a:pt x="544" y="351"/>
                </a:cubicBezTo>
                <a:cubicBezTo>
                  <a:pt x="544" y="334"/>
                  <a:pt x="579" y="312"/>
                  <a:pt x="607" y="317"/>
                </a:cubicBezTo>
                <a:cubicBezTo>
                  <a:pt x="635" y="322"/>
                  <a:pt x="656" y="331"/>
                  <a:pt x="673" y="351"/>
                </a:cubicBezTo>
                <a:cubicBezTo>
                  <a:pt x="691" y="372"/>
                  <a:pt x="726" y="409"/>
                  <a:pt x="740" y="433"/>
                </a:cubicBezTo>
                <a:cubicBezTo>
                  <a:pt x="754" y="457"/>
                  <a:pt x="764" y="460"/>
                  <a:pt x="771" y="418"/>
                </a:cubicBezTo>
                <a:cubicBezTo>
                  <a:pt x="776" y="389"/>
                  <a:pt x="782" y="374"/>
                  <a:pt x="788" y="357"/>
                </a:cubicBezTo>
                <a:cubicBezTo>
                  <a:pt x="759" y="199"/>
                  <a:pt x="653" y="67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8" name=""/>
          <p:cNvSpPr/>
          <p:nvPr/>
        </p:nvSpPr>
        <p:spPr>
          <a:xfrm>
            <a:off x="840240" y="2409480"/>
            <a:ext cx="186480" cy="305280"/>
          </a:xfrm>
          <a:custGeom>
            <a:avLst/>
            <a:gdLst/>
            <a:ahLst/>
            <a:rect l="0" t="0" r="r" b="b"/>
            <a:pathLst>
              <a:path w="518" h="848">
                <a:moveTo>
                  <a:pt x="94" y="848"/>
                </a:moveTo>
                <a:cubicBezTo>
                  <a:pt x="93" y="848"/>
                  <a:pt x="0" y="848"/>
                  <a:pt x="0" y="754"/>
                </a:cubicBezTo>
                <a:lnTo>
                  <a:pt x="0" y="95"/>
                </a:lnTo>
                <a:cubicBezTo>
                  <a:pt x="0" y="95"/>
                  <a:pt x="0" y="0"/>
                  <a:pt x="94" y="0"/>
                </a:cubicBezTo>
                <a:lnTo>
                  <a:pt x="423" y="0"/>
                </a:lnTo>
                <a:cubicBezTo>
                  <a:pt x="423" y="0"/>
                  <a:pt x="518" y="0"/>
                  <a:pt x="518" y="95"/>
                </a:cubicBezTo>
                <a:lnTo>
                  <a:pt x="518" y="754"/>
                </a:lnTo>
                <a:cubicBezTo>
                  <a:pt x="518" y="754"/>
                  <a:pt x="518" y="848"/>
                  <a:pt x="423" y="848"/>
                </a:cubicBezTo>
                <a:lnTo>
                  <a:pt x="94" y="848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9" name=""/>
          <p:cNvSpPr/>
          <p:nvPr/>
        </p:nvSpPr>
        <p:spPr>
          <a:xfrm>
            <a:off x="857160" y="2451960"/>
            <a:ext cx="152640" cy="220680"/>
          </a:xfrm>
          <a:custGeom>
            <a:avLst/>
            <a:gdLst/>
            <a:ahLst/>
            <a:rect l="0" t="0" r="r" b="b"/>
            <a:pathLst>
              <a:path w="424" h="613">
                <a:moveTo>
                  <a:pt x="0" y="0"/>
                </a:moveTo>
                <a:lnTo>
                  <a:pt x="424" y="0"/>
                </a:lnTo>
                <a:lnTo>
                  <a:pt x="424" y="613"/>
                </a:lnTo>
                <a:lnTo>
                  <a:pt x="0" y="613"/>
                </a:lnTo>
                <a:lnTo>
                  <a:pt x="0" y="0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1160280" y="1584360"/>
            <a:ext cx="3907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12. Aplicaciones reales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1" name=""/>
          <p:cNvSpPr/>
          <p:nvPr/>
        </p:nvSpPr>
        <p:spPr>
          <a:xfrm>
            <a:off x="1047600" y="3085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1096920" y="2358360"/>
            <a:ext cx="2834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Software moderno: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3" name=""/>
          <p:cNvSpPr/>
          <p:nvPr/>
        </p:nvSpPr>
        <p:spPr>
          <a:xfrm>
            <a:off x="1047600" y="3571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1300320" y="2930760"/>
            <a:ext cx="483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Juegos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 IA: nodos de comportamiento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5" name=""/>
          <p:cNvSpPr/>
          <p:nvPr/>
        </p:nvSpPr>
        <p:spPr>
          <a:xfrm>
            <a:off x="1047600" y="4047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1300320" y="3416760"/>
            <a:ext cx="532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Bases de datos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árboles B y B+ para índices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7" name=""/>
          <p:cNvSpPr/>
          <p:nvPr/>
        </p:nvSpPr>
        <p:spPr>
          <a:xfrm>
            <a:off x="1047600" y="45338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1300320" y="3893040"/>
            <a:ext cx="605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Compiladores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grafos de flujo, árboles sintácticos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9" name=""/>
          <p:cNvSpPr/>
          <p:nvPr/>
        </p:nvSpPr>
        <p:spPr>
          <a:xfrm>
            <a:off x="1047600" y="5019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1300320" y="4378680"/>
            <a:ext cx="3191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Navegadores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árbol DOM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1300320" y="4864680"/>
            <a:ext cx="597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operativos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planificación, buffers, colas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6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7" name=""/>
          <p:cNvSpPr/>
          <p:nvPr/>
        </p:nvSpPr>
        <p:spPr>
          <a:xfrm>
            <a:off x="838440" y="192672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0"/>
                </a:lnTo>
                <a:cubicBezTo>
                  <a:pt x="89" y="344"/>
                  <a:pt x="44" y="346"/>
                  <a:pt x="18" y="374"/>
                </a:cubicBezTo>
                <a:cubicBezTo>
                  <a:pt x="-8" y="402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8"/>
                  <a:pt x="679" y="108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8" name=""/>
          <p:cNvSpPr/>
          <p:nvPr/>
        </p:nvSpPr>
        <p:spPr>
          <a:xfrm>
            <a:off x="773280" y="25974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49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1160280" y="180324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1065240" y="2540520"/>
            <a:ext cx="440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Las estructuras dinámicas permiten: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1300320" y="3111840"/>
            <a:ext cx="362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Modelar datos sin límites fijos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1300320" y="3588120"/>
            <a:ext cx="4610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Gestionar memoria de forma eficiente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6" name=""/>
          <p:cNvSpPr/>
          <p:nvPr/>
        </p:nvSpPr>
        <p:spPr>
          <a:xfrm>
            <a:off x="771480" y="46954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7" name=""/>
          <p:cNvSpPr/>
          <p:nvPr/>
        </p:nvSpPr>
        <p:spPr>
          <a:xfrm>
            <a:off x="806040" y="47300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8" name=""/>
          <p:cNvSpPr/>
          <p:nvPr/>
        </p:nvSpPr>
        <p:spPr>
          <a:xfrm>
            <a:off x="832680" y="47570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6"/>
                </a:cubicBezTo>
                <a:cubicBezTo>
                  <a:pt x="421" y="269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69"/>
                  <a:pt x="4" y="256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4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4"/>
                  <a:pt x="421" y="158"/>
                  <a:pt x="423" y="172"/>
                </a:cubicBezTo>
                <a:cubicBezTo>
                  <a:pt x="426" y="185"/>
                  <a:pt x="427" y="199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9" name=""/>
          <p:cNvSpPr/>
          <p:nvPr/>
        </p:nvSpPr>
        <p:spPr>
          <a:xfrm>
            <a:off x="863280" y="47876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0" name=""/>
          <p:cNvSpPr/>
          <p:nvPr/>
        </p:nvSpPr>
        <p:spPr>
          <a:xfrm>
            <a:off x="886320" y="48106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4"/>
                  <a:pt x="128" y="82"/>
                  <a:pt x="124" y="90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90"/>
                </a:cubicBezTo>
                <a:cubicBezTo>
                  <a:pt x="2" y="82"/>
                  <a:pt x="0" y="74"/>
                  <a:pt x="0" y="65"/>
                </a:cubicBezTo>
                <a:cubicBezTo>
                  <a:pt x="0" y="57"/>
                  <a:pt x="2" y="48"/>
                  <a:pt x="5" y="41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1"/>
                </a:cubicBezTo>
                <a:cubicBezTo>
                  <a:pt x="128" y="48"/>
                  <a:pt x="129" y="57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1" name=""/>
          <p:cNvSpPr/>
          <p:nvPr/>
        </p:nvSpPr>
        <p:spPr>
          <a:xfrm>
            <a:off x="906120" y="483588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2"/>
                </a:lnTo>
                <a:cubicBezTo>
                  <a:pt x="296" y="252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2" name=""/>
          <p:cNvSpPr/>
          <p:nvPr/>
        </p:nvSpPr>
        <p:spPr>
          <a:xfrm>
            <a:off x="903960" y="48218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3" name=""/>
          <p:cNvSpPr/>
          <p:nvPr/>
        </p:nvSpPr>
        <p:spPr>
          <a:xfrm>
            <a:off x="954360" y="469584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5"/>
                  <a:pt x="4" y="250"/>
                  <a:pt x="4" y="250"/>
                </a:cubicBezTo>
                <a:lnTo>
                  <a:pt x="156" y="93"/>
                </a:lnTo>
                <a:cubicBezTo>
                  <a:pt x="162" y="62"/>
                  <a:pt x="145" y="8"/>
                  <a:pt x="119" y="1"/>
                </a:cubicBezTo>
                <a:cubicBezTo>
                  <a:pt x="94" y="-5"/>
                  <a:pt x="31" y="19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7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9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4" name=""/>
          <p:cNvSpPr/>
          <p:nvPr/>
        </p:nvSpPr>
        <p:spPr>
          <a:xfrm>
            <a:off x="910800" y="47199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1300320" y="4073760"/>
            <a:ext cx="503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programas escalables y adaptativos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1065240" y="4645440"/>
            <a:ext cx="814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Son esenciales en programación avanzada y desarrollo profesional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80840" y="21524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21160" y="2191680"/>
            <a:ext cx="281520" cy="274320"/>
          </a:xfrm>
          <a:custGeom>
            <a:avLst/>
            <a:gdLst/>
            <a:ahLst/>
            <a:rect l="0" t="0" r="r" b="b"/>
            <a:pathLst>
              <a:path w="782" h="762">
                <a:moveTo>
                  <a:pt x="510" y="497"/>
                </a:moveTo>
                <a:lnTo>
                  <a:pt x="589" y="574"/>
                </a:lnTo>
                <a:cubicBezTo>
                  <a:pt x="480" y="680"/>
                  <a:pt x="302" y="680"/>
                  <a:pt x="193" y="574"/>
                </a:cubicBezTo>
                <a:cubicBezTo>
                  <a:pt x="131" y="513"/>
                  <a:pt x="104" y="430"/>
                  <a:pt x="114" y="349"/>
                </a:cubicBezTo>
                <a:lnTo>
                  <a:pt x="1" y="359"/>
                </a:lnTo>
                <a:cubicBezTo>
                  <a:pt x="-5" y="465"/>
                  <a:pt x="32" y="571"/>
                  <a:pt x="114" y="651"/>
                </a:cubicBezTo>
                <a:cubicBezTo>
                  <a:pt x="267" y="799"/>
                  <a:pt x="516" y="799"/>
                  <a:pt x="668" y="651"/>
                </a:cubicBezTo>
                <a:lnTo>
                  <a:pt x="747" y="728"/>
                </a:lnTo>
                <a:lnTo>
                  <a:pt x="771" y="474"/>
                </a:lnTo>
                <a:lnTo>
                  <a:pt x="510" y="497"/>
                </a:lnTo>
                <a:moveTo>
                  <a:pt x="668" y="111"/>
                </a:moveTo>
                <a:cubicBezTo>
                  <a:pt x="516" y="-37"/>
                  <a:pt x="267" y="-37"/>
                  <a:pt x="114" y="111"/>
                </a:cubicBezTo>
                <a:lnTo>
                  <a:pt x="35" y="34"/>
                </a:lnTo>
                <a:lnTo>
                  <a:pt x="12" y="288"/>
                </a:lnTo>
                <a:lnTo>
                  <a:pt x="272" y="265"/>
                </a:lnTo>
                <a:lnTo>
                  <a:pt x="193" y="188"/>
                </a:lnTo>
                <a:cubicBezTo>
                  <a:pt x="302" y="82"/>
                  <a:pt x="480" y="82"/>
                  <a:pt x="589" y="188"/>
                </a:cubicBezTo>
                <a:cubicBezTo>
                  <a:pt x="652" y="249"/>
                  <a:pt x="678" y="332"/>
                  <a:pt x="669" y="413"/>
                </a:cubicBezTo>
                <a:lnTo>
                  <a:pt x="782" y="403"/>
                </a:lnTo>
                <a:cubicBezTo>
                  <a:pt x="788" y="298"/>
                  <a:pt x="750" y="191"/>
                  <a:pt x="668" y="1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868680" y="2910960"/>
            <a:ext cx="144360" cy="144360"/>
          </a:xfrm>
          <a:custGeom>
            <a:avLst/>
            <a:gdLst/>
            <a:ahLst/>
            <a:rect l="0" t="0" r="r" b="b"/>
            <a:pathLst>
              <a:path w="401" h="401">
                <a:moveTo>
                  <a:pt x="235" y="401"/>
                </a:moveTo>
                <a:lnTo>
                  <a:pt x="0" y="168"/>
                </a:lnTo>
                <a:lnTo>
                  <a:pt x="201" y="0"/>
                </a:lnTo>
                <a:lnTo>
                  <a:pt x="401" y="201"/>
                </a:lnTo>
                <a:lnTo>
                  <a:pt x="235" y="401"/>
                </a:ln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930960" y="2877120"/>
            <a:ext cx="116280" cy="116280"/>
          </a:xfrm>
          <a:custGeom>
            <a:avLst/>
            <a:gdLst/>
            <a:ahLst/>
            <a:rect l="0" t="0" r="r" b="b"/>
            <a:pathLst>
              <a:path w="323" h="323">
                <a:moveTo>
                  <a:pt x="295" y="295"/>
                </a:moveTo>
                <a:cubicBezTo>
                  <a:pt x="258" y="332"/>
                  <a:pt x="199" y="332"/>
                  <a:pt x="162" y="295"/>
                </a:cubicBezTo>
                <a:lnTo>
                  <a:pt x="27" y="161"/>
                </a:lnTo>
                <a:cubicBezTo>
                  <a:pt x="-9" y="124"/>
                  <a:pt x="-9" y="65"/>
                  <a:pt x="27" y="28"/>
                </a:cubicBezTo>
                <a:cubicBezTo>
                  <a:pt x="64" y="-9"/>
                  <a:pt x="124" y="-9"/>
                  <a:pt x="162" y="28"/>
                </a:cubicBezTo>
                <a:lnTo>
                  <a:pt x="295" y="161"/>
                </a:lnTo>
                <a:cubicBezTo>
                  <a:pt x="332" y="199"/>
                  <a:pt x="332" y="259"/>
                  <a:pt x="295" y="29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72560" y="3013200"/>
            <a:ext cx="138600" cy="138600"/>
          </a:xfrm>
          <a:custGeom>
            <a:avLst/>
            <a:gdLst/>
            <a:ahLst/>
            <a:rect l="0" t="0" r="r" b="b"/>
            <a:pathLst>
              <a:path w="385" h="385">
                <a:moveTo>
                  <a:pt x="295" y="0"/>
                </a:moveTo>
                <a:cubicBezTo>
                  <a:pt x="295" y="0"/>
                  <a:pt x="-16" y="368"/>
                  <a:pt x="1" y="384"/>
                </a:cubicBezTo>
                <a:cubicBezTo>
                  <a:pt x="17" y="401"/>
                  <a:pt x="385" y="89"/>
                  <a:pt x="385" y="89"/>
                </a:cubicBezTo>
                <a:lnTo>
                  <a:pt x="295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822960" y="2949120"/>
            <a:ext cx="152280" cy="152280"/>
          </a:xfrm>
          <a:custGeom>
            <a:avLst/>
            <a:gdLst/>
            <a:ahLst/>
            <a:rect l="0" t="0" r="r" b="b"/>
            <a:pathLst>
              <a:path w="423" h="423">
                <a:moveTo>
                  <a:pt x="395" y="396"/>
                </a:moveTo>
                <a:cubicBezTo>
                  <a:pt x="358" y="432"/>
                  <a:pt x="299" y="432"/>
                  <a:pt x="262" y="396"/>
                </a:cubicBezTo>
                <a:lnTo>
                  <a:pt x="27" y="162"/>
                </a:lnTo>
                <a:cubicBezTo>
                  <a:pt x="-9" y="125"/>
                  <a:pt x="-9" y="66"/>
                  <a:pt x="27" y="29"/>
                </a:cubicBezTo>
                <a:cubicBezTo>
                  <a:pt x="65" y="-9"/>
                  <a:pt x="125" y="-9"/>
                  <a:pt x="162" y="29"/>
                </a:cubicBezTo>
                <a:lnTo>
                  <a:pt x="395" y="262"/>
                </a:lnTo>
                <a:cubicBezTo>
                  <a:pt x="432" y="299"/>
                  <a:pt x="432" y="359"/>
                  <a:pt x="395" y="396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60280" y="2089080"/>
            <a:ext cx="5974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 Organización lógica de los datos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1065240" y="2826000"/>
            <a:ext cx="290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Modelo abstracto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300320" y="3387960"/>
            <a:ext cx="352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Relacionar y manipular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300320" y="3873960"/>
            <a:ext cx="500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Independiente del almacenamiento físico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4359600"/>
            <a:ext cx="5397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Base para algoritmos y estructuras eficientes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2619360"/>
            <a:ext cx="3086280" cy="533520"/>
          </a:xfrm>
          <a:custGeom>
            <a:avLst/>
            <a:gdLst/>
            <a:ahLst/>
            <a:rect l="0" t="0" r="r" b="b"/>
            <a:pathLst>
              <a:path w="8573" h="1482">
                <a:moveTo>
                  <a:pt x="0" y="0"/>
                </a:moveTo>
                <a:lnTo>
                  <a:pt x="8573" y="0"/>
                </a:lnTo>
                <a:lnTo>
                  <a:pt x="857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3838320" y="2619360"/>
            <a:ext cx="3420000" cy="533520"/>
          </a:xfrm>
          <a:custGeom>
            <a:avLst/>
            <a:gdLst/>
            <a:ahLst/>
            <a:rect l="0" t="0" r="r" b="b"/>
            <a:pathLst>
              <a:path w="9500" h="1482">
                <a:moveTo>
                  <a:pt x="0" y="0"/>
                </a:moveTo>
                <a:lnTo>
                  <a:pt x="9500" y="0"/>
                </a:lnTo>
                <a:lnTo>
                  <a:pt x="950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752400" y="3152520"/>
            <a:ext cx="3086280" cy="543240"/>
          </a:xfrm>
          <a:custGeom>
            <a:avLst/>
            <a:gdLst/>
            <a:ahLst/>
            <a:rect l="0" t="0" r="r" b="b"/>
            <a:pathLst>
              <a:path w="8573" h="1509">
                <a:moveTo>
                  <a:pt x="0" y="0"/>
                </a:moveTo>
                <a:lnTo>
                  <a:pt x="8573" y="0"/>
                </a:lnTo>
                <a:lnTo>
                  <a:pt x="857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3838320" y="3152520"/>
            <a:ext cx="3420000" cy="543240"/>
          </a:xfrm>
          <a:custGeom>
            <a:avLst/>
            <a:gdLst/>
            <a:ahLst/>
            <a:rect l="0" t="0" r="r" b="b"/>
            <a:pathLst>
              <a:path w="9500" h="1509">
                <a:moveTo>
                  <a:pt x="0" y="0"/>
                </a:moveTo>
                <a:lnTo>
                  <a:pt x="9500" y="0"/>
                </a:lnTo>
                <a:lnTo>
                  <a:pt x="95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3695400"/>
            <a:ext cx="3086280" cy="533880"/>
          </a:xfrm>
          <a:custGeom>
            <a:avLst/>
            <a:gdLst/>
            <a:ahLst/>
            <a:rect l="0" t="0" r="r" b="b"/>
            <a:pathLst>
              <a:path w="8573" h="1483">
                <a:moveTo>
                  <a:pt x="0" y="0"/>
                </a:moveTo>
                <a:lnTo>
                  <a:pt x="8573" y="0"/>
                </a:lnTo>
                <a:lnTo>
                  <a:pt x="857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3838320" y="3695400"/>
            <a:ext cx="3420000" cy="533880"/>
          </a:xfrm>
          <a:custGeom>
            <a:avLst/>
            <a:gdLst/>
            <a:ahLst/>
            <a:rect l="0" t="0" r="r" b="b"/>
            <a:pathLst>
              <a:path w="9500" h="1483">
                <a:moveTo>
                  <a:pt x="0" y="0"/>
                </a:moveTo>
                <a:lnTo>
                  <a:pt x="9500" y="0"/>
                </a:lnTo>
                <a:lnTo>
                  <a:pt x="950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4228920"/>
            <a:ext cx="3086280" cy="543240"/>
          </a:xfrm>
          <a:custGeom>
            <a:avLst/>
            <a:gdLst/>
            <a:ahLst/>
            <a:rect l="0" t="0" r="r" b="b"/>
            <a:pathLst>
              <a:path w="8573" h="1509">
                <a:moveTo>
                  <a:pt x="0" y="0"/>
                </a:moveTo>
                <a:lnTo>
                  <a:pt x="8573" y="0"/>
                </a:lnTo>
                <a:lnTo>
                  <a:pt x="857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3838320" y="4228920"/>
            <a:ext cx="3420000" cy="543240"/>
          </a:xfrm>
          <a:custGeom>
            <a:avLst/>
            <a:gdLst/>
            <a:ahLst/>
            <a:rect l="0" t="0" r="r" b="b"/>
            <a:pathLst>
              <a:path w="9500" h="1509">
                <a:moveTo>
                  <a:pt x="0" y="0"/>
                </a:moveTo>
                <a:lnTo>
                  <a:pt x="9500" y="0"/>
                </a:lnTo>
                <a:lnTo>
                  <a:pt x="950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5240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2609640"/>
            <a:ext cx="3096000" cy="10080"/>
          </a:xfrm>
          <a:custGeom>
            <a:avLst/>
            <a:gdLst/>
            <a:ahLst/>
            <a:rect l="0" t="0" r="r" b="b"/>
            <a:pathLst>
              <a:path w="8600" h="28">
                <a:moveTo>
                  <a:pt x="0" y="0"/>
                </a:moveTo>
                <a:lnTo>
                  <a:pt x="8600" y="0"/>
                </a:lnTo>
                <a:lnTo>
                  <a:pt x="860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3838320" y="26096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3848040" y="2609640"/>
            <a:ext cx="3419640" cy="10080"/>
          </a:xfrm>
          <a:custGeom>
            <a:avLst/>
            <a:gdLst/>
            <a:ahLst/>
            <a:rect l="0" t="0" r="r" b="b"/>
            <a:pathLst>
              <a:path w="9499" h="28">
                <a:moveTo>
                  <a:pt x="0" y="0"/>
                </a:moveTo>
                <a:lnTo>
                  <a:pt x="9499" y="0"/>
                </a:lnTo>
                <a:lnTo>
                  <a:pt x="94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7257960" y="2609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3152520"/>
            <a:ext cx="3096000" cy="10080"/>
          </a:xfrm>
          <a:custGeom>
            <a:avLst/>
            <a:gdLst/>
            <a:ahLst/>
            <a:rect l="0" t="0" r="r" b="b"/>
            <a:pathLst>
              <a:path w="8600" h="28">
                <a:moveTo>
                  <a:pt x="0" y="0"/>
                </a:moveTo>
                <a:lnTo>
                  <a:pt x="8600" y="0"/>
                </a:lnTo>
                <a:lnTo>
                  <a:pt x="860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3848040" y="3152520"/>
            <a:ext cx="3419640" cy="10080"/>
          </a:xfrm>
          <a:custGeom>
            <a:avLst/>
            <a:gdLst/>
            <a:ahLst/>
            <a:rect l="0" t="0" r="r" b="b"/>
            <a:pathLst>
              <a:path w="9499" h="28">
                <a:moveTo>
                  <a:pt x="0" y="0"/>
                </a:moveTo>
                <a:lnTo>
                  <a:pt x="9499" y="0"/>
                </a:lnTo>
                <a:lnTo>
                  <a:pt x="949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5240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3838320" y="31622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7257960" y="31622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5240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3686040"/>
            <a:ext cx="3096000" cy="9720"/>
          </a:xfrm>
          <a:custGeom>
            <a:avLst/>
            <a:gdLst/>
            <a:ahLst/>
            <a:rect l="0" t="0" r="r" b="b"/>
            <a:pathLst>
              <a:path w="8600" h="27">
                <a:moveTo>
                  <a:pt x="0" y="0"/>
                </a:moveTo>
                <a:lnTo>
                  <a:pt x="8600" y="0"/>
                </a:lnTo>
                <a:lnTo>
                  <a:pt x="860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3838320" y="36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3848040" y="3686040"/>
            <a:ext cx="3419640" cy="9720"/>
          </a:xfrm>
          <a:custGeom>
            <a:avLst/>
            <a:gdLst/>
            <a:ahLst/>
            <a:rect l="0" t="0" r="r" b="b"/>
            <a:pathLst>
              <a:path w="9499" h="27">
                <a:moveTo>
                  <a:pt x="0" y="0"/>
                </a:moveTo>
                <a:lnTo>
                  <a:pt x="9499" y="0"/>
                </a:lnTo>
                <a:lnTo>
                  <a:pt x="94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257960" y="36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52400" y="4228920"/>
            <a:ext cx="3096000" cy="9720"/>
          </a:xfrm>
          <a:custGeom>
            <a:avLst/>
            <a:gdLst/>
            <a:ahLst/>
            <a:rect l="0" t="0" r="r" b="b"/>
            <a:pathLst>
              <a:path w="8600" h="27">
                <a:moveTo>
                  <a:pt x="0" y="0"/>
                </a:moveTo>
                <a:lnTo>
                  <a:pt x="8600" y="0"/>
                </a:lnTo>
                <a:lnTo>
                  <a:pt x="860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3838320" y="423828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3848040" y="4228920"/>
            <a:ext cx="3419640" cy="9720"/>
          </a:xfrm>
          <a:custGeom>
            <a:avLst/>
            <a:gdLst/>
            <a:ahLst/>
            <a:rect l="0" t="0" r="r" b="b"/>
            <a:pathLst>
              <a:path w="9499" h="27">
                <a:moveTo>
                  <a:pt x="0" y="0"/>
                </a:moveTo>
                <a:lnTo>
                  <a:pt x="9499" y="0"/>
                </a:lnTo>
                <a:lnTo>
                  <a:pt x="94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257960" y="423828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52400" y="4762440"/>
            <a:ext cx="3096000" cy="9720"/>
          </a:xfrm>
          <a:custGeom>
            <a:avLst/>
            <a:gdLst/>
            <a:ahLst/>
            <a:rect l="0" t="0" r="r" b="b"/>
            <a:pathLst>
              <a:path w="8600" h="27">
                <a:moveTo>
                  <a:pt x="0" y="0"/>
                </a:moveTo>
                <a:lnTo>
                  <a:pt x="8600" y="0"/>
                </a:lnTo>
                <a:lnTo>
                  <a:pt x="860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3848040" y="4762440"/>
            <a:ext cx="3419640" cy="9720"/>
          </a:xfrm>
          <a:custGeom>
            <a:avLst/>
            <a:gdLst/>
            <a:ahLst/>
            <a:rect l="0" t="0" r="r" b="b"/>
            <a:pathLst>
              <a:path w="9499" h="27">
                <a:moveTo>
                  <a:pt x="0" y="0"/>
                </a:moveTo>
                <a:lnTo>
                  <a:pt x="9499" y="0"/>
                </a:lnTo>
                <a:lnTo>
                  <a:pt x="949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946800" y="2280960"/>
            <a:ext cx="66240" cy="66240"/>
          </a:xfrm>
          <a:custGeom>
            <a:avLst/>
            <a:gdLst/>
            <a:ahLst/>
            <a:rect l="0" t="0" r="r" b="b"/>
            <a:pathLst>
              <a:path w="184" h="184">
                <a:moveTo>
                  <a:pt x="184" y="117"/>
                </a:moveTo>
                <a:lnTo>
                  <a:pt x="118" y="184"/>
                </a:lnTo>
                <a:lnTo>
                  <a:pt x="0" y="67"/>
                </a:lnTo>
                <a:lnTo>
                  <a:pt x="68" y="0"/>
                </a:lnTo>
                <a:lnTo>
                  <a:pt x="184" y="117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972000" y="2306160"/>
            <a:ext cx="113040" cy="113040"/>
          </a:xfrm>
          <a:custGeom>
            <a:avLst/>
            <a:gdLst/>
            <a:ahLst/>
            <a:rect l="0" t="0" r="r" b="b"/>
            <a:pathLst>
              <a:path w="314" h="314">
                <a:moveTo>
                  <a:pt x="287" y="152"/>
                </a:moveTo>
                <a:lnTo>
                  <a:pt x="148" y="14"/>
                </a:lnTo>
                <a:cubicBezTo>
                  <a:pt x="129" y="-5"/>
                  <a:pt x="99" y="-5"/>
                  <a:pt x="81" y="14"/>
                </a:cubicBezTo>
                <a:lnTo>
                  <a:pt x="14" y="80"/>
                </a:lnTo>
                <a:cubicBezTo>
                  <a:pt x="-4" y="98"/>
                  <a:pt x="-4" y="128"/>
                  <a:pt x="14" y="147"/>
                </a:cubicBezTo>
                <a:lnTo>
                  <a:pt x="153" y="285"/>
                </a:lnTo>
                <a:cubicBezTo>
                  <a:pt x="189" y="323"/>
                  <a:pt x="249" y="323"/>
                  <a:pt x="287" y="285"/>
                </a:cubicBezTo>
                <a:cubicBezTo>
                  <a:pt x="324" y="248"/>
                  <a:pt x="323" y="189"/>
                  <a:pt x="287" y="152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81560" y="2115720"/>
            <a:ext cx="228960" cy="228960"/>
          </a:xfrm>
          <a:custGeom>
            <a:avLst/>
            <a:gdLst/>
            <a:ahLst/>
            <a:rect l="0" t="0" r="r" b="b"/>
            <a:pathLst>
              <a:path w="636" h="636">
                <a:moveTo>
                  <a:pt x="636" y="319"/>
                </a:moveTo>
                <a:cubicBezTo>
                  <a:pt x="636" y="340"/>
                  <a:pt x="634" y="360"/>
                  <a:pt x="630" y="381"/>
                </a:cubicBezTo>
                <a:cubicBezTo>
                  <a:pt x="626" y="401"/>
                  <a:pt x="620" y="421"/>
                  <a:pt x="612" y="440"/>
                </a:cubicBezTo>
                <a:cubicBezTo>
                  <a:pt x="604" y="459"/>
                  <a:pt x="594" y="478"/>
                  <a:pt x="583" y="495"/>
                </a:cubicBezTo>
                <a:cubicBezTo>
                  <a:pt x="571" y="512"/>
                  <a:pt x="558" y="528"/>
                  <a:pt x="543" y="543"/>
                </a:cubicBezTo>
                <a:cubicBezTo>
                  <a:pt x="528" y="558"/>
                  <a:pt x="512" y="571"/>
                  <a:pt x="495" y="583"/>
                </a:cubicBezTo>
                <a:cubicBezTo>
                  <a:pt x="478" y="594"/>
                  <a:pt x="459" y="604"/>
                  <a:pt x="440" y="612"/>
                </a:cubicBezTo>
                <a:cubicBezTo>
                  <a:pt x="421" y="620"/>
                  <a:pt x="401" y="626"/>
                  <a:pt x="381" y="630"/>
                </a:cubicBezTo>
                <a:cubicBezTo>
                  <a:pt x="360" y="634"/>
                  <a:pt x="339" y="636"/>
                  <a:pt x="319" y="636"/>
                </a:cubicBezTo>
                <a:cubicBezTo>
                  <a:pt x="298" y="636"/>
                  <a:pt x="277" y="634"/>
                  <a:pt x="257" y="630"/>
                </a:cubicBezTo>
                <a:cubicBezTo>
                  <a:pt x="236" y="626"/>
                  <a:pt x="216" y="620"/>
                  <a:pt x="197" y="612"/>
                </a:cubicBezTo>
                <a:cubicBezTo>
                  <a:pt x="178" y="604"/>
                  <a:pt x="160" y="594"/>
                  <a:pt x="142" y="583"/>
                </a:cubicBezTo>
                <a:cubicBezTo>
                  <a:pt x="125" y="571"/>
                  <a:pt x="109" y="558"/>
                  <a:pt x="94" y="543"/>
                </a:cubicBezTo>
                <a:cubicBezTo>
                  <a:pt x="79" y="528"/>
                  <a:pt x="66" y="512"/>
                  <a:pt x="55" y="495"/>
                </a:cubicBezTo>
                <a:cubicBezTo>
                  <a:pt x="42" y="478"/>
                  <a:pt x="32" y="459"/>
                  <a:pt x="24" y="440"/>
                </a:cubicBezTo>
                <a:cubicBezTo>
                  <a:pt x="16" y="421"/>
                  <a:pt x="10" y="401"/>
                  <a:pt x="6" y="381"/>
                </a:cubicBezTo>
                <a:cubicBezTo>
                  <a:pt x="2" y="360"/>
                  <a:pt x="0" y="340"/>
                  <a:pt x="0" y="319"/>
                </a:cubicBezTo>
                <a:cubicBezTo>
                  <a:pt x="0" y="298"/>
                  <a:pt x="2" y="277"/>
                  <a:pt x="6" y="257"/>
                </a:cubicBezTo>
                <a:cubicBezTo>
                  <a:pt x="10" y="236"/>
                  <a:pt x="16" y="216"/>
                  <a:pt x="24" y="197"/>
                </a:cubicBezTo>
                <a:cubicBezTo>
                  <a:pt x="32" y="178"/>
                  <a:pt x="42" y="160"/>
                  <a:pt x="55" y="141"/>
                </a:cubicBezTo>
                <a:cubicBezTo>
                  <a:pt x="66" y="124"/>
                  <a:pt x="79" y="108"/>
                  <a:pt x="94" y="93"/>
                </a:cubicBezTo>
                <a:cubicBezTo>
                  <a:pt x="109" y="78"/>
                  <a:pt x="125" y="65"/>
                  <a:pt x="142" y="54"/>
                </a:cubicBezTo>
                <a:cubicBezTo>
                  <a:pt x="160" y="42"/>
                  <a:pt x="178" y="32"/>
                  <a:pt x="197" y="24"/>
                </a:cubicBezTo>
                <a:cubicBezTo>
                  <a:pt x="216" y="16"/>
                  <a:pt x="236" y="10"/>
                  <a:pt x="257" y="6"/>
                </a:cubicBezTo>
                <a:cubicBezTo>
                  <a:pt x="277" y="2"/>
                  <a:pt x="298" y="0"/>
                  <a:pt x="319" y="0"/>
                </a:cubicBezTo>
                <a:cubicBezTo>
                  <a:pt x="339" y="0"/>
                  <a:pt x="360" y="2"/>
                  <a:pt x="381" y="6"/>
                </a:cubicBezTo>
                <a:cubicBezTo>
                  <a:pt x="401" y="10"/>
                  <a:pt x="421" y="16"/>
                  <a:pt x="440" y="24"/>
                </a:cubicBezTo>
                <a:cubicBezTo>
                  <a:pt x="459" y="32"/>
                  <a:pt x="478" y="42"/>
                  <a:pt x="495" y="54"/>
                </a:cubicBezTo>
                <a:cubicBezTo>
                  <a:pt x="512" y="65"/>
                  <a:pt x="528" y="78"/>
                  <a:pt x="543" y="93"/>
                </a:cubicBezTo>
                <a:cubicBezTo>
                  <a:pt x="558" y="108"/>
                  <a:pt x="571" y="124"/>
                  <a:pt x="583" y="141"/>
                </a:cubicBezTo>
                <a:cubicBezTo>
                  <a:pt x="594" y="160"/>
                  <a:pt x="604" y="178"/>
                  <a:pt x="612" y="197"/>
                </a:cubicBezTo>
                <a:cubicBezTo>
                  <a:pt x="620" y="216"/>
                  <a:pt x="626" y="236"/>
                  <a:pt x="630" y="257"/>
                </a:cubicBezTo>
                <a:cubicBezTo>
                  <a:pt x="634" y="277"/>
                  <a:pt x="636" y="298"/>
                  <a:pt x="636" y="31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815400" y="2149560"/>
            <a:ext cx="161280" cy="161280"/>
          </a:xfrm>
          <a:custGeom>
            <a:avLst/>
            <a:gdLst/>
            <a:ahLst/>
            <a:rect l="0" t="0" r="r" b="b"/>
            <a:pathLst>
              <a:path w="448" h="448">
                <a:moveTo>
                  <a:pt x="448" y="225"/>
                </a:moveTo>
                <a:cubicBezTo>
                  <a:pt x="448" y="239"/>
                  <a:pt x="447" y="254"/>
                  <a:pt x="444" y="268"/>
                </a:cubicBezTo>
                <a:cubicBezTo>
                  <a:pt x="441" y="283"/>
                  <a:pt x="437" y="297"/>
                  <a:pt x="431" y="310"/>
                </a:cubicBezTo>
                <a:cubicBezTo>
                  <a:pt x="425" y="324"/>
                  <a:pt x="419" y="337"/>
                  <a:pt x="410" y="349"/>
                </a:cubicBezTo>
                <a:cubicBezTo>
                  <a:pt x="402" y="361"/>
                  <a:pt x="393" y="372"/>
                  <a:pt x="383" y="383"/>
                </a:cubicBezTo>
                <a:cubicBezTo>
                  <a:pt x="372" y="393"/>
                  <a:pt x="361" y="402"/>
                  <a:pt x="349" y="410"/>
                </a:cubicBezTo>
                <a:cubicBezTo>
                  <a:pt x="337" y="419"/>
                  <a:pt x="324" y="426"/>
                  <a:pt x="310" y="431"/>
                </a:cubicBezTo>
                <a:cubicBezTo>
                  <a:pt x="297" y="437"/>
                  <a:pt x="283" y="441"/>
                  <a:pt x="268" y="444"/>
                </a:cubicBezTo>
                <a:cubicBezTo>
                  <a:pt x="254" y="447"/>
                  <a:pt x="239" y="448"/>
                  <a:pt x="225" y="448"/>
                </a:cubicBezTo>
                <a:cubicBezTo>
                  <a:pt x="210" y="448"/>
                  <a:pt x="195" y="447"/>
                  <a:pt x="180" y="444"/>
                </a:cubicBezTo>
                <a:cubicBezTo>
                  <a:pt x="166" y="441"/>
                  <a:pt x="152" y="437"/>
                  <a:pt x="138" y="431"/>
                </a:cubicBezTo>
                <a:cubicBezTo>
                  <a:pt x="125" y="426"/>
                  <a:pt x="112" y="419"/>
                  <a:pt x="99" y="410"/>
                </a:cubicBezTo>
                <a:cubicBezTo>
                  <a:pt x="87" y="402"/>
                  <a:pt x="76" y="393"/>
                  <a:pt x="66" y="383"/>
                </a:cubicBezTo>
                <a:cubicBezTo>
                  <a:pt x="55" y="372"/>
                  <a:pt x="46" y="361"/>
                  <a:pt x="38" y="349"/>
                </a:cubicBezTo>
                <a:cubicBezTo>
                  <a:pt x="30" y="337"/>
                  <a:pt x="23" y="324"/>
                  <a:pt x="17" y="310"/>
                </a:cubicBezTo>
                <a:cubicBezTo>
                  <a:pt x="12" y="297"/>
                  <a:pt x="7" y="283"/>
                  <a:pt x="4" y="268"/>
                </a:cubicBezTo>
                <a:cubicBezTo>
                  <a:pt x="2" y="254"/>
                  <a:pt x="0" y="239"/>
                  <a:pt x="0" y="225"/>
                </a:cubicBezTo>
                <a:cubicBezTo>
                  <a:pt x="0" y="210"/>
                  <a:pt x="2" y="196"/>
                  <a:pt x="4" y="181"/>
                </a:cubicBezTo>
                <a:cubicBezTo>
                  <a:pt x="7" y="167"/>
                  <a:pt x="12" y="153"/>
                  <a:pt x="17" y="139"/>
                </a:cubicBezTo>
                <a:cubicBezTo>
                  <a:pt x="23" y="126"/>
                  <a:pt x="30" y="113"/>
                  <a:pt x="38" y="101"/>
                </a:cubicBezTo>
                <a:cubicBezTo>
                  <a:pt x="46" y="88"/>
                  <a:pt x="55" y="77"/>
                  <a:pt x="66" y="67"/>
                </a:cubicBezTo>
                <a:cubicBezTo>
                  <a:pt x="76" y="56"/>
                  <a:pt x="87" y="46"/>
                  <a:pt x="99" y="38"/>
                </a:cubicBezTo>
                <a:cubicBezTo>
                  <a:pt x="112" y="30"/>
                  <a:pt x="125" y="23"/>
                  <a:pt x="138" y="17"/>
                </a:cubicBezTo>
                <a:cubicBezTo>
                  <a:pt x="152" y="12"/>
                  <a:pt x="166" y="7"/>
                  <a:pt x="180" y="5"/>
                </a:cubicBezTo>
                <a:cubicBezTo>
                  <a:pt x="195" y="2"/>
                  <a:pt x="210" y="0"/>
                  <a:pt x="225" y="0"/>
                </a:cubicBezTo>
                <a:cubicBezTo>
                  <a:pt x="239" y="0"/>
                  <a:pt x="254" y="2"/>
                  <a:pt x="268" y="5"/>
                </a:cubicBezTo>
                <a:cubicBezTo>
                  <a:pt x="283" y="7"/>
                  <a:pt x="297" y="12"/>
                  <a:pt x="310" y="17"/>
                </a:cubicBezTo>
                <a:cubicBezTo>
                  <a:pt x="324" y="23"/>
                  <a:pt x="337" y="30"/>
                  <a:pt x="349" y="38"/>
                </a:cubicBezTo>
                <a:cubicBezTo>
                  <a:pt x="361" y="46"/>
                  <a:pt x="372" y="56"/>
                  <a:pt x="383" y="67"/>
                </a:cubicBezTo>
                <a:cubicBezTo>
                  <a:pt x="393" y="77"/>
                  <a:pt x="402" y="88"/>
                  <a:pt x="410" y="101"/>
                </a:cubicBezTo>
                <a:cubicBezTo>
                  <a:pt x="419" y="113"/>
                  <a:pt x="425" y="126"/>
                  <a:pt x="431" y="139"/>
                </a:cubicBezTo>
                <a:cubicBezTo>
                  <a:pt x="437" y="153"/>
                  <a:pt x="441" y="167"/>
                  <a:pt x="444" y="181"/>
                </a:cubicBezTo>
                <a:cubicBezTo>
                  <a:pt x="447" y="196"/>
                  <a:pt x="448" y="210"/>
                  <a:pt x="448" y="225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096920" y="2062800"/>
            <a:ext cx="2327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Lógica vs. Física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1056960" y="2692800"/>
            <a:ext cx="2563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lógica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4369320" y="2692800"/>
            <a:ext cx="245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Organización física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880920" y="3235680"/>
            <a:ext cx="137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3968640" y="3235680"/>
            <a:ext cx="3159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Concreta (memoria/disco)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80920" y="3769200"/>
            <a:ext cx="240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 abstracta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3968640" y="3769200"/>
            <a:ext cx="192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Disposición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80920" y="4312080"/>
            <a:ext cx="282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Afecta al código fuente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3968640" y="4312080"/>
            <a:ext cx="2613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Afecta al rendimiento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51400" y="2010960"/>
            <a:ext cx="221400" cy="279000"/>
          </a:xfrm>
          <a:custGeom>
            <a:avLst/>
            <a:gdLst/>
            <a:ahLst/>
            <a:rect l="0" t="0" r="r" b="b"/>
            <a:pathLst>
              <a:path w="615" h="775">
                <a:moveTo>
                  <a:pt x="615" y="306"/>
                </a:moveTo>
                <a:cubicBezTo>
                  <a:pt x="615" y="486"/>
                  <a:pt x="475" y="514"/>
                  <a:pt x="475" y="681"/>
                </a:cubicBezTo>
                <a:cubicBezTo>
                  <a:pt x="475" y="768"/>
                  <a:pt x="387" y="775"/>
                  <a:pt x="321" y="775"/>
                </a:cubicBezTo>
                <a:cubicBezTo>
                  <a:pt x="263" y="775"/>
                  <a:pt x="137" y="754"/>
                  <a:pt x="137" y="681"/>
                </a:cubicBezTo>
                <a:cubicBezTo>
                  <a:pt x="137" y="514"/>
                  <a:pt x="0" y="486"/>
                  <a:pt x="0" y="306"/>
                </a:cubicBezTo>
                <a:cubicBezTo>
                  <a:pt x="0" y="137"/>
                  <a:pt x="147" y="0"/>
                  <a:pt x="309" y="0"/>
                </a:cubicBezTo>
                <a:cubicBezTo>
                  <a:pt x="472" y="0"/>
                  <a:pt x="615" y="137"/>
                  <a:pt x="615" y="306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919800" y="2330640"/>
            <a:ext cx="84240" cy="31320"/>
          </a:xfrm>
          <a:custGeom>
            <a:avLst/>
            <a:gdLst/>
            <a:ahLst/>
            <a:rect l="0" t="0" r="r" b="b"/>
            <a:pathLst>
              <a:path w="234" h="87">
                <a:moveTo>
                  <a:pt x="234" y="16"/>
                </a:moveTo>
                <a:cubicBezTo>
                  <a:pt x="234" y="40"/>
                  <a:pt x="172" y="87"/>
                  <a:pt x="118" y="87"/>
                </a:cubicBezTo>
                <a:cubicBezTo>
                  <a:pt x="63" y="87"/>
                  <a:pt x="0" y="40"/>
                  <a:pt x="0" y="16"/>
                </a:cubicBezTo>
                <a:cubicBezTo>
                  <a:pt x="0" y="-7"/>
                  <a:pt x="63" y="2"/>
                  <a:pt x="118" y="2"/>
                </a:cubicBezTo>
                <a:cubicBezTo>
                  <a:pt x="172" y="2"/>
                  <a:pt x="234" y="-7"/>
                  <a:pt x="234" y="1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911520" y="2109960"/>
            <a:ext cx="101160" cy="171000"/>
          </a:xfrm>
          <a:custGeom>
            <a:avLst/>
            <a:gdLst/>
            <a:ahLst/>
            <a:rect l="0" t="0" r="r" b="b"/>
            <a:pathLst>
              <a:path w="281" h="475">
                <a:moveTo>
                  <a:pt x="272" y="8"/>
                </a:moveTo>
                <a:cubicBezTo>
                  <a:pt x="261" y="-3"/>
                  <a:pt x="244" y="-3"/>
                  <a:pt x="233" y="8"/>
                </a:cubicBezTo>
                <a:lnTo>
                  <a:pt x="141" y="101"/>
                </a:lnTo>
                <a:lnTo>
                  <a:pt x="48" y="8"/>
                </a:lnTo>
                <a:cubicBezTo>
                  <a:pt x="37" y="-3"/>
                  <a:pt x="19" y="-3"/>
                  <a:pt x="8" y="8"/>
                </a:cubicBezTo>
                <a:cubicBezTo>
                  <a:pt x="-3" y="19"/>
                  <a:pt x="-3" y="36"/>
                  <a:pt x="8" y="47"/>
                </a:cubicBezTo>
                <a:lnTo>
                  <a:pt x="112" y="152"/>
                </a:lnTo>
                <a:lnTo>
                  <a:pt x="112" y="447"/>
                </a:lnTo>
                <a:cubicBezTo>
                  <a:pt x="112" y="463"/>
                  <a:pt x="125" y="475"/>
                  <a:pt x="141" y="475"/>
                </a:cubicBezTo>
                <a:cubicBezTo>
                  <a:pt x="156" y="475"/>
                  <a:pt x="169" y="463"/>
                  <a:pt x="169" y="447"/>
                </a:cubicBezTo>
                <a:lnTo>
                  <a:pt x="169" y="152"/>
                </a:lnTo>
                <a:lnTo>
                  <a:pt x="272" y="47"/>
                </a:lnTo>
                <a:cubicBezTo>
                  <a:pt x="283" y="36"/>
                  <a:pt x="283" y="19"/>
                  <a:pt x="272" y="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01440" y="2260800"/>
            <a:ext cx="120960" cy="81000"/>
          </a:xfrm>
          <a:custGeom>
            <a:avLst/>
            <a:gdLst/>
            <a:ahLst/>
            <a:rect l="0" t="0" r="r" b="b"/>
            <a:pathLst>
              <a:path w="336" h="225">
                <a:moveTo>
                  <a:pt x="336" y="169"/>
                </a:moveTo>
                <a:cubicBezTo>
                  <a:pt x="336" y="200"/>
                  <a:pt x="311" y="225"/>
                  <a:pt x="281" y="225"/>
                </a:cubicBezTo>
                <a:lnTo>
                  <a:pt x="57" y="225"/>
                </a:lnTo>
                <a:cubicBezTo>
                  <a:pt x="26" y="225"/>
                  <a:pt x="0" y="200"/>
                  <a:pt x="0" y="169"/>
                </a:cubicBezTo>
                <a:lnTo>
                  <a:pt x="0" y="0"/>
                </a:lnTo>
                <a:lnTo>
                  <a:pt x="336" y="0"/>
                </a:lnTo>
                <a:lnTo>
                  <a:pt x="336" y="16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91360" y="2250720"/>
            <a:ext cx="141120" cy="80640"/>
          </a:xfrm>
          <a:custGeom>
            <a:avLst/>
            <a:gdLst/>
            <a:ahLst/>
            <a:rect l="0" t="0" r="r" b="b"/>
            <a:pathLst>
              <a:path w="392" h="224">
                <a:moveTo>
                  <a:pt x="28" y="224"/>
                </a:moveTo>
                <a:cubicBezTo>
                  <a:pt x="15" y="224"/>
                  <a:pt x="3" y="214"/>
                  <a:pt x="1" y="201"/>
                </a:cubicBezTo>
                <a:cubicBezTo>
                  <a:pt x="-2" y="185"/>
                  <a:pt x="8" y="171"/>
                  <a:pt x="24" y="168"/>
                </a:cubicBezTo>
                <a:lnTo>
                  <a:pt x="360" y="113"/>
                </a:lnTo>
                <a:cubicBezTo>
                  <a:pt x="375" y="110"/>
                  <a:pt x="389" y="120"/>
                  <a:pt x="392" y="136"/>
                </a:cubicBezTo>
                <a:cubicBezTo>
                  <a:pt x="394" y="151"/>
                  <a:pt x="384" y="165"/>
                  <a:pt x="369" y="168"/>
                </a:cubicBezTo>
                <a:lnTo>
                  <a:pt x="33" y="224"/>
                </a:lnTo>
                <a:cubicBezTo>
                  <a:pt x="31" y="224"/>
                  <a:pt x="30" y="224"/>
                  <a:pt x="28" y="224"/>
                </a:cubicBezTo>
                <a:moveTo>
                  <a:pt x="28" y="112"/>
                </a:moveTo>
                <a:cubicBezTo>
                  <a:pt x="15" y="112"/>
                  <a:pt x="3" y="102"/>
                  <a:pt x="1" y="88"/>
                </a:cubicBezTo>
                <a:cubicBezTo>
                  <a:pt x="-2" y="73"/>
                  <a:pt x="8" y="58"/>
                  <a:pt x="24" y="56"/>
                </a:cubicBezTo>
                <a:lnTo>
                  <a:pt x="360" y="0"/>
                </a:lnTo>
                <a:cubicBezTo>
                  <a:pt x="375" y="-3"/>
                  <a:pt x="389" y="8"/>
                  <a:pt x="392" y="23"/>
                </a:cubicBezTo>
                <a:cubicBezTo>
                  <a:pt x="394" y="38"/>
                  <a:pt x="384" y="52"/>
                  <a:pt x="369" y="55"/>
                </a:cubicBezTo>
                <a:lnTo>
                  <a:pt x="33" y="112"/>
                </a:lnTo>
                <a:cubicBezTo>
                  <a:pt x="31" y="112"/>
                  <a:pt x="30" y="112"/>
                  <a:pt x="28" y="1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71480" y="27334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815040" y="2779200"/>
            <a:ext cx="189720" cy="186480"/>
          </a:xfrm>
          <a:custGeom>
            <a:avLst/>
            <a:gdLst/>
            <a:ahLst/>
            <a:rect l="0" t="0" r="r" b="b"/>
            <a:pathLst>
              <a:path w="527" h="518">
                <a:moveTo>
                  <a:pt x="504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90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5" y="308"/>
                  <a:pt x="-4" y="342"/>
                  <a:pt x="17" y="362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3" y="518"/>
                  <a:pt x="241" y="512"/>
                  <a:pt x="253" y="494"/>
                </a:cubicBezTo>
                <a:cubicBezTo>
                  <a:pt x="260" y="483"/>
                  <a:pt x="519" y="82"/>
                  <a:pt x="519" y="82"/>
                </a:cubicBezTo>
                <a:cubicBezTo>
                  <a:pt x="535" y="58"/>
                  <a:pt x="528" y="25"/>
                  <a:pt x="504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160280" y="1946160"/>
            <a:ext cx="6130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Beneficios de la organización lógica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794520" y="3152520"/>
            <a:ext cx="230760" cy="276480"/>
          </a:xfrm>
          <a:custGeom>
            <a:avLst/>
            <a:gdLst/>
            <a:ahLst/>
            <a:rect l="0" t="0" r="r" b="b"/>
            <a:pathLst>
              <a:path w="641" h="768">
                <a:moveTo>
                  <a:pt x="639" y="335"/>
                </a:moveTo>
                <a:cubicBezTo>
                  <a:pt x="636" y="326"/>
                  <a:pt x="628" y="321"/>
                  <a:pt x="619" y="321"/>
                </a:cubicBezTo>
                <a:lnTo>
                  <a:pt x="361" y="321"/>
                </a:lnTo>
                <a:lnTo>
                  <a:pt x="510" y="31"/>
                </a:lnTo>
                <a:cubicBezTo>
                  <a:pt x="514" y="22"/>
                  <a:pt x="512" y="11"/>
                  <a:pt x="504" y="5"/>
                </a:cubicBezTo>
                <a:cubicBezTo>
                  <a:pt x="500" y="2"/>
                  <a:pt x="495" y="0"/>
                  <a:pt x="491" y="0"/>
                </a:cubicBezTo>
                <a:cubicBezTo>
                  <a:pt x="486" y="0"/>
                  <a:pt x="481" y="2"/>
                  <a:pt x="477" y="5"/>
                </a:cubicBezTo>
                <a:lnTo>
                  <a:pt x="320" y="142"/>
                </a:lnTo>
                <a:lnTo>
                  <a:pt x="7" y="411"/>
                </a:lnTo>
                <a:cubicBezTo>
                  <a:pt x="0" y="417"/>
                  <a:pt x="-2" y="427"/>
                  <a:pt x="1" y="435"/>
                </a:cubicBezTo>
                <a:cubicBezTo>
                  <a:pt x="4" y="443"/>
                  <a:pt x="12" y="449"/>
                  <a:pt x="21" y="449"/>
                </a:cubicBezTo>
                <a:lnTo>
                  <a:pt x="279" y="449"/>
                </a:lnTo>
                <a:lnTo>
                  <a:pt x="131" y="737"/>
                </a:lnTo>
                <a:cubicBezTo>
                  <a:pt x="126" y="747"/>
                  <a:pt x="129" y="758"/>
                  <a:pt x="137" y="764"/>
                </a:cubicBezTo>
                <a:cubicBezTo>
                  <a:pt x="140" y="767"/>
                  <a:pt x="145" y="768"/>
                  <a:pt x="150" y="768"/>
                </a:cubicBezTo>
                <a:cubicBezTo>
                  <a:pt x="155" y="768"/>
                  <a:pt x="160" y="767"/>
                  <a:pt x="164" y="763"/>
                </a:cubicBezTo>
                <a:lnTo>
                  <a:pt x="320" y="628"/>
                </a:lnTo>
                <a:lnTo>
                  <a:pt x="633" y="358"/>
                </a:lnTo>
                <a:cubicBezTo>
                  <a:pt x="639" y="353"/>
                  <a:pt x="642" y="343"/>
                  <a:pt x="639" y="33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065240" y="2683440"/>
            <a:ext cx="543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Coherencia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estructuras claras y predecibles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75080" y="356616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9"/>
                  <a:pt x="533" y="106"/>
                  <a:pt x="531" y="110"/>
                </a:cubicBezTo>
                <a:cubicBezTo>
                  <a:pt x="517" y="137"/>
                  <a:pt x="500" y="146"/>
                  <a:pt x="472" y="118"/>
                </a:cubicBezTo>
                <a:cubicBezTo>
                  <a:pt x="469" y="115"/>
                  <a:pt x="384" y="27"/>
                  <a:pt x="370" y="11"/>
                </a:cubicBezTo>
                <a:cubicBezTo>
                  <a:pt x="361" y="0"/>
                  <a:pt x="347" y="-3"/>
                  <a:pt x="336" y="5"/>
                </a:cubicBezTo>
                <a:cubicBezTo>
                  <a:pt x="328" y="11"/>
                  <a:pt x="250" y="75"/>
                  <a:pt x="229" y="101"/>
                </a:cubicBezTo>
                <a:cubicBezTo>
                  <a:pt x="212" y="122"/>
                  <a:pt x="212" y="147"/>
                  <a:pt x="227" y="163"/>
                </a:cubicBezTo>
                <a:cubicBezTo>
                  <a:pt x="234" y="170"/>
                  <a:pt x="243" y="173"/>
                  <a:pt x="252" y="175"/>
                </a:cubicBezTo>
                <a:cubicBezTo>
                  <a:pt x="263" y="179"/>
                  <a:pt x="289" y="177"/>
                  <a:pt x="304" y="192"/>
                </a:cubicBezTo>
                <a:cubicBezTo>
                  <a:pt x="329" y="216"/>
                  <a:pt x="316" y="254"/>
                  <a:pt x="285" y="286"/>
                </a:cubicBezTo>
                <a:cubicBezTo>
                  <a:pt x="253" y="317"/>
                  <a:pt x="215" y="330"/>
                  <a:pt x="191" y="306"/>
                </a:cubicBezTo>
                <a:cubicBezTo>
                  <a:pt x="176" y="291"/>
                  <a:pt x="178" y="265"/>
                  <a:pt x="174" y="253"/>
                </a:cubicBezTo>
                <a:cubicBezTo>
                  <a:pt x="171" y="244"/>
                  <a:pt x="169" y="235"/>
                  <a:pt x="162" y="228"/>
                </a:cubicBezTo>
                <a:cubicBezTo>
                  <a:pt x="146" y="213"/>
                  <a:pt x="121" y="214"/>
                  <a:pt x="101" y="230"/>
                </a:cubicBezTo>
                <a:cubicBezTo>
                  <a:pt x="75" y="251"/>
                  <a:pt x="11" y="329"/>
                  <a:pt x="5" y="337"/>
                </a:cubicBezTo>
                <a:cubicBezTo>
                  <a:pt x="-3" y="348"/>
                  <a:pt x="0" y="362"/>
                  <a:pt x="10" y="371"/>
                </a:cubicBezTo>
                <a:cubicBezTo>
                  <a:pt x="26" y="385"/>
                  <a:pt x="115" y="470"/>
                  <a:pt x="117" y="472"/>
                </a:cubicBezTo>
                <a:cubicBezTo>
                  <a:pt x="146" y="501"/>
                  <a:pt x="137" y="517"/>
                  <a:pt x="110" y="532"/>
                </a:cubicBezTo>
                <a:cubicBezTo>
                  <a:pt x="106" y="534"/>
                  <a:pt x="99" y="536"/>
                  <a:pt x="88" y="547"/>
                </a:cubicBezTo>
                <a:cubicBezTo>
                  <a:pt x="57" y="578"/>
                  <a:pt x="57" y="629"/>
                  <a:pt x="88" y="660"/>
                </a:cubicBezTo>
                <a:cubicBezTo>
                  <a:pt x="119" y="691"/>
                  <a:pt x="170" y="691"/>
                  <a:pt x="201" y="660"/>
                </a:cubicBezTo>
                <a:cubicBezTo>
                  <a:pt x="211" y="649"/>
                  <a:pt x="214" y="642"/>
                  <a:pt x="216" y="638"/>
                </a:cubicBezTo>
                <a:cubicBezTo>
                  <a:pt x="230" y="611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8"/>
                  <a:pt x="400" y="751"/>
                  <a:pt x="410" y="743"/>
                </a:cubicBezTo>
                <a:cubicBezTo>
                  <a:pt x="418" y="737"/>
                  <a:pt x="497" y="673"/>
                  <a:pt x="519" y="647"/>
                </a:cubicBezTo>
                <a:cubicBezTo>
                  <a:pt x="535" y="627"/>
                  <a:pt x="536" y="601"/>
                  <a:pt x="520" y="586"/>
                </a:cubicBezTo>
                <a:cubicBezTo>
                  <a:pt x="513" y="579"/>
                  <a:pt x="505" y="577"/>
                  <a:pt x="496" y="574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3"/>
                  <a:pt x="431" y="495"/>
                  <a:pt x="463" y="463"/>
                </a:cubicBezTo>
                <a:cubicBezTo>
                  <a:pt x="495" y="432"/>
                  <a:pt x="533" y="419"/>
                  <a:pt x="557" y="443"/>
                </a:cubicBezTo>
                <a:cubicBezTo>
                  <a:pt x="572" y="459"/>
                  <a:pt x="570" y="484"/>
                  <a:pt x="573" y="496"/>
                </a:cubicBezTo>
                <a:cubicBezTo>
                  <a:pt x="576" y="505"/>
                  <a:pt x="579" y="514"/>
                  <a:pt x="586" y="521"/>
                </a:cubicBezTo>
                <a:cubicBezTo>
                  <a:pt x="601" y="536"/>
                  <a:pt x="626" y="535"/>
                  <a:pt x="647" y="519"/>
                </a:cubicBezTo>
                <a:cubicBezTo>
                  <a:pt x="673" y="498"/>
                  <a:pt x="737" y="420"/>
                  <a:pt x="743" y="412"/>
                </a:cubicBezTo>
                <a:cubicBezTo>
                  <a:pt x="751" y="401"/>
                  <a:pt x="748" y="387"/>
                  <a:pt x="737" y="378"/>
                </a:cubicBezTo>
                <a:cubicBezTo>
                  <a:pt x="721" y="364"/>
                  <a:pt x="633" y="280"/>
                  <a:pt x="630" y="277"/>
                </a:cubicBezTo>
                <a:cubicBezTo>
                  <a:pt x="602" y="249"/>
                  <a:pt x="611" y="232"/>
                  <a:pt x="638" y="218"/>
                </a:cubicBezTo>
                <a:cubicBezTo>
                  <a:pt x="642" y="215"/>
                  <a:pt x="649" y="213"/>
                  <a:pt x="660" y="202"/>
                </a:cubicBezTo>
                <a:cubicBezTo>
                  <a:pt x="691" y="171"/>
                  <a:pt x="691" y="119"/>
                  <a:pt x="660" y="88"/>
                </a:cubicBezTo>
                <a:cubicBezTo>
                  <a:pt x="628" y="57"/>
                  <a:pt x="578" y="57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065240" y="3102480"/>
            <a:ext cx="411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Eficiencia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mejor uso de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771480" y="39812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6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09640" y="4011840"/>
            <a:ext cx="199800" cy="215280"/>
          </a:xfrm>
          <a:custGeom>
            <a:avLst/>
            <a:gdLst/>
            <a:ahLst/>
            <a:rect l="0" t="0" r="r" b="b"/>
            <a:pathLst>
              <a:path w="555" h="598">
                <a:moveTo>
                  <a:pt x="538" y="128"/>
                </a:moveTo>
                <a:lnTo>
                  <a:pt x="385" y="0"/>
                </a:lnTo>
                <a:lnTo>
                  <a:pt x="385" y="86"/>
                </a:lnTo>
                <a:lnTo>
                  <a:pt x="213" y="86"/>
                </a:lnTo>
                <a:cubicBezTo>
                  <a:pt x="96" y="86"/>
                  <a:pt x="0" y="181"/>
                  <a:pt x="0" y="299"/>
                </a:cubicBezTo>
                <a:cubicBezTo>
                  <a:pt x="0" y="329"/>
                  <a:pt x="7" y="358"/>
                  <a:pt x="18" y="384"/>
                </a:cubicBezTo>
                <a:lnTo>
                  <a:pt x="88" y="325"/>
                </a:lnTo>
                <a:cubicBezTo>
                  <a:pt x="86" y="316"/>
                  <a:pt x="85" y="308"/>
                  <a:pt x="85" y="299"/>
                </a:cubicBezTo>
                <a:cubicBezTo>
                  <a:pt x="85" y="228"/>
                  <a:pt x="143" y="171"/>
                  <a:pt x="213" y="171"/>
                </a:cubicBezTo>
                <a:lnTo>
                  <a:pt x="385" y="171"/>
                </a:lnTo>
                <a:lnTo>
                  <a:pt x="385" y="256"/>
                </a:lnTo>
                <a:lnTo>
                  <a:pt x="538" y="128"/>
                </a:lnTo>
                <a:moveTo>
                  <a:pt x="538" y="214"/>
                </a:moveTo>
                <a:lnTo>
                  <a:pt x="467" y="273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69"/>
                  <a:pt x="413" y="427"/>
                  <a:pt x="342" y="427"/>
                </a:cubicBezTo>
                <a:lnTo>
                  <a:pt x="171" y="427"/>
                </a:lnTo>
                <a:lnTo>
                  <a:pt x="171" y="341"/>
                </a:lnTo>
                <a:lnTo>
                  <a:pt x="17" y="469"/>
                </a:lnTo>
                <a:lnTo>
                  <a:pt x="171" y="598"/>
                </a:lnTo>
                <a:lnTo>
                  <a:pt x="171" y="513"/>
                </a:lnTo>
                <a:lnTo>
                  <a:pt x="342" y="513"/>
                </a:lnTo>
                <a:cubicBezTo>
                  <a:pt x="460" y="513"/>
                  <a:pt x="555" y="416"/>
                  <a:pt x="555" y="299"/>
                </a:cubicBezTo>
                <a:cubicBezTo>
                  <a:pt x="555" y="269"/>
                  <a:pt x="549" y="240"/>
                  <a:pt x="538" y="214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065240" y="3511800"/>
            <a:ext cx="450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programas escalables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786600" y="4704480"/>
            <a:ext cx="100080" cy="107640"/>
          </a:xfrm>
          <a:custGeom>
            <a:avLst/>
            <a:gdLst/>
            <a:ahLst/>
            <a:rect l="0" t="0" r="r" b="b"/>
            <a:pathLst>
              <a:path w="278" h="299">
                <a:moveTo>
                  <a:pt x="278" y="214"/>
                </a:moveTo>
                <a:cubicBezTo>
                  <a:pt x="278" y="261"/>
                  <a:pt x="261" y="299"/>
                  <a:pt x="214" y="299"/>
                </a:cubicBezTo>
                <a:lnTo>
                  <a:pt x="64" y="299"/>
                </a:lnTo>
                <a:cubicBezTo>
                  <a:pt x="-21" y="299"/>
                  <a:pt x="-21" y="0"/>
                  <a:pt x="64" y="0"/>
                </a:cubicBezTo>
                <a:lnTo>
                  <a:pt x="214" y="0"/>
                </a:lnTo>
                <a:cubicBezTo>
                  <a:pt x="261" y="0"/>
                  <a:pt x="278" y="38"/>
                  <a:pt x="278" y="85"/>
                </a:cubicBezTo>
                <a:lnTo>
                  <a:pt x="278" y="214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825120" y="4704480"/>
            <a:ext cx="215280" cy="107640"/>
          </a:xfrm>
          <a:custGeom>
            <a:avLst/>
            <a:gdLst/>
            <a:ahLst/>
            <a:rect l="0" t="0" r="r" b="b"/>
            <a:pathLst>
              <a:path w="598" h="299">
                <a:moveTo>
                  <a:pt x="576" y="256"/>
                </a:moveTo>
                <a:lnTo>
                  <a:pt x="555" y="256"/>
                </a:lnTo>
                <a:lnTo>
                  <a:pt x="555" y="42"/>
                </a:lnTo>
                <a:lnTo>
                  <a:pt x="576" y="42"/>
                </a:lnTo>
                <a:cubicBezTo>
                  <a:pt x="588" y="42"/>
                  <a:pt x="598" y="33"/>
                  <a:pt x="598" y="21"/>
                </a:cubicBezTo>
                <a:cubicBezTo>
                  <a:pt x="598" y="9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99"/>
                  <a:pt x="64" y="299"/>
                </a:cubicBezTo>
                <a:lnTo>
                  <a:pt x="576" y="299"/>
                </a:lnTo>
                <a:cubicBezTo>
                  <a:pt x="588" y="299"/>
                  <a:pt x="598" y="290"/>
                  <a:pt x="598" y="278"/>
                </a:cubicBezTo>
                <a:cubicBezTo>
                  <a:pt x="598" y="266"/>
                  <a:pt x="588" y="256"/>
                  <a:pt x="576" y="25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44200" y="4719600"/>
            <a:ext cx="196200" cy="77040"/>
          </a:xfrm>
          <a:custGeom>
            <a:avLst/>
            <a:gdLst/>
            <a:ahLst/>
            <a:rect l="0" t="0" r="r" b="b"/>
            <a:pathLst>
              <a:path w="545" h="214">
                <a:moveTo>
                  <a:pt x="527" y="214"/>
                </a:moveTo>
                <a:lnTo>
                  <a:pt x="32" y="214"/>
                </a:lnTo>
                <a:cubicBezTo>
                  <a:pt x="-11" y="214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4"/>
                  <a:pt x="527" y="2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44200" y="4719600"/>
            <a:ext cx="194760" cy="70920"/>
          </a:xfrm>
          <a:custGeom>
            <a:avLst/>
            <a:gdLst/>
            <a:ahLst/>
            <a:rect l="0" t="0" r="r" b="b"/>
            <a:pathLst>
              <a:path w="541" h="197">
                <a:moveTo>
                  <a:pt x="43" y="43"/>
                </a:moveTo>
                <a:lnTo>
                  <a:pt x="541" y="43"/>
                </a:lnTo>
                <a:cubicBezTo>
                  <a:pt x="539" y="18"/>
                  <a:pt x="534" y="0"/>
                  <a:pt x="527" y="0"/>
                </a:cubicBezTo>
                <a:lnTo>
                  <a:pt x="32" y="0"/>
                </a:lnTo>
                <a:cubicBezTo>
                  <a:pt x="-3" y="0"/>
                  <a:pt x="-9" y="146"/>
                  <a:pt x="14" y="197"/>
                </a:cubicBezTo>
                <a:cubicBezTo>
                  <a:pt x="5" y="134"/>
                  <a:pt x="15" y="43"/>
                  <a:pt x="43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779040" y="4550760"/>
            <a:ext cx="84600" cy="84960"/>
          </a:xfrm>
          <a:custGeom>
            <a:avLst/>
            <a:gdLst/>
            <a:ahLst/>
            <a:rect l="0" t="0" r="r" b="b"/>
            <a:pathLst>
              <a:path w="235" h="236">
                <a:moveTo>
                  <a:pt x="235" y="151"/>
                </a:moveTo>
                <a:cubicBezTo>
                  <a:pt x="235" y="198"/>
                  <a:pt x="197" y="236"/>
                  <a:pt x="150" y="236"/>
                </a:cubicBezTo>
                <a:lnTo>
                  <a:pt x="65" y="236"/>
                </a:lnTo>
                <a:cubicBezTo>
                  <a:pt x="-21" y="236"/>
                  <a:pt x="-21" y="0"/>
                  <a:pt x="65" y="0"/>
                </a:cubicBezTo>
                <a:lnTo>
                  <a:pt x="150" y="0"/>
                </a:lnTo>
                <a:cubicBezTo>
                  <a:pt x="197" y="0"/>
                  <a:pt x="235" y="39"/>
                  <a:pt x="235" y="86"/>
                </a:cubicBezTo>
                <a:lnTo>
                  <a:pt x="235" y="15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802080" y="4550760"/>
            <a:ext cx="215280" cy="84960"/>
          </a:xfrm>
          <a:custGeom>
            <a:avLst/>
            <a:gdLst/>
            <a:ahLst/>
            <a:rect l="0" t="0" r="r" b="b"/>
            <a:pathLst>
              <a:path w="598" h="236">
                <a:moveTo>
                  <a:pt x="576" y="193"/>
                </a:moveTo>
                <a:lnTo>
                  <a:pt x="555" y="193"/>
                </a:lnTo>
                <a:lnTo>
                  <a:pt x="555" y="43"/>
                </a:lnTo>
                <a:lnTo>
                  <a:pt x="576" y="43"/>
                </a:lnTo>
                <a:cubicBezTo>
                  <a:pt x="588" y="43"/>
                  <a:pt x="598" y="34"/>
                  <a:pt x="598" y="22"/>
                </a:cubicBezTo>
                <a:cubicBezTo>
                  <a:pt x="598" y="10"/>
                  <a:pt x="588" y="0"/>
                  <a:pt x="576" y="0"/>
                </a:cubicBezTo>
                <a:lnTo>
                  <a:pt x="64" y="0"/>
                </a:lnTo>
                <a:cubicBezTo>
                  <a:pt x="-21" y="0"/>
                  <a:pt x="-21" y="236"/>
                  <a:pt x="64" y="236"/>
                </a:cubicBezTo>
                <a:lnTo>
                  <a:pt x="576" y="236"/>
                </a:lnTo>
                <a:cubicBezTo>
                  <a:pt x="588" y="236"/>
                  <a:pt x="598" y="226"/>
                  <a:pt x="598" y="215"/>
                </a:cubicBezTo>
                <a:cubicBezTo>
                  <a:pt x="598" y="203"/>
                  <a:pt x="588" y="193"/>
                  <a:pt x="576" y="19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21160" y="4566240"/>
            <a:ext cx="196200" cy="54000"/>
          </a:xfrm>
          <a:custGeom>
            <a:avLst/>
            <a:gdLst/>
            <a:ahLst/>
            <a:rect l="0" t="0" r="r" b="b"/>
            <a:pathLst>
              <a:path w="545" h="150">
                <a:moveTo>
                  <a:pt x="527" y="150"/>
                </a:moveTo>
                <a:lnTo>
                  <a:pt x="32" y="150"/>
                </a:lnTo>
                <a:cubicBezTo>
                  <a:pt x="-10" y="150"/>
                  <a:pt x="-10" y="0"/>
                  <a:pt x="32" y="0"/>
                </a:cubicBezTo>
                <a:lnTo>
                  <a:pt x="527" y="0"/>
                </a:lnTo>
                <a:cubicBezTo>
                  <a:pt x="551" y="0"/>
                  <a:pt x="551" y="150"/>
                  <a:pt x="527" y="1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821160" y="456624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3"/>
                </a:moveTo>
                <a:lnTo>
                  <a:pt x="543" y="43"/>
                </a:lnTo>
                <a:cubicBezTo>
                  <a:pt x="541" y="19"/>
                  <a:pt x="535" y="0"/>
                  <a:pt x="527" y="0"/>
                </a:cubicBezTo>
                <a:lnTo>
                  <a:pt x="32" y="0"/>
                </a:lnTo>
                <a:cubicBezTo>
                  <a:pt x="7" y="0"/>
                  <a:pt x="-3" y="53"/>
                  <a:pt x="1" y="97"/>
                </a:cubicBezTo>
                <a:cubicBezTo>
                  <a:pt x="5" y="67"/>
                  <a:pt x="15" y="43"/>
                  <a:pt x="32" y="4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794520" y="4635360"/>
            <a:ext cx="131040" cy="69480"/>
          </a:xfrm>
          <a:custGeom>
            <a:avLst/>
            <a:gdLst/>
            <a:ahLst/>
            <a:rect l="0" t="0" r="r" b="b"/>
            <a:pathLst>
              <a:path w="364" h="193">
                <a:moveTo>
                  <a:pt x="364" y="107"/>
                </a:moveTo>
                <a:cubicBezTo>
                  <a:pt x="364" y="155"/>
                  <a:pt x="326" y="193"/>
                  <a:pt x="279" y="193"/>
                </a:cubicBezTo>
                <a:lnTo>
                  <a:pt x="65" y="193"/>
                </a:lnTo>
                <a:cubicBezTo>
                  <a:pt x="-21" y="193"/>
                  <a:pt x="-21" y="0"/>
                  <a:pt x="65" y="0"/>
                </a:cubicBezTo>
                <a:lnTo>
                  <a:pt x="279" y="0"/>
                </a:lnTo>
                <a:cubicBezTo>
                  <a:pt x="326" y="0"/>
                  <a:pt x="364" y="39"/>
                  <a:pt x="364" y="86"/>
                </a:cubicBezTo>
                <a:lnTo>
                  <a:pt x="364" y="10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63280" y="4635360"/>
            <a:ext cx="184680" cy="69480"/>
          </a:xfrm>
          <a:custGeom>
            <a:avLst/>
            <a:gdLst/>
            <a:ahLst/>
            <a:rect l="0" t="0" r="r" b="b"/>
            <a:pathLst>
              <a:path w="513" h="193">
                <a:moveTo>
                  <a:pt x="492" y="150"/>
                </a:moveTo>
                <a:lnTo>
                  <a:pt x="470" y="150"/>
                </a:lnTo>
                <a:lnTo>
                  <a:pt x="470" y="44"/>
                </a:lnTo>
                <a:lnTo>
                  <a:pt x="492" y="44"/>
                </a:lnTo>
                <a:cubicBezTo>
                  <a:pt x="503" y="44"/>
                  <a:pt x="513" y="34"/>
                  <a:pt x="513" y="22"/>
                </a:cubicBezTo>
                <a:cubicBezTo>
                  <a:pt x="513" y="9"/>
                  <a:pt x="503" y="0"/>
                  <a:pt x="492" y="0"/>
                </a:cubicBezTo>
                <a:lnTo>
                  <a:pt x="64" y="0"/>
                </a:lnTo>
                <a:cubicBezTo>
                  <a:pt x="-21" y="0"/>
                  <a:pt x="-21" y="193"/>
                  <a:pt x="64" y="193"/>
                </a:cubicBezTo>
                <a:lnTo>
                  <a:pt x="492" y="193"/>
                </a:lnTo>
                <a:cubicBezTo>
                  <a:pt x="503" y="193"/>
                  <a:pt x="513" y="183"/>
                  <a:pt x="513" y="171"/>
                </a:cubicBezTo>
                <a:cubicBezTo>
                  <a:pt x="513" y="160"/>
                  <a:pt x="503" y="150"/>
                  <a:pt x="492" y="1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82720" y="4650840"/>
            <a:ext cx="158760" cy="38520"/>
          </a:xfrm>
          <a:custGeom>
            <a:avLst/>
            <a:gdLst/>
            <a:ahLst/>
            <a:rect l="0" t="0" r="r" b="b"/>
            <a:pathLst>
              <a:path w="441" h="107">
                <a:moveTo>
                  <a:pt x="441" y="107"/>
                </a:moveTo>
                <a:lnTo>
                  <a:pt x="32" y="107"/>
                </a:lnTo>
                <a:cubicBezTo>
                  <a:pt x="-11" y="107"/>
                  <a:pt x="-11" y="0"/>
                  <a:pt x="32" y="0"/>
                </a:cubicBezTo>
                <a:lnTo>
                  <a:pt x="441" y="0"/>
                </a:lnTo>
                <a:lnTo>
                  <a:pt x="441" y="10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82720" y="4650840"/>
            <a:ext cx="165240" cy="27000"/>
          </a:xfrm>
          <a:custGeom>
            <a:avLst/>
            <a:gdLst/>
            <a:ahLst/>
            <a:rect l="0" t="0" r="r" b="b"/>
            <a:pathLst>
              <a:path w="459" h="75">
                <a:moveTo>
                  <a:pt x="32" y="42"/>
                </a:moveTo>
                <a:lnTo>
                  <a:pt x="459" y="42"/>
                </a:lnTo>
                <a:cubicBezTo>
                  <a:pt x="457" y="20"/>
                  <a:pt x="451" y="0"/>
                  <a:pt x="441" y="0"/>
                </a:cubicBezTo>
                <a:lnTo>
                  <a:pt x="32" y="0"/>
                </a:lnTo>
                <a:cubicBezTo>
                  <a:pt x="4" y="0"/>
                  <a:pt x="-5" y="43"/>
                  <a:pt x="2" y="75"/>
                </a:cubicBezTo>
                <a:cubicBezTo>
                  <a:pt x="6" y="56"/>
                  <a:pt x="16" y="42"/>
                  <a:pt x="32" y="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065240" y="3931200"/>
            <a:ext cx="717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Reutilización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estructuras aplicables a distintos problemas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065240" y="4493160"/>
            <a:ext cx="829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Base de programación estructurada, orientada a objetos y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927360" y="834120"/>
            <a:ext cx="180000" cy="175320"/>
          </a:xfrm>
          <a:custGeom>
            <a:avLst/>
            <a:gdLst/>
            <a:ahLst/>
            <a:rect l="0" t="0" r="r" b="b"/>
            <a:pathLst>
              <a:path w="500" h="487">
                <a:moveTo>
                  <a:pt x="0" y="297"/>
                </a:moveTo>
                <a:lnTo>
                  <a:pt x="305" y="0"/>
                </a:lnTo>
                <a:lnTo>
                  <a:pt x="500" y="190"/>
                </a:lnTo>
                <a:lnTo>
                  <a:pt x="195" y="487"/>
                </a:lnTo>
                <a:lnTo>
                  <a:pt x="0" y="297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797040" y="911160"/>
            <a:ext cx="282960" cy="225720"/>
          </a:xfrm>
          <a:custGeom>
            <a:avLst/>
            <a:gdLst/>
            <a:ahLst/>
            <a:rect l="0" t="0" r="r" b="b"/>
            <a:pathLst>
              <a:path w="786" h="627">
                <a:moveTo>
                  <a:pt x="180" y="627"/>
                </a:moveTo>
                <a:cubicBezTo>
                  <a:pt x="24" y="617"/>
                  <a:pt x="-4" y="509"/>
                  <a:pt x="0" y="452"/>
                </a:cubicBezTo>
                <a:cubicBezTo>
                  <a:pt x="9" y="314"/>
                  <a:pt x="435" y="0"/>
                  <a:pt x="435" y="0"/>
                </a:cubicBezTo>
                <a:lnTo>
                  <a:pt x="786" y="53"/>
                </a:lnTo>
                <a:cubicBezTo>
                  <a:pt x="786" y="53"/>
                  <a:pt x="299" y="636"/>
                  <a:pt x="180" y="627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81920" y="801000"/>
            <a:ext cx="360360" cy="351000"/>
          </a:xfrm>
          <a:custGeom>
            <a:avLst/>
            <a:gdLst/>
            <a:ahLst/>
            <a:rect l="0" t="0" r="r" b="b"/>
            <a:pathLst>
              <a:path w="1001" h="975">
                <a:moveTo>
                  <a:pt x="901" y="98"/>
                </a:moveTo>
                <a:cubicBezTo>
                  <a:pt x="819" y="18"/>
                  <a:pt x="727" y="-21"/>
                  <a:pt x="695" y="11"/>
                </a:cubicBezTo>
                <a:cubicBezTo>
                  <a:pt x="695" y="11"/>
                  <a:pt x="694" y="11"/>
                  <a:pt x="694" y="12"/>
                </a:cubicBezTo>
                <a:lnTo>
                  <a:pt x="693" y="12"/>
                </a:lnTo>
                <a:lnTo>
                  <a:pt x="61" y="628"/>
                </a:lnTo>
                <a:cubicBezTo>
                  <a:pt x="22" y="666"/>
                  <a:pt x="0" y="717"/>
                  <a:pt x="0" y="772"/>
                </a:cubicBezTo>
                <a:cubicBezTo>
                  <a:pt x="0" y="826"/>
                  <a:pt x="22" y="877"/>
                  <a:pt x="61" y="915"/>
                </a:cubicBezTo>
                <a:cubicBezTo>
                  <a:pt x="101" y="954"/>
                  <a:pt x="153" y="975"/>
                  <a:pt x="209" y="975"/>
                </a:cubicBezTo>
                <a:cubicBezTo>
                  <a:pt x="265" y="975"/>
                  <a:pt x="317" y="954"/>
                  <a:pt x="358" y="916"/>
                </a:cubicBezTo>
                <a:lnTo>
                  <a:pt x="989" y="301"/>
                </a:lnTo>
                <a:lnTo>
                  <a:pt x="989" y="300"/>
                </a:lnTo>
                <a:cubicBezTo>
                  <a:pt x="990" y="300"/>
                  <a:pt x="990" y="300"/>
                  <a:pt x="990" y="299"/>
                </a:cubicBezTo>
                <a:cubicBezTo>
                  <a:pt x="1023" y="268"/>
                  <a:pt x="982" y="177"/>
                  <a:pt x="901" y="98"/>
                </a:cubicBezTo>
                <a:moveTo>
                  <a:pt x="297" y="858"/>
                </a:moveTo>
                <a:cubicBezTo>
                  <a:pt x="274" y="881"/>
                  <a:pt x="242" y="893"/>
                  <a:pt x="209" y="893"/>
                </a:cubicBezTo>
                <a:cubicBezTo>
                  <a:pt x="175" y="893"/>
                  <a:pt x="144" y="881"/>
                  <a:pt x="120" y="858"/>
                </a:cubicBezTo>
                <a:cubicBezTo>
                  <a:pt x="97" y="835"/>
                  <a:pt x="84" y="804"/>
                  <a:pt x="84" y="772"/>
                </a:cubicBezTo>
                <a:cubicBezTo>
                  <a:pt x="84" y="739"/>
                  <a:pt x="97" y="709"/>
                  <a:pt x="120" y="686"/>
                </a:cubicBezTo>
                <a:lnTo>
                  <a:pt x="708" y="114"/>
                </a:lnTo>
                <a:cubicBezTo>
                  <a:pt x="725" y="145"/>
                  <a:pt x="751" y="179"/>
                  <a:pt x="785" y="212"/>
                </a:cubicBezTo>
                <a:cubicBezTo>
                  <a:pt x="818" y="244"/>
                  <a:pt x="853" y="270"/>
                  <a:pt x="885" y="287"/>
                </a:cubicBezTo>
                <a:lnTo>
                  <a:pt x="297" y="858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845640" y="908640"/>
            <a:ext cx="229320" cy="183600"/>
          </a:xfrm>
          <a:custGeom>
            <a:avLst/>
            <a:gdLst/>
            <a:ahLst/>
            <a:rect l="0" t="0" r="r" b="b"/>
            <a:pathLst>
              <a:path w="637" h="510">
                <a:moveTo>
                  <a:pt x="637" y="55"/>
                </a:moveTo>
                <a:cubicBezTo>
                  <a:pt x="636" y="66"/>
                  <a:pt x="564" y="76"/>
                  <a:pt x="478" y="65"/>
                </a:cubicBezTo>
                <a:cubicBezTo>
                  <a:pt x="392" y="54"/>
                  <a:pt x="324" y="31"/>
                  <a:pt x="327" y="15"/>
                </a:cubicBezTo>
                <a:cubicBezTo>
                  <a:pt x="329" y="-1"/>
                  <a:pt x="400" y="-5"/>
                  <a:pt x="486" y="6"/>
                </a:cubicBezTo>
                <a:cubicBezTo>
                  <a:pt x="572" y="17"/>
                  <a:pt x="640" y="39"/>
                  <a:pt x="637" y="55"/>
                </a:cubicBezTo>
                <a:moveTo>
                  <a:pt x="124" y="331"/>
                </a:moveTo>
                <a:cubicBezTo>
                  <a:pt x="115" y="340"/>
                  <a:pt x="101" y="340"/>
                  <a:pt x="92" y="331"/>
                </a:cubicBezTo>
                <a:cubicBezTo>
                  <a:pt x="84" y="323"/>
                  <a:pt x="84" y="309"/>
                  <a:pt x="92" y="301"/>
                </a:cubicBezTo>
                <a:cubicBezTo>
                  <a:pt x="101" y="292"/>
                  <a:pt x="115" y="292"/>
                  <a:pt x="124" y="301"/>
                </a:cubicBezTo>
                <a:cubicBezTo>
                  <a:pt x="132" y="309"/>
                  <a:pt x="132" y="323"/>
                  <a:pt x="124" y="331"/>
                </a:cubicBezTo>
                <a:moveTo>
                  <a:pt x="216" y="402"/>
                </a:moveTo>
                <a:cubicBezTo>
                  <a:pt x="202" y="416"/>
                  <a:pt x="179" y="416"/>
                  <a:pt x="165" y="402"/>
                </a:cubicBezTo>
                <a:cubicBezTo>
                  <a:pt x="151" y="389"/>
                  <a:pt x="151" y="366"/>
                  <a:pt x="165" y="352"/>
                </a:cubicBezTo>
                <a:cubicBezTo>
                  <a:pt x="179" y="339"/>
                  <a:pt x="202" y="339"/>
                  <a:pt x="216" y="352"/>
                </a:cubicBezTo>
                <a:cubicBezTo>
                  <a:pt x="231" y="366"/>
                  <a:pt x="231" y="388"/>
                  <a:pt x="216" y="402"/>
                </a:cubicBezTo>
                <a:moveTo>
                  <a:pt x="263" y="256"/>
                </a:moveTo>
                <a:cubicBezTo>
                  <a:pt x="250" y="269"/>
                  <a:pt x="228" y="269"/>
                  <a:pt x="215" y="256"/>
                </a:cubicBezTo>
                <a:cubicBezTo>
                  <a:pt x="202" y="244"/>
                  <a:pt x="202" y="223"/>
                  <a:pt x="215" y="210"/>
                </a:cubicBezTo>
                <a:cubicBezTo>
                  <a:pt x="228" y="197"/>
                  <a:pt x="250" y="197"/>
                  <a:pt x="263" y="210"/>
                </a:cubicBezTo>
                <a:cubicBezTo>
                  <a:pt x="277" y="223"/>
                  <a:pt x="277" y="244"/>
                  <a:pt x="263" y="256"/>
                </a:cubicBezTo>
                <a:moveTo>
                  <a:pt x="71" y="498"/>
                </a:moveTo>
                <a:cubicBezTo>
                  <a:pt x="55" y="514"/>
                  <a:pt x="29" y="514"/>
                  <a:pt x="13" y="498"/>
                </a:cubicBezTo>
                <a:cubicBezTo>
                  <a:pt x="-4" y="483"/>
                  <a:pt x="-4" y="457"/>
                  <a:pt x="13" y="441"/>
                </a:cubicBezTo>
                <a:cubicBezTo>
                  <a:pt x="29" y="425"/>
                  <a:pt x="55" y="425"/>
                  <a:pt x="71" y="441"/>
                </a:cubicBezTo>
                <a:cubicBezTo>
                  <a:pt x="88" y="457"/>
                  <a:pt x="88" y="483"/>
                  <a:pt x="71" y="498"/>
                </a:cubicBezTo>
                <a:moveTo>
                  <a:pt x="390" y="248"/>
                </a:moveTo>
                <a:cubicBezTo>
                  <a:pt x="378" y="260"/>
                  <a:pt x="360" y="260"/>
                  <a:pt x="348" y="248"/>
                </a:cubicBezTo>
                <a:cubicBezTo>
                  <a:pt x="336" y="237"/>
                  <a:pt x="336" y="219"/>
                  <a:pt x="348" y="208"/>
                </a:cubicBezTo>
                <a:cubicBezTo>
                  <a:pt x="360" y="196"/>
                  <a:pt x="378" y="196"/>
                  <a:pt x="390" y="208"/>
                </a:cubicBezTo>
                <a:cubicBezTo>
                  <a:pt x="401" y="219"/>
                  <a:pt x="401" y="237"/>
                  <a:pt x="390" y="248"/>
                </a:cubicBezTo>
                <a:moveTo>
                  <a:pt x="356" y="132"/>
                </a:moveTo>
                <a:cubicBezTo>
                  <a:pt x="349" y="139"/>
                  <a:pt x="336" y="139"/>
                  <a:pt x="329" y="132"/>
                </a:cubicBezTo>
                <a:cubicBezTo>
                  <a:pt x="321" y="124"/>
                  <a:pt x="321" y="112"/>
                  <a:pt x="329" y="105"/>
                </a:cubicBezTo>
                <a:cubicBezTo>
                  <a:pt x="336" y="98"/>
                  <a:pt x="348" y="98"/>
                  <a:pt x="356" y="105"/>
                </a:cubicBezTo>
                <a:cubicBezTo>
                  <a:pt x="364" y="112"/>
                  <a:pt x="364" y="124"/>
                  <a:pt x="356" y="132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55160" y="816480"/>
            <a:ext cx="71280" cy="69480"/>
          </a:xfrm>
          <a:custGeom>
            <a:avLst/>
            <a:gdLst/>
            <a:ahLst/>
            <a:rect l="0" t="0" r="r" b="b"/>
            <a:pathLst>
              <a:path w="198" h="193">
                <a:moveTo>
                  <a:pt x="122" y="73"/>
                </a:moveTo>
                <a:cubicBezTo>
                  <a:pt x="136" y="86"/>
                  <a:pt x="147" y="98"/>
                  <a:pt x="158" y="111"/>
                </a:cubicBezTo>
                <a:cubicBezTo>
                  <a:pt x="169" y="124"/>
                  <a:pt x="177" y="136"/>
                  <a:pt x="184" y="147"/>
                </a:cubicBezTo>
                <a:cubicBezTo>
                  <a:pt x="191" y="158"/>
                  <a:pt x="195" y="167"/>
                  <a:pt x="197" y="174"/>
                </a:cubicBezTo>
                <a:cubicBezTo>
                  <a:pt x="199" y="182"/>
                  <a:pt x="199" y="187"/>
                  <a:pt x="195" y="190"/>
                </a:cubicBezTo>
                <a:cubicBezTo>
                  <a:pt x="192" y="193"/>
                  <a:pt x="187" y="194"/>
                  <a:pt x="179" y="192"/>
                </a:cubicBezTo>
                <a:cubicBezTo>
                  <a:pt x="172" y="190"/>
                  <a:pt x="162" y="186"/>
                  <a:pt x="151" y="179"/>
                </a:cubicBezTo>
                <a:cubicBezTo>
                  <a:pt x="140" y="172"/>
                  <a:pt x="128" y="164"/>
                  <a:pt x="114" y="154"/>
                </a:cubicBezTo>
                <a:cubicBezTo>
                  <a:pt x="101" y="143"/>
                  <a:pt x="88" y="132"/>
                  <a:pt x="75" y="119"/>
                </a:cubicBezTo>
                <a:cubicBezTo>
                  <a:pt x="63" y="106"/>
                  <a:pt x="51" y="94"/>
                  <a:pt x="41" y="81"/>
                </a:cubicBezTo>
                <a:cubicBezTo>
                  <a:pt x="30" y="69"/>
                  <a:pt x="21" y="57"/>
                  <a:pt x="15" y="46"/>
                </a:cubicBezTo>
                <a:cubicBezTo>
                  <a:pt x="8" y="35"/>
                  <a:pt x="3" y="26"/>
                  <a:pt x="1" y="19"/>
                </a:cubicBezTo>
                <a:cubicBezTo>
                  <a:pt x="-1" y="11"/>
                  <a:pt x="0" y="6"/>
                  <a:pt x="3" y="3"/>
                </a:cubicBezTo>
                <a:cubicBezTo>
                  <a:pt x="6" y="0"/>
                  <a:pt x="12" y="-1"/>
                  <a:pt x="19" y="1"/>
                </a:cubicBezTo>
                <a:cubicBezTo>
                  <a:pt x="27" y="3"/>
                  <a:pt x="36" y="7"/>
                  <a:pt x="48" y="14"/>
                </a:cubicBezTo>
                <a:cubicBezTo>
                  <a:pt x="59" y="21"/>
                  <a:pt x="71" y="29"/>
                  <a:pt x="84" y="39"/>
                </a:cubicBezTo>
                <a:cubicBezTo>
                  <a:pt x="97" y="50"/>
                  <a:pt x="109" y="61"/>
                  <a:pt x="122" y="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1628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60280" y="736560"/>
            <a:ext cx="4278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3. Fundamentos técnicos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1473480"/>
            <a:ext cx="927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dinámica de memoria: nodos creados y eliminados en tiempo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2523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1883160"/>
            <a:ext cx="1151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009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1300320" y="2368800"/>
            <a:ext cx="436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Enlaces por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punteros o referencias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3495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2854800"/>
            <a:ext cx="272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Memoria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contigua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3971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3340440"/>
            <a:ext cx="779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Inserción y eliminación eficientes (no requieren desplazamiento)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47600" y="4457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00320" y="3816720"/>
            <a:ext cx="577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más lento que arrays (sin índice directo)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599840" y="48765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4302360"/>
            <a:ext cx="241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Mayor complejidad: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1599840" y="53528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9"/>
                  <a:pt x="11" y="83"/>
                </a:cubicBezTo>
                <a:cubicBezTo>
                  <a:pt x="17" y="67"/>
                  <a:pt x="27" y="52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2"/>
                  <a:pt x="249" y="67"/>
                  <a:pt x="256" y="83"/>
                </a:cubicBezTo>
                <a:cubicBezTo>
                  <a:pt x="263" y="99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852560" y="4721760"/>
            <a:ext cx="1976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Manual (C/C++)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775440" y="5825160"/>
            <a:ext cx="268560" cy="263160"/>
          </a:xfrm>
          <a:custGeom>
            <a:avLst/>
            <a:gdLst/>
            <a:ahLst/>
            <a:rect l="0" t="0" r="r" b="b"/>
            <a:pathLst>
              <a:path w="746" h="731">
                <a:moveTo>
                  <a:pt x="45" y="731"/>
                </a:moveTo>
                <a:cubicBezTo>
                  <a:pt x="6" y="731"/>
                  <a:pt x="-11" y="702"/>
                  <a:pt x="7" y="667"/>
                </a:cubicBezTo>
                <a:lnTo>
                  <a:pt x="339" y="26"/>
                </a:lnTo>
                <a:cubicBezTo>
                  <a:pt x="357" y="-9"/>
                  <a:pt x="387" y="-9"/>
                  <a:pt x="405" y="26"/>
                </a:cubicBezTo>
                <a:lnTo>
                  <a:pt x="739" y="667"/>
                </a:lnTo>
                <a:cubicBezTo>
                  <a:pt x="757" y="702"/>
                  <a:pt x="740" y="731"/>
                  <a:pt x="700" y="731"/>
                </a:cubicBezTo>
                <a:lnTo>
                  <a:pt x="45" y="731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891000" y="5885280"/>
            <a:ext cx="37440" cy="175320"/>
          </a:xfrm>
          <a:custGeom>
            <a:avLst/>
            <a:gdLst/>
            <a:ahLst/>
            <a:rect l="0" t="0" r="r" b="b"/>
            <a:pathLst>
              <a:path w="104" h="487">
                <a:moveTo>
                  <a:pt x="0" y="436"/>
                </a:moveTo>
                <a:cubicBezTo>
                  <a:pt x="0" y="406"/>
                  <a:pt x="23" y="383"/>
                  <a:pt x="52" y="383"/>
                </a:cubicBezTo>
                <a:cubicBezTo>
                  <a:pt x="81" y="383"/>
                  <a:pt x="104" y="406"/>
                  <a:pt x="104" y="436"/>
                </a:cubicBezTo>
                <a:cubicBezTo>
                  <a:pt x="104" y="464"/>
                  <a:pt x="81" y="487"/>
                  <a:pt x="52" y="487"/>
                </a:cubicBezTo>
                <a:cubicBezTo>
                  <a:pt x="23" y="487"/>
                  <a:pt x="0" y="464"/>
                  <a:pt x="0" y="436"/>
                </a:cubicBezTo>
                <a:moveTo>
                  <a:pt x="4" y="45"/>
                </a:moveTo>
                <a:cubicBezTo>
                  <a:pt x="4" y="17"/>
                  <a:pt x="24" y="0"/>
                  <a:pt x="52" y="0"/>
                </a:cubicBezTo>
                <a:cubicBezTo>
                  <a:pt x="79" y="0"/>
                  <a:pt x="100" y="18"/>
                  <a:pt x="100" y="45"/>
                </a:cubicBezTo>
                <a:lnTo>
                  <a:pt x="100" y="299"/>
                </a:lnTo>
                <a:cubicBezTo>
                  <a:pt x="100" y="326"/>
                  <a:pt x="79" y="344"/>
                  <a:pt x="52" y="344"/>
                </a:cubicBezTo>
                <a:cubicBezTo>
                  <a:pt x="24" y="344"/>
                  <a:pt x="4" y="327"/>
                  <a:pt x="4" y="299"/>
                </a:cubicBezTo>
                <a:lnTo>
                  <a:pt x="4" y="45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852560" y="5198040"/>
            <a:ext cx="313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Automática (Java, Python)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47600" y="6486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065240" y="5769360"/>
            <a:ext cx="107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Riesgos: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300320" y="6331320"/>
            <a:ext cx="225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Fugas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80840" y="170496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1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1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842760" y="1737360"/>
            <a:ext cx="241560" cy="302040"/>
          </a:xfrm>
          <a:custGeom>
            <a:avLst/>
            <a:gdLst/>
            <a:ahLst/>
            <a:rect l="0" t="0" r="r" b="b"/>
            <a:pathLst>
              <a:path w="671" h="839">
                <a:moveTo>
                  <a:pt x="98" y="80"/>
                </a:moveTo>
                <a:lnTo>
                  <a:pt x="66" y="80"/>
                </a:lnTo>
                <a:cubicBezTo>
                  <a:pt x="41" y="80"/>
                  <a:pt x="30" y="61"/>
                  <a:pt x="30" y="43"/>
                </a:cubicBezTo>
                <a:cubicBezTo>
                  <a:pt x="30" y="25"/>
                  <a:pt x="43" y="7"/>
                  <a:pt x="66" y="7"/>
                </a:cubicBezTo>
                <a:lnTo>
                  <a:pt x="142" y="7"/>
                </a:lnTo>
                <a:cubicBezTo>
                  <a:pt x="164" y="7"/>
                  <a:pt x="177" y="23"/>
                  <a:pt x="177" y="44"/>
                </a:cubicBezTo>
                <a:lnTo>
                  <a:pt x="177" y="346"/>
                </a:lnTo>
                <a:cubicBezTo>
                  <a:pt x="177" y="373"/>
                  <a:pt x="160" y="388"/>
                  <a:pt x="137" y="388"/>
                </a:cubicBezTo>
                <a:cubicBezTo>
                  <a:pt x="115" y="388"/>
                  <a:pt x="98" y="373"/>
                  <a:pt x="98" y="346"/>
                </a:cubicBezTo>
                <a:lnTo>
                  <a:pt x="98" y="80"/>
                </a:lnTo>
                <a:moveTo>
                  <a:pt x="241" y="544"/>
                </a:moveTo>
                <a:cubicBezTo>
                  <a:pt x="241" y="578"/>
                  <a:pt x="226" y="607"/>
                  <a:pt x="197" y="626"/>
                </a:cubicBezTo>
                <a:cubicBezTo>
                  <a:pt x="235" y="644"/>
                  <a:pt x="262" y="679"/>
                  <a:pt x="262" y="721"/>
                </a:cubicBezTo>
                <a:cubicBezTo>
                  <a:pt x="262" y="785"/>
                  <a:pt x="204" y="839"/>
                  <a:pt x="128" y="839"/>
                </a:cubicBezTo>
                <a:cubicBezTo>
                  <a:pt x="50" y="839"/>
                  <a:pt x="0" y="781"/>
                  <a:pt x="0" y="739"/>
                </a:cubicBezTo>
                <a:cubicBezTo>
                  <a:pt x="0" y="718"/>
                  <a:pt x="23" y="703"/>
                  <a:pt x="42" y="703"/>
                </a:cubicBezTo>
                <a:cubicBezTo>
                  <a:pt x="78" y="703"/>
                  <a:pt x="69" y="765"/>
                  <a:pt x="129" y="765"/>
                </a:cubicBezTo>
                <a:cubicBezTo>
                  <a:pt x="157" y="765"/>
                  <a:pt x="179" y="744"/>
                  <a:pt x="179" y="716"/>
                </a:cubicBezTo>
                <a:cubicBezTo>
                  <a:pt x="179" y="642"/>
                  <a:pt x="89" y="696"/>
                  <a:pt x="89" y="634"/>
                </a:cubicBezTo>
                <a:cubicBezTo>
                  <a:pt x="89" y="577"/>
                  <a:pt x="164" y="616"/>
                  <a:pt x="164" y="556"/>
                </a:cubicBezTo>
                <a:cubicBezTo>
                  <a:pt x="164" y="536"/>
                  <a:pt x="150" y="520"/>
                  <a:pt x="126" y="520"/>
                </a:cubicBezTo>
                <a:cubicBezTo>
                  <a:pt x="76" y="520"/>
                  <a:pt x="83" y="572"/>
                  <a:pt x="47" y="572"/>
                </a:cubicBezTo>
                <a:cubicBezTo>
                  <a:pt x="25" y="572"/>
                  <a:pt x="12" y="553"/>
                  <a:pt x="12" y="533"/>
                </a:cubicBezTo>
                <a:cubicBezTo>
                  <a:pt x="12" y="492"/>
                  <a:pt x="69" y="447"/>
                  <a:pt x="128" y="447"/>
                </a:cubicBezTo>
                <a:cubicBezTo>
                  <a:pt x="204" y="447"/>
                  <a:pt x="241" y="503"/>
                  <a:pt x="241" y="544"/>
                </a:cubicBezTo>
                <a:moveTo>
                  <a:pt x="614" y="314"/>
                </a:moveTo>
                <a:cubicBezTo>
                  <a:pt x="638" y="314"/>
                  <a:pt x="656" y="325"/>
                  <a:pt x="656" y="349"/>
                </a:cubicBezTo>
                <a:cubicBezTo>
                  <a:pt x="656" y="374"/>
                  <a:pt x="638" y="384"/>
                  <a:pt x="617" y="384"/>
                </a:cubicBezTo>
                <a:lnTo>
                  <a:pt x="440" y="384"/>
                </a:lnTo>
                <a:cubicBezTo>
                  <a:pt x="417" y="384"/>
                  <a:pt x="399" y="374"/>
                  <a:pt x="399" y="349"/>
                </a:cubicBezTo>
                <a:cubicBezTo>
                  <a:pt x="399" y="338"/>
                  <a:pt x="406" y="329"/>
                  <a:pt x="411" y="322"/>
                </a:cubicBezTo>
                <a:cubicBezTo>
                  <a:pt x="455" y="270"/>
                  <a:pt x="503" y="222"/>
                  <a:pt x="543" y="164"/>
                </a:cubicBezTo>
                <a:cubicBezTo>
                  <a:pt x="553" y="150"/>
                  <a:pt x="562" y="133"/>
                  <a:pt x="562" y="114"/>
                </a:cubicBezTo>
                <a:cubicBezTo>
                  <a:pt x="562" y="92"/>
                  <a:pt x="545" y="73"/>
                  <a:pt x="524" y="73"/>
                </a:cubicBezTo>
                <a:cubicBezTo>
                  <a:pt x="463" y="73"/>
                  <a:pt x="492" y="159"/>
                  <a:pt x="441" y="159"/>
                </a:cubicBezTo>
                <a:cubicBezTo>
                  <a:pt x="415" y="159"/>
                  <a:pt x="402" y="141"/>
                  <a:pt x="402" y="121"/>
                </a:cubicBezTo>
                <a:cubicBezTo>
                  <a:pt x="402" y="54"/>
                  <a:pt x="461" y="0"/>
                  <a:pt x="527" y="0"/>
                </a:cubicBezTo>
                <a:cubicBezTo>
                  <a:pt x="592" y="0"/>
                  <a:pt x="645" y="43"/>
                  <a:pt x="645" y="111"/>
                </a:cubicBezTo>
                <a:cubicBezTo>
                  <a:pt x="645" y="184"/>
                  <a:pt x="562" y="257"/>
                  <a:pt x="517" y="314"/>
                </a:cubicBezTo>
                <a:lnTo>
                  <a:pt x="614" y="314"/>
                </a:lnTo>
                <a:moveTo>
                  <a:pt x="421" y="749"/>
                </a:moveTo>
                <a:cubicBezTo>
                  <a:pt x="395" y="749"/>
                  <a:pt x="383" y="731"/>
                  <a:pt x="383" y="718"/>
                </a:cubicBezTo>
                <a:cubicBezTo>
                  <a:pt x="383" y="706"/>
                  <a:pt x="388" y="700"/>
                  <a:pt x="391" y="694"/>
                </a:cubicBezTo>
                <a:lnTo>
                  <a:pt x="510" y="478"/>
                </a:lnTo>
                <a:cubicBezTo>
                  <a:pt x="521" y="457"/>
                  <a:pt x="536" y="447"/>
                  <a:pt x="564" y="447"/>
                </a:cubicBezTo>
                <a:cubicBezTo>
                  <a:pt x="595" y="447"/>
                  <a:pt x="625" y="467"/>
                  <a:pt x="625" y="515"/>
                </a:cubicBezTo>
                <a:lnTo>
                  <a:pt x="625" y="679"/>
                </a:lnTo>
                <a:lnTo>
                  <a:pt x="634" y="679"/>
                </a:lnTo>
                <a:cubicBezTo>
                  <a:pt x="655" y="679"/>
                  <a:pt x="671" y="693"/>
                  <a:pt x="671" y="714"/>
                </a:cubicBezTo>
                <a:cubicBezTo>
                  <a:pt x="671" y="735"/>
                  <a:pt x="655" y="749"/>
                  <a:pt x="634" y="749"/>
                </a:cubicBezTo>
                <a:lnTo>
                  <a:pt x="625" y="749"/>
                </a:lnTo>
                <a:lnTo>
                  <a:pt x="625" y="794"/>
                </a:lnTo>
                <a:cubicBezTo>
                  <a:pt x="625" y="822"/>
                  <a:pt x="614" y="835"/>
                  <a:pt x="587" y="835"/>
                </a:cubicBezTo>
                <a:cubicBezTo>
                  <a:pt x="560" y="835"/>
                  <a:pt x="549" y="822"/>
                  <a:pt x="549" y="794"/>
                </a:cubicBezTo>
                <a:lnTo>
                  <a:pt x="549" y="749"/>
                </a:lnTo>
                <a:lnTo>
                  <a:pt x="421" y="749"/>
                </a:lnTo>
                <a:moveTo>
                  <a:pt x="548" y="530"/>
                </a:moveTo>
                <a:lnTo>
                  <a:pt x="547" y="530"/>
                </a:lnTo>
                <a:lnTo>
                  <a:pt x="476" y="679"/>
                </a:lnTo>
                <a:lnTo>
                  <a:pt x="549" y="679"/>
                </a:lnTo>
                <a:lnTo>
                  <a:pt x="549" y="530"/>
                </a:lnTo>
                <a:lnTo>
                  <a:pt x="548" y="53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047600" y="2543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160280" y="1641240"/>
            <a:ext cx="4577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4. Tipos de datos escalares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300320" y="2387880"/>
            <a:ext cx="311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Entero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complemento a 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2864160"/>
            <a:ext cx="170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Real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IEEE 754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300320" y="3350160"/>
            <a:ext cx="420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Carácter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Unicode (UTF-8, UTF-16)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3835800"/>
            <a:ext cx="191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Booleano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0 / 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047600" y="49528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300320" y="4321440"/>
            <a:ext cx="340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Enumerado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conjunto finito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4797720"/>
            <a:ext cx="354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Rango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subconjunto acotado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821160" y="907560"/>
            <a:ext cx="141840" cy="239040"/>
          </a:xfrm>
          <a:custGeom>
            <a:avLst/>
            <a:gdLst/>
            <a:ahLst/>
            <a:rect l="0" t="0" r="r" b="b"/>
            <a:pathLst>
              <a:path w="394" h="664">
                <a:moveTo>
                  <a:pt x="0" y="0"/>
                </a:moveTo>
                <a:lnTo>
                  <a:pt x="0" y="337"/>
                </a:lnTo>
                <a:cubicBezTo>
                  <a:pt x="0" y="392"/>
                  <a:pt x="30" y="404"/>
                  <a:pt x="30" y="404"/>
                </a:cubicBezTo>
                <a:lnTo>
                  <a:pt x="355" y="653"/>
                </a:lnTo>
                <a:cubicBezTo>
                  <a:pt x="405" y="692"/>
                  <a:pt x="392" y="610"/>
                  <a:pt x="392" y="610"/>
                </a:cubicBezTo>
                <a:lnTo>
                  <a:pt x="392" y="299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61200" y="907560"/>
            <a:ext cx="141840" cy="239040"/>
          </a:xfrm>
          <a:custGeom>
            <a:avLst/>
            <a:gdLst/>
            <a:ahLst/>
            <a:rect l="0" t="0" r="r" b="b"/>
            <a:pathLst>
              <a:path w="394" h="664">
                <a:moveTo>
                  <a:pt x="394" y="0"/>
                </a:moveTo>
                <a:lnTo>
                  <a:pt x="394" y="337"/>
                </a:lnTo>
                <a:cubicBezTo>
                  <a:pt x="394" y="392"/>
                  <a:pt x="364" y="404"/>
                  <a:pt x="364" y="404"/>
                </a:cubicBezTo>
                <a:cubicBezTo>
                  <a:pt x="364" y="404"/>
                  <a:pt x="90" y="614"/>
                  <a:pt x="39" y="653"/>
                </a:cubicBezTo>
                <a:cubicBezTo>
                  <a:pt x="-11" y="692"/>
                  <a:pt x="2" y="610"/>
                  <a:pt x="2" y="610"/>
                </a:cubicBezTo>
                <a:lnTo>
                  <a:pt x="2" y="299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21160" y="800280"/>
            <a:ext cx="281880" cy="218880"/>
          </a:xfrm>
          <a:custGeom>
            <a:avLst/>
            <a:gdLst/>
            <a:ahLst/>
            <a:rect l="0" t="0" r="r" b="b"/>
            <a:pathLst>
              <a:path w="783" h="608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2"/>
                </a:lnTo>
                <a:cubicBezTo>
                  <a:pt x="-5" y="288"/>
                  <a:pt x="-5" y="315"/>
                  <a:pt x="16" y="332"/>
                </a:cubicBezTo>
                <a:lnTo>
                  <a:pt x="351" y="595"/>
                </a:lnTo>
                <a:cubicBezTo>
                  <a:pt x="372" y="612"/>
                  <a:pt x="407" y="612"/>
                  <a:pt x="428" y="595"/>
                </a:cubicBezTo>
                <a:lnTo>
                  <a:pt x="767" y="330"/>
                </a:lnTo>
                <a:cubicBezTo>
                  <a:pt x="788" y="313"/>
                  <a:pt x="788" y="286"/>
                  <a:pt x="767" y="269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1840" y="1002240"/>
            <a:ext cx="20520" cy="147960"/>
          </a:xfrm>
          <a:custGeom>
            <a:avLst/>
            <a:gdLst/>
            <a:ahLst/>
            <a:rect l="0" t="0" r="r" b="b"/>
            <a:pathLst>
              <a:path w="57" h="411">
                <a:moveTo>
                  <a:pt x="29" y="411"/>
                </a:moveTo>
                <a:cubicBezTo>
                  <a:pt x="12" y="411"/>
                  <a:pt x="0" y="398"/>
                  <a:pt x="0" y="382"/>
                </a:cubicBezTo>
                <a:lnTo>
                  <a:pt x="0" y="29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29"/>
                </a:cubicBezTo>
                <a:lnTo>
                  <a:pt x="57" y="382"/>
                </a:lnTo>
                <a:cubicBezTo>
                  <a:pt x="57" y="398"/>
                  <a:pt x="44" y="411"/>
                  <a:pt x="29" y="411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64360" y="833040"/>
            <a:ext cx="198360" cy="197280"/>
          </a:xfrm>
          <a:custGeom>
            <a:avLst/>
            <a:gdLst/>
            <a:ahLst/>
            <a:rect l="0" t="0" r="r" b="b"/>
            <a:pathLst>
              <a:path w="551" h="548">
                <a:moveTo>
                  <a:pt x="551" y="421"/>
                </a:moveTo>
                <a:cubicBezTo>
                  <a:pt x="551" y="451"/>
                  <a:pt x="554" y="466"/>
                  <a:pt x="523" y="488"/>
                </a:cubicBezTo>
                <a:lnTo>
                  <a:pt x="454" y="539"/>
                </a:lnTo>
                <a:cubicBezTo>
                  <a:pt x="423" y="560"/>
                  <a:pt x="411" y="542"/>
                  <a:pt x="411" y="512"/>
                </a:cubicBezTo>
                <a:lnTo>
                  <a:pt x="411" y="431"/>
                </a:lnTo>
                <a:cubicBezTo>
                  <a:pt x="411" y="426"/>
                  <a:pt x="411" y="420"/>
                  <a:pt x="404" y="415"/>
                </a:cubicBezTo>
                <a:cubicBezTo>
                  <a:pt x="332" y="357"/>
                  <a:pt x="51" y="140"/>
                  <a:pt x="0" y="100"/>
                </a:cubicBezTo>
                <a:lnTo>
                  <a:pt x="130" y="0"/>
                </a:lnTo>
                <a:cubicBezTo>
                  <a:pt x="166" y="25"/>
                  <a:pt x="431" y="225"/>
                  <a:pt x="541" y="310"/>
                </a:cubicBezTo>
                <a:cubicBezTo>
                  <a:pt x="547" y="314"/>
                  <a:pt x="551" y="319"/>
                  <a:pt x="551" y="324"/>
                </a:cubicBezTo>
                <a:lnTo>
                  <a:pt x="551" y="421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64360" y="833040"/>
            <a:ext cx="197280" cy="153000"/>
          </a:xfrm>
          <a:custGeom>
            <a:avLst/>
            <a:gdLst/>
            <a:ahLst/>
            <a:rect l="0" t="0" r="r" b="b"/>
            <a:pathLst>
              <a:path w="548" h="425">
                <a:moveTo>
                  <a:pt x="541" y="310"/>
                </a:moveTo>
                <a:cubicBezTo>
                  <a:pt x="431" y="225"/>
                  <a:pt x="166" y="26"/>
                  <a:pt x="130" y="0"/>
                </a:cubicBezTo>
                <a:lnTo>
                  <a:pt x="82" y="38"/>
                </a:lnTo>
                <a:lnTo>
                  <a:pt x="0" y="101"/>
                </a:lnTo>
                <a:cubicBezTo>
                  <a:pt x="51" y="141"/>
                  <a:pt x="332" y="357"/>
                  <a:pt x="404" y="415"/>
                </a:cubicBezTo>
                <a:cubicBezTo>
                  <a:pt x="408" y="418"/>
                  <a:pt x="410" y="421"/>
                  <a:pt x="411" y="425"/>
                </a:cubicBezTo>
                <a:lnTo>
                  <a:pt x="548" y="317"/>
                </a:lnTo>
                <a:cubicBezTo>
                  <a:pt x="547" y="315"/>
                  <a:pt x="544" y="312"/>
                  <a:pt x="541" y="31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889920" y="833040"/>
            <a:ext cx="172800" cy="182880"/>
          </a:xfrm>
          <a:custGeom>
            <a:avLst/>
            <a:gdLst/>
            <a:ahLst/>
            <a:rect l="0" t="0" r="r" b="b"/>
            <a:pathLst>
              <a:path w="480" h="508">
                <a:moveTo>
                  <a:pt x="480" y="420"/>
                </a:moveTo>
                <a:lnTo>
                  <a:pt x="480" y="323"/>
                </a:lnTo>
                <a:cubicBezTo>
                  <a:pt x="480" y="318"/>
                  <a:pt x="476" y="313"/>
                  <a:pt x="470" y="309"/>
                </a:cubicBezTo>
                <a:cubicBezTo>
                  <a:pt x="360" y="224"/>
                  <a:pt x="94" y="25"/>
                  <a:pt x="58" y="0"/>
                </a:cubicBezTo>
                <a:lnTo>
                  <a:pt x="0" y="45"/>
                </a:lnTo>
                <a:cubicBezTo>
                  <a:pt x="95" y="117"/>
                  <a:pt x="350" y="308"/>
                  <a:pt x="416" y="359"/>
                </a:cubicBezTo>
                <a:cubicBezTo>
                  <a:pt x="424" y="365"/>
                  <a:pt x="424" y="371"/>
                  <a:pt x="424" y="376"/>
                </a:cubicBezTo>
                <a:lnTo>
                  <a:pt x="424" y="508"/>
                </a:lnTo>
                <a:lnTo>
                  <a:pt x="452" y="488"/>
                </a:lnTo>
                <a:cubicBezTo>
                  <a:pt x="483" y="465"/>
                  <a:pt x="480" y="450"/>
                  <a:pt x="480" y="42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889920" y="833040"/>
            <a:ext cx="171720" cy="130680"/>
          </a:xfrm>
          <a:custGeom>
            <a:avLst/>
            <a:gdLst/>
            <a:ahLst/>
            <a:rect l="0" t="0" r="r" b="b"/>
            <a:pathLst>
              <a:path w="477" h="363">
                <a:moveTo>
                  <a:pt x="470" y="310"/>
                </a:moveTo>
                <a:cubicBezTo>
                  <a:pt x="360" y="225"/>
                  <a:pt x="94" y="25"/>
                  <a:pt x="58" y="0"/>
                </a:cubicBezTo>
                <a:lnTo>
                  <a:pt x="0" y="46"/>
                </a:lnTo>
                <a:cubicBezTo>
                  <a:pt x="95" y="118"/>
                  <a:pt x="350" y="309"/>
                  <a:pt x="416" y="360"/>
                </a:cubicBezTo>
                <a:cubicBezTo>
                  <a:pt x="417" y="361"/>
                  <a:pt x="418" y="362"/>
                  <a:pt x="419" y="363"/>
                </a:cubicBezTo>
                <a:lnTo>
                  <a:pt x="477" y="317"/>
                </a:lnTo>
                <a:cubicBezTo>
                  <a:pt x="476" y="315"/>
                  <a:pt x="473" y="312"/>
                  <a:pt x="470" y="31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160280" y="736560"/>
            <a:ext cx="5388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5. Tipos de datos estructurados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747720" y="1510560"/>
            <a:ext cx="2921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Vectores (arrays)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300320" y="2083320"/>
            <a:ext cx="3078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Acceso directo por índice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300320" y="2568960"/>
            <a:ext cx="429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Unidimensional o multidimensional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47600" y="3895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747720" y="3168000"/>
            <a:ext cx="19634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Conjuntos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00320" y="3740400"/>
            <a:ext cx="2122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Elementos únicos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4226400"/>
            <a:ext cx="2432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Operaciones: unión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3735000" y="4309560"/>
            <a:ext cx="275760" cy="2761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CambriaMath"/>
                <a:ea typeface="CambriaMath"/>
              </a:rPr>
              <a:t>∪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3923280" y="4226400"/>
            <a:ext cx="3452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intersección ∩, diferencia −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5553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747720" y="4825080"/>
            <a:ext cx="3076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Registros / Tuplas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6038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5397840"/>
            <a:ext cx="355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Agrupan datos heterogéneos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533320" y="5914800"/>
            <a:ext cx="962640" cy="371880"/>
          </a:xfrm>
          <a:custGeom>
            <a:avLst/>
            <a:gdLst/>
            <a:ahLst/>
            <a:rect l="0" t="0" r="r" b="b"/>
            <a:pathLst>
              <a:path w="267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6" y="118"/>
                  <a:pt x="9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39"/>
                  <a:pt x="2627" y="47"/>
                </a:cubicBezTo>
                <a:cubicBezTo>
                  <a:pt x="2635" y="54"/>
                  <a:pt x="2641" y="62"/>
                  <a:pt x="2647" y="71"/>
                </a:cubicBezTo>
                <a:cubicBezTo>
                  <a:pt x="2653" y="79"/>
                  <a:pt x="2658" y="88"/>
                  <a:pt x="2662" y="98"/>
                </a:cubicBezTo>
                <a:cubicBezTo>
                  <a:pt x="2666" y="108"/>
                  <a:pt x="2669" y="118"/>
                  <a:pt x="2671" y="128"/>
                </a:cubicBezTo>
                <a:cubicBezTo>
                  <a:pt x="2673" y="138"/>
                  <a:pt x="2674" y="148"/>
                  <a:pt x="2674" y="159"/>
                </a:cubicBezTo>
                <a:lnTo>
                  <a:pt x="2674" y="874"/>
                </a:lnTo>
                <a:cubicBezTo>
                  <a:pt x="2674" y="885"/>
                  <a:pt x="2673" y="895"/>
                  <a:pt x="2671" y="905"/>
                </a:cubicBezTo>
                <a:cubicBezTo>
                  <a:pt x="2669" y="915"/>
                  <a:pt x="2666" y="925"/>
                  <a:pt x="2662" y="935"/>
                </a:cubicBezTo>
                <a:cubicBezTo>
                  <a:pt x="2658" y="945"/>
                  <a:pt x="2653" y="954"/>
                  <a:pt x="2647" y="962"/>
                </a:cubicBezTo>
                <a:cubicBezTo>
                  <a:pt x="2641" y="971"/>
                  <a:pt x="2635" y="979"/>
                  <a:pt x="2627" y="987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4" y="1012"/>
                  <a:pt x="2585" y="1017"/>
                  <a:pt x="2576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6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9" y="925"/>
                  <a:pt x="6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300320" y="5883840"/>
            <a:ext cx="123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Ejemplos: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2627280" y="60066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struct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3628800" y="591480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2" y="33"/>
                  <a:pt x="2620" y="39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74"/>
                </a:lnTo>
                <a:cubicBezTo>
                  <a:pt x="2673" y="885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5"/>
                  <a:pt x="2652" y="954"/>
                  <a:pt x="2647" y="962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20" y="994"/>
                  <a:pt x="2612" y="1000"/>
                  <a:pt x="2603" y="1006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4"/>
                  <a:pt x="47" y="987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3495600" y="58838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3725280" y="60066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record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3562200"/>
            <a:ext cx="933840" cy="533880"/>
          </a:xfrm>
          <a:custGeom>
            <a:avLst/>
            <a:gdLst/>
            <a:ahLst/>
            <a:rect l="0" t="0" r="r" b="b"/>
            <a:pathLst>
              <a:path w="2594" h="1483">
                <a:moveTo>
                  <a:pt x="0" y="0"/>
                </a:moveTo>
                <a:lnTo>
                  <a:pt x="2594" y="0"/>
                </a:lnTo>
                <a:lnTo>
                  <a:pt x="259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685880" y="3562200"/>
            <a:ext cx="3934080" cy="533880"/>
          </a:xfrm>
          <a:custGeom>
            <a:avLst/>
            <a:gdLst/>
            <a:ahLst/>
            <a:rect l="0" t="0" r="r" b="b"/>
            <a:pathLst>
              <a:path w="10928" h="1483">
                <a:moveTo>
                  <a:pt x="0" y="0"/>
                </a:moveTo>
                <a:lnTo>
                  <a:pt x="10928" y="0"/>
                </a:lnTo>
                <a:lnTo>
                  <a:pt x="109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52400" y="4095720"/>
            <a:ext cx="933840" cy="543240"/>
          </a:xfrm>
          <a:custGeom>
            <a:avLst/>
            <a:gdLst/>
            <a:ahLst/>
            <a:rect l="0" t="0" r="r" b="b"/>
            <a:pathLst>
              <a:path w="2594" h="1509">
                <a:moveTo>
                  <a:pt x="0" y="0"/>
                </a:moveTo>
                <a:lnTo>
                  <a:pt x="2594" y="0"/>
                </a:lnTo>
                <a:lnTo>
                  <a:pt x="2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685880" y="4095720"/>
            <a:ext cx="3934080" cy="543240"/>
          </a:xfrm>
          <a:custGeom>
            <a:avLst/>
            <a:gdLst/>
            <a:ahLst/>
            <a:rect l="0" t="0" r="r" b="b"/>
            <a:pathLst>
              <a:path w="10928" h="1509">
                <a:moveTo>
                  <a:pt x="0" y="0"/>
                </a:moveTo>
                <a:lnTo>
                  <a:pt x="10928" y="0"/>
                </a:lnTo>
                <a:lnTo>
                  <a:pt x="109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752400" y="4638600"/>
            <a:ext cx="933840" cy="543240"/>
          </a:xfrm>
          <a:custGeom>
            <a:avLst/>
            <a:gdLst/>
            <a:ahLst/>
            <a:rect l="0" t="0" r="r" b="b"/>
            <a:pathLst>
              <a:path w="2594" h="1509">
                <a:moveTo>
                  <a:pt x="0" y="0"/>
                </a:moveTo>
                <a:lnTo>
                  <a:pt x="2594" y="0"/>
                </a:lnTo>
                <a:lnTo>
                  <a:pt x="2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685880" y="4638600"/>
            <a:ext cx="3934080" cy="543240"/>
          </a:xfrm>
          <a:custGeom>
            <a:avLst/>
            <a:gdLst/>
            <a:ahLst/>
            <a:rect l="0" t="0" r="r" b="b"/>
            <a:pathLst>
              <a:path w="10928" h="1509">
                <a:moveTo>
                  <a:pt x="0" y="0"/>
                </a:moveTo>
                <a:lnTo>
                  <a:pt x="10928" y="0"/>
                </a:lnTo>
                <a:lnTo>
                  <a:pt x="109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752400" y="5181480"/>
            <a:ext cx="933840" cy="543240"/>
          </a:xfrm>
          <a:custGeom>
            <a:avLst/>
            <a:gdLst/>
            <a:ahLst/>
            <a:rect l="0" t="0" r="r" b="b"/>
            <a:pathLst>
              <a:path w="2594" h="1509">
                <a:moveTo>
                  <a:pt x="0" y="0"/>
                </a:moveTo>
                <a:lnTo>
                  <a:pt x="2594" y="0"/>
                </a:lnTo>
                <a:lnTo>
                  <a:pt x="2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685880" y="5181480"/>
            <a:ext cx="3934080" cy="543240"/>
          </a:xfrm>
          <a:custGeom>
            <a:avLst/>
            <a:gdLst/>
            <a:ahLst/>
            <a:rect l="0" t="0" r="r" b="b"/>
            <a:pathLst>
              <a:path w="10928" h="1509">
                <a:moveTo>
                  <a:pt x="0" y="0"/>
                </a:moveTo>
                <a:lnTo>
                  <a:pt x="10928" y="0"/>
                </a:lnTo>
                <a:lnTo>
                  <a:pt x="109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752400" y="5724360"/>
            <a:ext cx="933840" cy="543240"/>
          </a:xfrm>
          <a:custGeom>
            <a:avLst/>
            <a:gdLst/>
            <a:ahLst/>
            <a:rect l="0" t="0" r="r" b="b"/>
            <a:pathLst>
              <a:path w="2594" h="1509">
                <a:moveTo>
                  <a:pt x="0" y="0"/>
                </a:moveTo>
                <a:lnTo>
                  <a:pt x="2594" y="0"/>
                </a:lnTo>
                <a:lnTo>
                  <a:pt x="2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685880" y="5724360"/>
            <a:ext cx="3934080" cy="543240"/>
          </a:xfrm>
          <a:custGeom>
            <a:avLst/>
            <a:gdLst/>
            <a:ahLst/>
            <a:rect l="0" t="0" r="r" b="b"/>
            <a:pathLst>
              <a:path w="10928" h="1509">
                <a:moveTo>
                  <a:pt x="0" y="0"/>
                </a:moveTo>
                <a:lnTo>
                  <a:pt x="10928" y="0"/>
                </a:lnTo>
                <a:lnTo>
                  <a:pt x="109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52400" y="6267240"/>
            <a:ext cx="933840" cy="543240"/>
          </a:xfrm>
          <a:custGeom>
            <a:avLst/>
            <a:gdLst/>
            <a:ahLst/>
            <a:rect l="0" t="0" r="r" b="b"/>
            <a:pathLst>
              <a:path w="2594" h="1509">
                <a:moveTo>
                  <a:pt x="0" y="0"/>
                </a:moveTo>
                <a:lnTo>
                  <a:pt x="2594" y="0"/>
                </a:lnTo>
                <a:lnTo>
                  <a:pt x="259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685880" y="6267240"/>
            <a:ext cx="3934080" cy="543240"/>
          </a:xfrm>
          <a:custGeom>
            <a:avLst/>
            <a:gdLst/>
            <a:ahLst/>
            <a:rect l="0" t="0" r="r" b="b"/>
            <a:pathLst>
              <a:path w="10928" h="1509">
                <a:moveTo>
                  <a:pt x="0" y="0"/>
                </a:moveTo>
                <a:lnTo>
                  <a:pt x="10928" y="0"/>
                </a:lnTo>
                <a:lnTo>
                  <a:pt x="109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752400" y="6810120"/>
            <a:ext cx="933840" cy="47880"/>
          </a:xfrm>
          <a:custGeom>
            <a:avLst/>
            <a:gdLst/>
            <a:ahLst/>
            <a:rect l="0" t="0" r="r" b="b"/>
            <a:pathLst>
              <a:path w="2594" h="133">
                <a:moveTo>
                  <a:pt x="0" y="0"/>
                </a:moveTo>
                <a:lnTo>
                  <a:pt x="2594" y="0"/>
                </a:lnTo>
                <a:lnTo>
                  <a:pt x="2594" y="133"/>
                </a:lnTo>
                <a:lnTo>
                  <a:pt x="0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685880" y="6810120"/>
            <a:ext cx="3934080" cy="47880"/>
          </a:xfrm>
          <a:custGeom>
            <a:avLst/>
            <a:gdLst/>
            <a:ahLst/>
            <a:rect l="0" t="0" r="r" b="b"/>
            <a:pathLst>
              <a:path w="10928" h="133">
                <a:moveTo>
                  <a:pt x="0" y="0"/>
                </a:moveTo>
                <a:lnTo>
                  <a:pt x="10928" y="0"/>
                </a:lnTo>
                <a:lnTo>
                  <a:pt x="10928" y="133"/>
                </a:lnTo>
                <a:lnTo>
                  <a:pt x="0" y="13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752400" y="35524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752400" y="3552480"/>
            <a:ext cx="933840" cy="10080"/>
          </a:xfrm>
          <a:custGeom>
            <a:avLst/>
            <a:gdLst/>
            <a:ahLst/>
            <a:rect l="0" t="0" r="r" b="b"/>
            <a:pathLst>
              <a:path w="2594" h="28">
                <a:moveTo>
                  <a:pt x="0" y="0"/>
                </a:moveTo>
                <a:lnTo>
                  <a:pt x="2594" y="0"/>
                </a:lnTo>
                <a:lnTo>
                  <a:pt x="25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1676160" y="355248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685880" y="3552480"/>
            <a:ext cx="3934080" cy="10080"/>
          </a:xfrm>
          <a:custGeom>
            <a:avLst/>
            <a:gdLst/>
            <a:ahLst/>
            <a:rect l="0" t="0" r="r" b="b"/>
            <a:pathLst>
              <a:path w="10928" h="28">
                <a:moveTo>
                  <a:pt x="0" y="0"/>
                </a:moveTo>
                <a:lnTo>
                  <a:pt x="10928" y="0"/>
                </a:lnTo>
                <a:lnTo>
                  <a:pt x="109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5609880" y="355248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52400" y="4095720"/>
            <a:ext cx="933840" cy="9720"/>
          </a:xfrm>
          <a:custGeom>
            <a:avLst/>
            <a:gdLst/>
            <a:ahLst/>
            <a:rect l="0" t="0" r="r" b="b"/>
            <a:pathLst>
              <a:path w="2594" h="27">
                <a:moveTo>
                  <a:pt x="0" y="0"/>
                </a:moveTo>
                <a:lnTo>
                  <a:pt x="2594" y="0"/>
                </a:lnTo>
                <a:lnTo>
                  <a:pt x="25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1685880" y="4095720"/>
            <a:ext cx="3934080" cy="9720"/>
          </a:xfrm>
          <a:custGeom>
            <a:avLst/>
            <a:gdLst/>
            <a:ahLst/>
            <a:rect l="0" t="0" r="r" b="b"/>
            <a:pathLst>
              <a:path w="10928" h="27">
                <a:moveTo>
                  <a:pt x="0" y="0"/>
                </a:moveTo>
                <a:lnTo>
                  <a:pt x="10928" y="0"/>
                </a:lnTo>
                <a:lnTo>
                  <a:pt x="109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52400" y="41050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676160" y="4105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5609880" y="41050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52400" y="46479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752400" y="4638600"/>
            <a:ext cx="933840" cy="9720"/>
          </a:xfrm>
          <a:custGeom>
            <a:avLst/>
            <a:gdLst/>
            <a:ahLst/>
            <a:rect l="0" t="0" r="r" b="b"/>
            <a:pathLst>
              <a:path w="2594" h="27">
                <a:moveTo>
                  <a:pt x="0" y="0"/>
                </a:moveTo>
                <a:lnTo>
                  <a:pt x="2594" y="0"/>
                </a:lnTo>
                <a:lnTo>
                  <a:pt x="25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1676160" y="46479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1685880" y="4638600"/>
            <a:ext cx="3934080" cy="9720"/>
          </a:xfrm>
          <a:custGeom>
            <a:avLst/>
            <a:gdLst/>
            <a:ahLst/>
            <a:rect l="0" t="0" r="r" b="b"/>
            <a:pathLst>
              <a:path w="10928" h="27">
                <a:moveTo>
                  <a:pt x="0" y="0"/>
                </a:moveTo>
                <a:lnTo>
                  <a:pt x="10928" y="0"/>
                </a:lnTo>
                <a:lnTo>
                  <a:pt x="109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5609880" y="46479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52400" y="51908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52400" y="5181480"/>
            <a:ext cx="933840" cy="9720"/>
          </a:xfrm>
          <a:custGeom>
            <a:avLst/>
            <a:gdLst/>
            <a:ahLst/>
            <a:rect l="0" t="0" r="r" b="b"/>
            <a:pathLst>
              <a:path w="2594" h="27">
                <a:moveTo>
                  <a:pt x="0" y="0"/>
                </a:moveTo>
                <a:lnTo>
                  <a:pt x="2594" y="0"/>
                </a:lnTo>
                <a:lnTo>
                  <a:pt x="25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676160" y="51908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1685880" y="5181480"/>
            <a:ext cx="3934080" cy="9720"/>
          </a:xfrm>
          <a:custGeom>
            <a:avLst/>
            <a:gdLst/>
            <a:ahLst/>
            <a:rect l="0" t="0" r="r" b="b"/>
            <a:pathLst>
              <a:path w="10928" h="27">
                <a:moveTo>
                  <a:pt x="0" y="0"/>
                </a:moveTo>
                <a:lnTo>
                  <a:pt x="10928" y="0"/>
                </a:lnTo>
                <a:lnTo>
                  <a:pt x="109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5609880" y="51908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752400" y="5733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52400" y="5724360"/>
            <a:ext cx="933840" cy="9720"/>
          </a:xfrm>
          <a:custGeom>
            <a:avLst/>
            <a:gdLst/>
            <a:ahLst/>
            <a:rect l="0" t="0" r="r" b="b"/>
            <a:pathLst>
              <a:path w="2594" h="27">
                <a:moveTo>
                  <a:pt x="0" y="0"/>
                </a:moveTo>
                <a:lnTo>
                  <a:pt x="2594" y="0"/>
                </a:lnTo>
                <a:lnTo>
                  <a:pt x="25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1676160" y="5733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685880" y="5724360"/>
            <a:ext cx="3934080" cy="9720"/>
          </a:xfrm>
          <a:custGeom>
            <a:avLst/>
            <a:gdLst/>
            <a:ahLst/>
            <a:rect l="0" t="0" r="r" b="b"/>
            <a:pathLst>
              <a:path w="10928" h="27">
                <a:moveTo>
                  <a:pt x="0" y="0"/>
                </a:moveTo>
                <a:lnTo>
                  <a:pt x="10928" y="0"/>
                </a:lnTo>
                <a:lnTo>
                  <a:pt x="109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5609880" y="5733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752400" y="6276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752400" y="6267240"/>
            <a:ext cx="933840" cy="10080"/>
          </a:xfrm>
          <a:custGeom>
            <a:avLst/>
            <a:gdLst/>
            <a:ahLst/>
            <a:rect l="0" t="0" r="r" b="b"/>
            <a:pathLst>
              <a:path w="2594" h="28">
                <a:moveTo>
                  <a:pt x="0" y="0"/>
                </a:moveTo>
                <a:lnTo>
                  <a:pt x="2594" y="0"/>
                </a:lnTo>
                <a:lnTo>
                  <a:pt x="259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1676160" y="6276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685880" y="6267240"/>
            <a:ext cx="3934080" cy="10080"/>
          </a:xfrm>
          <a:custGeom>
            <a:avLst/>
            <a:gdLst/>
            <a:ahLst/>
            <a:rect l="0" t="0" r="r" b="b"/>
            <a:pathLst>
              <a:path w="10928" h="28">
                <a:moveTo>
                  <a:pt x="0" y="0"/>
                </a:moveTo>
                <a:lnTo>
                  <a:pt x="10928" y="0"/>
                </a:lnTo>
                <a:lnTo>
                  <a:pt x="1092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5609880" y="6276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52400" y="6810120"/>
            <a:ext cx="9720" cy="47880"/>
          </a:xfrm>
          <a:custGeom>
            <a:avLst/>
            <a:gdLst/>
            <a:ahLst/>
            <a:rect l="0" t="0" r="r" b="b"/>
            <a:pathLst>
              <a:path w="27" h="133">
                <a:moveTo>
                  <a:pt x="0" y="0"/>
                </a:moveTo>
                <a:lnTo>
                  <a:pt x="27" y="0"/>
                </a:lnTo>
                <a:lnTo>
                  <a:pt x="27" y="133"/>
                </a:lnTo>
                <a:lnTo>
                  <a:pt x="0" y="1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52400" y="6800760"/>
            <a:ext cx="933840" cy="9720"/>
          </a:xfrm>
          <a:custGeom>
            <a:avLst/>
            <a:gdLst/>
            <a:ahLst/>
            <a:rect l="0" t="0" r="r" b="b"/>
            <a:pathLst>
              <a:path w="2594" h="27">
                <a:moveTo>
                  <a:pt x="0" y="0"/>
                </a:moveTo>
                <a:lnTo>
                  <a:pt x="2594" y="0"/>
                </a:lnTo>
                <a:lnTo>
                  <a:pt x="259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1676160" y="6810120"/>
            <a:ext cx="10080" cy="47880"/>
          </a:xfrm>
          <a:custGeom>
            <a:avLst/>
            <a:gdLst/>
            <a:ahLst/>
            <a:rect l="0" t="0" r="r" b="b"/>
            <a:pathLst>
              <a:path w="28" h="133">
                <a:moveTo>
                  <a:pt x="0" y="0"/>
                </a:moveTo>
                <a:lnTo>
                  <a:pt x="28" y="0"/>
                </a:lnTo>
                <a:lnTo>
                  <a:pt x="28" y="133"/>
                </a:lnTo>
                <a:lnTo>
                  <a:pt x="0" y="1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685880" y="6800760"/>
            <a:ext cx="3934080" cy="9720"/>
          </a:xfrm>
          <a:custGeom>
            <a:avLst/>
            <a:gdLst/>
            <a:ahLst/>
            <a:rect l="0" t="0" r="r" b="b"/>
            <a:pathLst>
              <a:path w="10928" h="27">
                <a:moveTo>
                  <a:pt x="0" y="0"/>
                </a:moveTo>
                <a:lnTo>
                  <a:pt x="10928" y="0"/>
                </a:lnTo>
                <a:lnTo>
                  <a:pt x="1092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5609880" y="6810120"/>
            <a:ext cx="10080" cy="47880"/>
          </a:xfrm>
          <a:custGeom>
            <a:avLst/>
            <a:gdLst/>
            <a:ahLst/>
            <a:rect l="0" t="0" r="r" b="b"/>
            <a:pathLst>
              <a:path w="28" h="133">
                <a:moveTo>
                  <a:pt x="0" y="0"/>
                </a:moveTo>
                <a:lnTo>
                  <a:pt x="28" y="0"/>
                </a:lnTo>
                <a:lnTo>
                  <a:pt x="28" y="133"/>
                </a:lnTo>
                <a:lnTo>
                  <a:pt x="0" y="1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785880" y="804960"/>
            <a:ext cx="352440" cy="343080"/>
          </a:xfrm>
          <a:custGeom>
            <a:avLst/>
            <a:gdLst/>
            <a:ahLst/>
            <a:rect l="0" t="0" r="r" b="b"/>
            <a:pathLst>
              <a:path w="979" h="953">
                <a:moveTo>
                  <a:pt x="716" y="112"/>
                </a:moveTo>
                <a:cubicBezTo>
                  <a:pt x="702" y="126"/>
                  <a:pt x="698" y="135"/>
                  <a:pt x="695" y="140"/>
                </a:cubicBezTo>
                <a:cubicBezTo>
                  <a:pt x="677" y="176"/>
                  <a:pt x="655" y="187"/>
                  <a:pt x="618" y="151"/>
                </a:cubicBezTo>
                <a:cubicBezTo>
                  <a:pt x="614" y="147"/>
                  <a:pt x="504" y="34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5"/>
                  <a:pt x="301" y="129"/>
                </a:cubicBezTo>
                <a:cubicBezTo>
                  <a:pt x="279" y="156"/>
                  <a:pt x="278" y="188"/>
                  <a:pt x="298" y="208"/>
                </a:cubicBezTo>
                <a:cubicBezTo>
                  <a:pt x="307" y="216"/>
                  <a:pt x="319" y="220"/>
                  <a:pt x="331" y="223"/>
                </a:cubicBezTo>
                <a:cubicBezTo>
                  <a:pt x="346" y="228"/>
                  <a:pt x="380" y="225"/>
                  <a:pt x="399" y="244"/>
                </a:cubicBezTo>
                <a:cubicBezTo>
                  <a:pt x="431" y="275"/>
                  <a:pt x="415" y="324"/>
                  <a:pt x="374" y="365"/>
                </a:cubicBezTo>
                <a:cubicBezTo>
                  <a:pt x="332" y="404"/>
                  <a:pt x="282" y="420"/>
                  <a:pt x="249" y="390"/>
                </a:cubicBezTo>
                <a:cubicBezTo>
                  <a:pt x="230" y="370"/>
                  <a:pt x="232" y="337"/>
                  <a:pt x="228" y="322"/>
                </a:cubicBezTo>
                <a:cubicBezTo>
                  <a:pt x="224" y="311"/>
                  <a:pt x="221" y="300"/>
                  <a:pt x="212" y="291"/>
                </a:cubicBezTo>
                <a:cubicBezTo>
                  <a:pt x="191" y="271"/>
                  <a:pt x="159" y="272"/>
                  <a:pt x="132" y="293"/>
                </a:cubicBezTo>
                <a:cubicBezTo>
                  <a:pt x="97" y="320"/>
                  <a:pt x="14" y="420"/>
                  <a:pt x="6" y="430"/>
                </a:cubicBezTo>
                <a:cubicBezTo>
                  <a:pt x="-5" y="444"/>
                  <a:pt x="0" y="462"/>
                  <a:pt x="13" y="473"/>
                </a:cubicBezTo>
                <a:cubicBezTo>
                  <a:pt x="34" y="491"/>
                  <a:pt x="150" y="599"/>
                  <a:pt x="153" y="602"/>
                </a:cubicBezTo>
                <a:cubicBezTo>
                  <a:pt x="190" y="638"/>
                  <a:pt x="179" y="660"/>
                  <a:pt x="144" y="678"/>
                </a:cubicBezTo>
                <a:cubicBezTo>
                  <a:pt x="138" y="680"/>
                  <a:pt x="129" y="684"/>
                  <a:pt x="115" y="698"/>
                </a:cubicBezTo>
                <a:cubicBezTo>
                  <a:pt x="74" y="737"/>
                  <a:pt x="74" y="802"/>
                  <a:pt x="115" y="842"/>
                </a:cubicBezTo>
                <a:cubicBezTo>
                  <a:pt x="156" y="881"/>
                  <a:pt x="222" y="881"/>
                  <a:pt x="264" y="842"/>
                </a:cubicBezTo>
                <a:cubicBezTo>
                  <a:pt x="278" y="828"/>
                  <a:pt x="281" y="819"/>
                  <a:pt x="284" y="814"/>
                </a:cubicBezTo>
                <a:cubicBezTo>
                  <a:pt x="303" y="779"/>
                  <a:pt x="325" y="768"/>
                  <a:pt x="362" y="804"/>
                </a:cubicBezTo>
                <a:cubicBezTo>
                  <a:pt x="365" y="808"/>
                  <a:pt x="476" y="920"/>
                  <a:pt x="494" y="940"/>
                </a:cubicBezTo>
                <a:cubicBezTo>
                  <a:pt x="506" y="954"/>
                  <a:pt x="524" y="958"/>
                  <a:pt x="538" y="948"/>
                </a:cubicBezTo>
                <a:cubicBezTo>
                  <a:pt x="549" y="940"/>
                  <a:pt x="651" y="859"/>
                  <a:pt x="679" y="825"/>
                </a:cubicBezTo>
                <a:cubicBezTo>
                  <a:pt x="701" y="799"/>
                  <a:pt x="701" y="767"/>
                  <a:pt x="681" y="747"/>
                </a:cubicBezTo>
                <a:cubicBezTo>
                  <a:pt x="672" y="738"/>
                  <a:pt x="661" y="735"/>
                  <a:pt x="649" y="732"/>
                </a:cubicBezTo>
                <a:cubicBezTo>
                  <a:pt x="634" y="727"/>
                  <a:pt x="600" y="730"/>
                  <a:pt x="580" y="711"/>
                </a:cubicBezTo>
                <a:cubicBezTo>
                  <a:pt x="548" y="680"/>
                  <a:pt x="565" y="631"/>
                  <a:pt x="606" y="590"/>
                </a:cubicBezTo>
                <a:cubicBezTo>
                  <a:pt x="648" y="551"/>
                  <a:pt x="698" y="535"/>
                  <a:pt x="729" y="565"/>
                </a:cubicBezTo>
                <a:cubicBezTo>
                  <a:pt x="749" y="585"/>
                  <a:pt x="746" y="618"/>
                  <a:pt x="751" y="633"/>
                </a:cubicBezTo>
                <a:cubicBezTo>
                  <a:pt x="754" y="644"/>
                  <a:pt x="758" y="655"/>
                  <a:pt x="767" y="664"/>
                </a:cubicBezTo>
                <a:cubicBezTo>
                  <a:pt x="787" y="683"/>
                  <a:pt x="820" y="683"/>
                  <a:pt x="847" y="662"/>
                </a:cubicBezTo>
                <a:cubicBezTo>
                  <a:pt x="881" y="635"/>
                  <a:pt x="965" y="535"/>
                  <a:pt x="973" y="525"/>
                </a:cubicBezTo>
                <a:cubicBezTo>
                  <a:pt x="983" y="511"/>
                  <a:pt x="979" y="493"/>
                  <a:pt x="965" y="482"/>
                </a:cubicBezTo>
                <a:cubicBezTo>
                  <a:pt x="944" y="464"/>
                  <a:pt x="829" y="356"/>
                  <a:pt x="825" y="353"/>
                </a:cubicBezTo>
                <a:cubicBezTo>
                  <a:pt x="788" y="317"/>
                  <a:pt x="800" y="295"/>
                  <a:pt x="835" y="277"/>
                </a:cubicBezTo>
                <a:cubicBezTo>
                  <a:pt x="840" y="275"/>
                  <a:pt x="850" y="271"/>
                  <a:pt x="864" y="257"/>
                </a:cubicBezTo>
                <a:cubicBezTo>
                  <a:pt x="905" y="218"/>
                  <a:pt x="905" y="153"/>
                  <a:pt x="864" y="112"/>
                </a:cubicBezTo>
                <a:cubicBezTo>
                  <a:pt x="823" y="73"/>
                  <a:pt x="757" y="73"/>
                  <a:pt x="716" y="11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60280" y="736560"/>
            <a:ext cx="6004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6. Tipos Abstractos de Datos (TAD)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047600" y="2190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47720" y="1473480"/>
            <a:ext cx="100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Definen: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2676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300320" y="2035440"/>
            <a:ext cx="2360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Dominio de valores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047600" y="3162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2521440"/>
            <a:ext cx="242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 válidas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3007080"/>
            <a:ext cx="292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Propiedades semánticas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960120" y="3635640"/>
            <a:ext cx="559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2515320" y="3635640"/>
            <a:ext cx="233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Operaciones clave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809720" y="4209840"/>
            <a:ext cx="704880" cy="371880"/>
          </a:xfrm>
          <a:custGeom>
            <a:avLst/>
            <a:gdLst/>
            <a:ahLst/>
            <a:rect l="0" t="0" r="r" b="b"/>
            <a:pathLst>
              <a:path w="1958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799" y="0"/>
                </a:lnTo>
                <a:cubicBezTo>
                  <a:pt x="1809" y="0"/>
                  <a:pt x="1819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3"/>
                  <a:pt x="1905" y="39"/>
                  <a:pt x="1912" y="47"/>
                </a:cubicBezTo>
                <a:cubicBezTo>
                  <a:pt x="1919" y="54"/>
                  <a:pt x="1926" y="62"/>
                  <a:pt x="1932" y="71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8"/>
                  <a:pt x="1955" y="128"/>
                </a:cubicBezTo>
                <a:cubicBezTo>
                  <a:pt x="1957" y="138"/>
                  <a:pt x="1958" y="148"/>
                  <a:pt x="1958" y="159"/>
                </a:cubicBezTo>
                <a:lnTo>
                  <a:pt x="1958" y="874"/>
                </a:lnTo>
                <a:cubicBezTo>
                  <a:pt x="1958" y="885"/>
                  <a:pt x="1957" y="895"/>
                  <a:pt x="1955" y="905"/>
                </a:cubicBezTo>
                <a:cubicBezTo>
                  <a:pt x="1953" y="915"/>
                  <a:pt x="1950" y="925"/>
                  <a:pt x="1946" y="935"/>
                </a:cubicBezTo>
                <a:cubicBezTo>
                  <a:pt x="1942" y="945"/>
                  <a:pt x="1938" y="954"/>
                  <a:pt x="1932" y="962"/>
                </a:cubicBezTo>
                <a:cubicBezTo>
                  <a:pt x="1926" y="971"/>
                  <a:pt x="1919" y="979"/>
                  <a:pt x="1912" y="986"/>
                </a:cubicBezTo>
                <a:cubicBezTo>
                  <a:pt x="1905" y="994"/>
                  <a:pt x="1897" y="1000"/>
                  <a:pt x="1888" y="1006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19" y="1032"/>
                  <a:pt x="1809" y="1033"/>
                  <a:pt x="179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0"/>
                  <a:pt x="53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880920" y="4178880"/>
            <a:ext cx="4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Pila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906560" y="43016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push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2647800" y="420984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455" y="0"/>
                </a:lnTo>
                <a:cubicBezTo>
                  <a:pt x="1466" y="0"/>
                  <a:pt x="1476" y="1"/>
                  <a:pt x="1486" y="3"/>
                </a:cubicBezTo>
                <a:cubicBezTo>
                  <a:pt x="1496" y="5"/>
                  <a:pt x="1506" y="8"/>
                  <a:pt x="1516" y="12"/>
                </a:cubicBezTo>
                <a:cubicBezTo>
                  <a:pt x="1527" y="16"/>
                  <a:pt x="1536" y="21"/>
                  <a:pt x="1544" y="27"/>
                </a:cubicBezTo>
                <a:cubicBezTo>
                  <a:pt x="1553" y="33"/>
                  <a:pt x="1561" y="39"/>
                  <a:pt x="1568" y="47"/>
                </a:cubicBezTo>
                <a:cubicBezTo>
                  <a:pt x="1576" y="54"/>
                  <a:pt x="1582" y="62"/>
                  <a:pt x="1588" y="71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5"/>
                  <a:pt x="1594" y="954"/>
                  <a:pt x="1588" y="962"/>
                </a:cubicBezTo>
                <a:cubicBezTo>
                  <a:pt x="1582" y="971"/>
                  <a:pt x="1576" y="979"/>
                  <a:pt x="1568" y="986"/>
                </a:cubicBezTo>
                <a:cubicBezTo>
                  <a:pt x="1561" y="994"/>
                  <a:pt x="1553" y="1000"/>
                  <a:pt x="1544" y="1006"/>
                </a:cubicBezTo>
                <a:cubicBezTo>
                  <a:pt x="1536" y="1012"/>
                  <a:pt x="1527" y="1017"/>
                  <a:pt x="1516" y="1021"/>
                </a:cubicBezTo>
                <a:cubicBezTo>
                  <a:pt x="1506" y="1025"/>
                  <a:pt x="1496" y="1028"/>
                  <a:pt x="1486" y="1030"/>
                </a:cubicBezTo>
                <a:cubicBezTo>
                  <a:pt x="1476" y="1032"/>
                  <a:pt x="1466" y="1033"/>
                  <a:pt x="145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517120" y="41788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746440" y="43016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3227760" y="4178880"/>
            <a:ext cx="78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(LIFO)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809720" y="4752720"/>
            <a:ext cx="1095480" cy="371880"/>
          </a:xfrm>
          <a:custGeom>
            <a:avLst/>
            <a:gdLst/>
            <a:ahLst/>
            <a:rect l="0" t="0" r="r" b="b"/>
            <a:pathLst>
              <a:path w="304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85" y="0"/>
                </a:lnTo>
                <a:cubicBezTo>
                  <a:pt x="2895" y="0"/>
                  <a:pt x="2905" y="1"/>
                  <a:pt x="2916" y="3"/>
                </a:cubicBezTo>
                <a:cubicBezTo>
                  <a:pt x="2926" y="5"/>
                  <a:pt x="2936" y="8"/>
                  <a:pt x="2945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1" y="33"/>
                  <a:pt x="2989" y="39"/>
                  <a:pt x="2997" y="47"/>
                </a:cubicBezTo>
                <a:cubicBezTo>
                  <a:pt x="3004" y="54"/>
                  <a:pt x="3011" y="62"/>
                  <a:pt x="3017" y="71"/>
                </a:cubicBezTo>
                <a:cubicBezTo>
                  <a:pt x="3022" y="79"/>
                  <a:pt x="3027" y="89"/>
                  <a:pt x="3031" y="98"/>
                </a:cubicBezTo>
                <a:cubicBezTo>
                  <a:pt x="3035" y="108"/>
                  <a:pt x="3038" y="118"/>
                  <a:pt x="3040" y="128"/>
                </a:cubicBezTo>
                <a:cubicBezTo>
                  <a:pt x="3042" y="138"/>
                  <a:pt x="3043" y="149"/>
                  <a:pt x="3043" y="159"/>
                </a:cubicBezTo>
                <a:lnTo>
                  <a:pt x="3043" y="874"/>
                </a:lnTo>
                <a:cubicBezTo>
                  <a:pt x="3043" y="885"/>
                  <a:pt x="3042" y="895"/>
                  <a:pt x="3040" y="905"/>
                </a:cubicBezTo>
                <a:cubicBezTo>
                  <a:pt x="3038" y="916"/>
                  <a:pt x="3035" y="925"/>
                  <a:pt x="3031" y="935"/>
                </a:cubicBezTo>
                <a:cubicBezTo>
                  <a:pt x="3027" y="945"/>
                  <a:pt x="3022" y="954"/>
                  <a:pt x="3017" y="963"/>
                </a:cubicBezTo>
                <a:cubicBezTo>
                  <a:pt x="3011" y="971"/>
                  <a:pt x="3004" y="979"/>
                  <a:pt x="2997" y="987"/>
                </a:cubicBezTo>
                <a:cubicBezTo>
                  <a:pt x="2989" y="994"/>
                  <a:pt x="2981" y="1001"/>
                  <a:pt x="2973" y="1006"/>
                </a:cubicBezTo>
                <a:cubicBezTo>
                  <a:pt x="2964" y="1012"/>
                  <a:pt x="2955" y="1017"/>
                  <a:pt x="2945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5" y="1032"/>
                  <a:pt x="2895" y="1033"/>
                  <a:pt x="2885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1" y="1001"/>
                  <a:pt x="53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880920" y="4721760"/>
            <a:ext cx="54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Cola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906560" y="484452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enqueue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3038400" y="4752720"/>
            <a:ext cx="1095480" cy="371880"/>
          </a:xfrm>
          <a:custGeom>
            <a:avLst/>
            <a:gdLst/>
            <a:ahLst/>
            <a:rect l="0" t="0" r="r" b="b"/>
            <a:pathLst>
              <a:path w="304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885" y="0"/>
                </a:lnTo>
                <a:cubicBezTo>
                  <a:pt x="2895" y="0"/>
                  <a:pt x="2905" y="1"/>
                  <a:pt x="2916" y="3"/>
                </a:cubicBezTo>
                <a:cubicBezTo>
                  <a:pt x="2926" y="5"/>
                  <a:pt x="2936" y="8"/>
                  <a:pt x="2945" y="12"/>
                </a:cubicBezTo>
                <a:cubicBezTo>
                  <a:pt x="2955" y="16"/>
                  <a:pt x="2964" y="21"/>
                  <a:pt x="2973" y="27"/>
                </a:cubicBezTo>
                <a:cubicBezTo>
                  <a:pt x="2982" y="33"/>
                  <a:pt x="2990" y="39"/>
                  <a:pt x="2997" y="47"/>
                </a:cubicBezTo>
                <a:cubicBezTo>
                  <a:pt x="3004" y="54"/>
                  <a:pt x="3011" y="62"/>
                  <a:pt x="3017" y="71"/>
                </a:cubicBezTo>
                <a:cubicBezTo>
                  <a:pt x="3022" y="79"/>
                  <a:pt x="3027" y="89"/>
                  <a:pt x="3031" y="98"/>
                </a:cubicBezTo>
                <a:cubicBezTo>
                  <a:pt x="3035" y="108"/>
                  <a:pt x="3038" y="118"/>
                  <a:pt x="3040" y="128"/>
                </a:cubicBezTo>
                <a:cubicBezTo>
                  <a:pt x="3042" y="138"/>
                  <a:pt x="3043" y="149"/>
                  <a:pt x="3043" y="159"/>
                </a:cubicBezTo>
                <a:lnTo>
                  <a:pt x="3043" y="874"/>
                </a:lnTo>
                <a:cubicBezTo>
                  <a:pt x="3043" y="885"/>
                  <a:pt x="3042" y="895"/>
                  <a:pt x="3040" y="905"/>
                </a:cubicBezTo>
                <a:cubicBezTo>
                  <a:pt x="3038" y="916"/>
                  <a:pt x="3035" y="925"/>
                  <a:pt x="3031" y="935"/>
                </a:cubicBezTo>
                <a:cubicBezTo>
                  <a:pt x="3027" y="945"/>
                  <a:pt x="3022" y="954"/>
                  <a:pt x="3017" y="963"/>
                </a:cubicBezTo>
                <a:cubicBezTo>
                  <a:pt x="3011" y="971"/>
                  <a:pt x="3004" y="979"/>
                  <a:pt x="2997" y="987"/>
                </a:cubicBezTo>
                <a:cubicBezTo>
                  <a:pt x="2990" y="994"/>
                  <a:pt x="2982" y="1001"/>
                  <a:pt x="2973" y="1006"/>
                </a:cubicBezTo>
                <a:cubicBezTo>
                  <a:pt x="2964" y="1012"/>
                  <a:pt x="2955" y="1017"/>
                  <a:pt x="2945" y="1021"/>
                </a:cubicBezTo>
                <a:cubicBezTo>
                  <a:pt x="2936" y="1025"/>
                  <a:pt x="2926" y="1028"/>
                  <a:pt x="2916" y="1030"/>
                </a:cubicBezTo>
                <a:cubicBezTo>
                  <a:pt x="2905" y="1032"/>
                  <a:pt x="2895" y="1033"/>
                  <a:pt x="2885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2904120" y="4721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3133800" y="484452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dequeue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4131360" y="4721760"/>
            <a:ext cx="79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(FIFO)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809720" y="529560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3228" y="0"/>
                </a:lnTo>
                <a:cubicBezTo>
                  <a:pt x="3239" y="0"/>
                  <a:pt x="3249" y="1"/>
                  <a:pt x="3259" y="3"/>
                </a:cubicBezTo>
                <a:cubicBezTo>
                  <a:pt x="3270" y="5"/>
                  <a:pt x="3280" y="8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5" y="33"/>
                  <a:pt x="3333" y="39"/>
                  <a:pt x="3341" y="47"/>
                </a:cubicBezTo>
                <a:cubicBezTo>
                  <a:pt x="3348" y="54"/>
                  <a:pt x="3355" y="62"/>
                  <a:pt x="3360" y="71"/>
                </a:cubicBezTo>
                <a:cubicBezTo>
                  <a:pt x="3366" y="80"/>
                  <a:pt x="3371" y="89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6" y="138"/>
                  <a:pt x="3387" y="149"/>
                  <a:pt x="3387" y="159"/>
                </a:cubicBezTo>
                <a:lnTo>
                  <a:pt x="3387" y="874"/>
                </a:lnTo>
                <a:cubicBezTo>
                  <a:pt x="3387" y="885"/>
                  <a:pt x="3386" y="895"/>
                  <a:pt x="3384" y="905"/>
                </a:cubicBezTo>
                <a:cubicBezTo>
                  <a:pt x="3382" y="916"/>
                  <a:pt x="3379" y="926"/>
                  <a:pt x="3375" y="935"/>
                </a:cubicBezTo>
                <a:cubicBezTo>
                  <a:pt x="3371" y="945"/>
                  <a:pt x="3366" y="954"/>
                  <a:pt x="3360" y="963"/>
                </a:cubicBezTo>
                <a:cubicBezTo>
                  <a:pt x="3355" y="971"/>
                  <a:pt x="3348" y="979"/>
                  <a:pt x="3341" y="987"/>
                </a:cubicBezTo>
                <a:cubicBezTo>
                  <a:pt x="3333" y="994"/>
                  <a:pt x="3325" y="1001"/>
                  <a:pt x="3317" y="1006"/>
                </a:cubicBezTo>
                <a:cubicBezTo>
                  <a:pt x="3308" y="1012"/>
                  <a:pt x="3299" y="1017"/>
                  <a:pt x="3289" y="1021"/>
                </a:cubicBezTo>
                <a:cubicBezTo>
                  <a:pt x="3280" y="1025"/>
                  <a:pt x="3270" y="1028"/>
                  <a:pt x="3259" y="1030"/>
                </a:cubicBezTo>
                <a:cubicBezTo>
                  <a:pt x="3249" y="1032"/>
                  <a:pt x="3239" y="1033"/>
                  <a:pt x="3228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9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880920" y="5264640"/>
            <a:ext cx="54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906560" y="538740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insertar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3171600" y="529560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8"/>
                  <a:pt x="3290" y="12"/>
                </a:cubicBezTo>
                <a:cubicBezTo>
                  <a:pt x="3299" y="16"/>
                  <a:pt x="3309" y="21"/>
                  <a:pt x="3317" y="27"/>
                </a:cubicBezTo>
                <a:cubicBezTo>
                  <a:pt x="3326" y="33"/>
                  <a:pt x="3334" y="39"/>
                  <a:pt x="3341" y="47"/>
                </a:cubicBezTo>
                <a:cubicBezTo>
                  <a:pt x="3349" y="54"/>
                  <a:pt x="3355" y="62"/>
                  <a:pt x="3361" y="71"/>
                </a:cubicBezTo>
                <a:cubicBezTo>
                  <a:pt x="3367" y="80"/>
                  <a:pt x="3372" y="89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74"/>
                </a:lnTo>
                <a:cubicBezTo>
                  <a:pt x="3388" y="885"/>
                  <a:pt x="3387" y="895"/>
                  <a:pt x="3385" y="905"/>
                </a:cubicBezTo>
                <a:cubicBezTo>
                  <a:pt x="3383" y="916"/>
                  <a:pt x="3380" y="926"/>
                  <a:pt x="3376" y="935"/>
                </a:cubicBezTo>
                <a:cubicBezTo>
                  <a:pt x="3372" y="945"/>
                  <a:pt x="3367" y="954"/>
                  <a:pt x="3361" y="963"/>
                </a:cubicBezTo>
                <a:cubicBezTo>
                  <a:pt x="3355" y="971"/>
                  <a:pt x="3349" y="979"/>
                  <a:pt x="3341" y="987"/>
                </a:cubicBezTo>
                <a:cubicBezTo>
                  <a:pt x="3334" y="994"/>
                  <a:pt x="3326" y="1001"/>
                  <a:pt x="3317" y="1006"/>
                </a:cubicBezTo>
                <a:cubicBezTo>
                  <a:pt x="3309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3033360" y="5264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3262680" y="538740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eliminar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809720" y="583848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9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1"/>
                  <a:pt x="149" y="0"/>
                  <a:pt x="159" y="0"/>
                </a:cubicBezTo>
                <a:lnTo>
                  <a:pt x="3228" y="0"/>
                </a:lnTo>
                <a:cubicBezTo>
                  <a:pt x="3239" y="0"/>
                  <a:pt x="3249" y="1"/>
                  <a:pt x="3259" y="4"/>
                </a:cubicBezTo>
                <a:cubicBezTo>
                  <a:pt x="3270" y="6"/>
                  <a:pt x="3280" y="9"/>
                  <a:pt x="3289" y="13"/>
                </a:cubicBezTo>
                <a:cubicBezTo>
                  <a:pt x="3299" y="17"/>
                  <a:pt x="3308" y="21"/>
                  <a:pt x="3317" y="27"/>
                </a:cubicBezTo>
                <a:cubicBezTo>
                  <a:pt x="3325" y="33"/>
                  <a:pt x="3333" y="40"/>
                  <a:pt x="3341" y="47"/>
                </a:cubicBezTo>
                <a:cubicBezTo>
                  <a:pt x="3348" y="54"/>
                  <a:pt x="3355" y="62"/>
                  <a:pt x="3360" y="71"/>
                </a:cubicBezTo>
                <a:cubicBezTo>
                  <a:pt x="3366" y="80"/>
                  <a:pt x="3371" y="89"/>
                  <a:pt x="3375" y="98"/>
                </a:cubicBezTo>
                <a:cubicBezTo>
                  <a:pt x="3379" y="108"/>
                  <a:pt x="3382" y="118"/>
                  <a:pt x="3384" y="128"/>
                </a:cubicBezTo>
                <a:cubicBezTo>
                  <a:pt x="3386" y="138"/>
                  <a:pt x="3387" y="149"/>
                  <a:pt x="3387" y="159"/>
                </a:cubicBezTo>
                <a:lnTo>
                  <a:pt x="3387" y="875"/>
                </a:lnTo>
                <a:cubicBezTo>
                  <a:pt x="3387" y="885"/>
                  <a:pt x="3386" y="895"/>
                  <a:pt x="3384" y="906"/>
                </a:cubicBezTo>
                <a:cubicBezTo>
                  <a:pt x="3382" y="916"/>
                  <a:pt x="3379" y="926"/>
                  <a:pt x="3375" y="935"/>
                </a:cubicBezTo>
                <a:cubicBezTo>
                  <a:pt x="3371" y="945"/>
                  <a:pt x="3366" y="954"/>
                  <a:pt x="3360" y="963"/>
                </a:cubicBezTo>
                <a:cubicBezTo>
                  <a:pt x="3355" y="971"/>
                  <a:pt x="3348" y="979"/>
                  <a:pt x="3341" y="987"/>
                </a:cubicBezTo>
                <a:cubicBezTo>
                  <a:pt x="3333" y="994"/>
                  <a:pt x="3325" y="1001"/>
                  <a:pt x="3317" y="1007"/>
                </a:cubicBezTo>
                <a:cubicBezTo>
                  <a:pt x="3308" y="1012"/>
                  <a:pt x="3299" y="1017"/>
                  <a:pt x="3289" y="1021"/>
                </a:cubicBezTo>
                <a:cubicBezTo>
                  <a:pt x="3280" y="1025"/>
                  <a:pt x="3270" y="1028"/>
                  <a:pt x="3259" y="1030"/>
                </a:cubicBezTo>
                <a:cubicBezTo>
                  <a:pt x="3249" y="1032"/>
                  <a:pt x="3239" y="1033"/>
                  <a:pt x="3228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9" y="1021"/>
                </a:cubicBezTo>
                <a:cubicBezTo>
                  <a:pt x="89" y="1017"/>
                  <a:pt x="80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880920" y="5807520"/>
            <a:ext cx="66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Árbol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906560" y="593028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insertar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3171600" y="583848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4"/>
                </a:cubicBezTo>
                <a:cubicBezTo>
                  <a:pt x="2556" y="6"/>
                  <a:pt x="2566" y="9"/>
                  <a:pt x="2575" y="13"/>
                </a:cubicBezTo>
                <a:cubicBezTo>
                  <a:pt x="2585" y="17"/>
                  <a:pt x="2594" y="21"/>
                  <a:pt x="2603" y="27"/>
                </a:cubicBezTo>
                <a:cubicBezTo>
                  <a:pt x="2612" y="33"/>
                  <a:pt x="2620" y="40"/>
                  <a:pt x="2627" y="47"/>
                </a:cubicBezTo>
                <a:cubicBezTo>
                  <a:pt x="2634" y="54"/>
                  <a:pt x="2641" y="62"/>
                  <a:pt x="2647" y="71"/>
                </a:cubicBezTo>
                <a:cubicBezTo>
                  <a:pt x="2652" y="80"/>
                  <a:pt x="2657" y="89"/>
                  <a:pt x="2661" y="98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8"/>
                  <a:pt x="2673" y="149"/>
                  <a:pt x="2673" y="159"/>
                </a:cubicBezTo>
                <a:lnTo>
                  <a:pt x="2673" y="875"/>
                </a:lnTo>
                <a:cubicBezTo>
                  <a:pt x="2673" y="885"/>
                  <a:pt x="2672" y="895"/>
                  <a:pt x="2670" y="906"/>
                </a:cubicBezTo>
                <a:cubicBezTo>
                  <a:pt x="2668" y="916"/>
                  <a:pt x="2665" y="926"/>
                  <a:pt x="2661" y="935"/>
                </a:cubicBezTo>
                <a:cubicBezTo>
                  <a:pt x="2657" y="945"/>
                  <a:pt x="2652" y="954"/>
                  <a:pt x="2647" y="963"/>
                </a:cubicBezTo>
                <a:cubicBezTo>
                  <a:pt x="2641" y="971"/>
                  <a:pt x="2634" y="979"/>
                  <a:pt x="2627" y="987"/>
                </a:cubicBezTo>
                <a:cubicBezTo>
                  <a:pt x="2620" y="994"/>
                  <a:pt x="2612" y="1001"/>
                  <a:pt x="2603" y="1007"/>
                </a:cubicBezTo>
                <a:cubicBezTo>
                  <a:pt x="2594" y="1012"/>
                  <a:pt x="2585" y="1017"/>
                  <a:pt x="2575" y="1021"/>
                </a:cubicBezTo>
                <a:cubicBezTo>
                  <a:pt x="2566" y="1025"/>
                  <a:pt x="2556" y="1028"/>
                  <a:pt x="2546" y="1030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3033360" y="5807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3262680" y="59302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buscar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4267080" y="5838480"/>
            <a:ext cx="1219320" cy="371880"/>
          </a:xfrm>
          <a:custGeom>
            <a:avLst/>
            <a:gdLst/>
            <a:ahLst/>
            <a:rect l="0" t="0" r="r" b="b"/>
            <a:pathLst>
              <a:path w="3387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1"/>
                  <a:pt x="148" y="0"/>
                  <a:pt x="159" y="0"/>
                </a:cubicBezTo>
                <a:lnTo>
                  <a:pt x="3228" y="0"/>
                </a:lnTo>
                <a:cubicBezTo>
                  <a:pt x="3238" y="0"/>
                  <a:pt x="3248" y="1"/>
                  <a:pt x="3259" y="4"/>
                </a:cubicBezTo>
                <a:cubicBezTo>
                  <a:pt x="3269" y="6"/>
                  <a:pt x="3279" y="9"/>
                  <a:pt x="3288" y="13"/>
                </a:cubicBezTo>
                <a:cubicBezTo>
                  <a:pt x="3298" y="17"/>
                  <a:pt x="3307" y="21"/>
                  <a:pt x="3316" y="27"/>
                </a:cubicBezTo>
                <a:cubicBezTo>
                  <a:pt x="3325" y="33"/>
                  <a:pt x="3333" y="40"/>
                  <a:pt x="3340" y="47"/>
                </a:cubicBezTo>
                <a:cubicBezTo>
                  <a:pt x="3347" y="54"/>
                  <a:pt x="3354" y="62"/>
                  <a:pt x="3360" y="71"/>
                </a:cubicBezTo>
                <a:cubicBezTo>
                  <a:pt x="3366" y="80"/>
                  <a:pt x="3370" y="89"/>
                  <a:pt x="3374" y="98"/>
                </a:cubicBezTo>
                <a:cubicBezTo>
                  <a:pt x="3378" y="108"/>
                  <a:pt x="3381" y="118"/>
                  <a:pt x="3383" y="128"/>
                </a:cubicBezTo>
                <a:cubicBezTo>
                  <a:pt x="3386" y="138"/>
                  <a:pt x="3387" y="149"/>
                  <a:pt x="3387" y="159"/>
                </a:cubicBezTo>
                <a:lnTo>
                  <a:pt x="3387" y="875"/>
                </a:lnTo>
                <a:cubicBezTo>
                  <a:pt x="3387" y="885"/>
                  <a:pt x="3386" y="895"/>
                  <a:pt x="3383" y="906"/>
                </a:cubicBezTo>
                <a:cubicBezTo>
                  <a:pt x="3381" y="916"/>
                  <a:pt x="3378" y="926"/>
                  <a:pt x="3374" y="935"/>
                </a:cubicBezTo>
                <a:cubicBezTo>
                  <a:pt x="3370" y="945"/>
                  <a:pt x="3366" y="954"/>
                  <a:pt x="3360" y="963"/>
                </a:cubicBezTo>
                <a:cubicBezTo>
                  <a:pt x="3354" y="971"/>
                  <a:pt x="3347" y="979"/>
                  <a:pt x="3340" y="987"/>
                </a:cubicBezTo>
                <a:cubicBezTo>
                  <a:pt x="3333" y="994"/>
                  <a:pt x="3325" y="1001"/>
                  <a:pt x="3316" y="1007"/>
                </a:cubicBezTo>
                <a:cubicBezTo>
                  <a:pt x="3307" y="1012"/>
                  <a:pt x="3298" y="1017"/>
                  <a:pt x="3288" y="1021"/>
                </a:cubicBezTo>
                <a:cubicBezTo>
                  <a:pt x="3279" y="1025"/>
                  <a:pt x="3269" y="1028"/>
                  <a:pt x="3259" y="1030"/>
                </a:cubicBezTo>
                <a:cubicBezTo>
                  <a:pt x="3248" y="1032"/>
                  <a:pt x="3238" y="1033"/>
                  <a:pt x="322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4131360" y="580752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4360680" y="593028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recorrer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880920" y="63504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Grafo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812600" y="6350400"/>
            <a:ext cx="258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Relaciones arbitrarias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