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 texto del esquema</a:t>
            </a: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Segundo nivel del esquema</a:t>
            </a:r>
            <a:endParaRPr b="0" lang="es-E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Tercer nivel del esquema</a:t>
            </a:r>
            <a:endParaRPr b="0" lang="es-E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Cuarto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Quinto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Sexto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Séptimo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877320" y="2621880"/>
            <a:ext cx="273960" cy="261360"/>
          </a:xfrm>
          <a:custGeom>
            <a:avLst/>
            <a:gdLst/>
            <a:ahLst/>
            <a:rect l="0" t="0" r="r" b="b"/>
            <a:pathLst>
              <a:path w="761" h="726">
                <a:moveTo>
                  <a:pt x="589" y="0"/>
                </a:moveTo>
                <a:lnTo>
                  <a:pt x="173" y="0"/>
                </a:lnTo>
                <a:cubicBezTo>
                  <a:pt x="173" y="0"/>
                  <a:pt x="0" y="207"/>
                  <a:pt x="0" y="346"/>
                </a:cubicBezTo>
                <a:cubicBezTo>
                  <a:pt x="0" y="484"/>
                  <a:pt x="381" y="726"/>
                  <a:pt x="381" y="726"/>
                </a:cubicBezTo>
                <a:cubicBezTo>
                  <a:pt x="381" y="726"/>
                  <a:pt x="761" y="484"/>
                  <a:pt x="761" y="346"/>
                </a:cubicBezTo>
                <a:cubicBezTo>
                  <a:pt x="761" y="207"/>
                  <a:pt x="589" y="0"/>
                  <a:pt x="589" y="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802440" y="2457000"/>
            <a:ext cx="424080" cy="331200"/>
          </a:xfrm>
          <a:custGeom>
            <a:avLst/>
            <a:gdLst/>
            <a:ahLst/>
            <a:rect l="0" t="0" r="r" b="b"/>
            <a:pathLst>
              <a:path w="1178" h="920">
                <a:moveTo>
                  <a:pt x="645" y="19"/>
                </a:moveTo>
                <a:cubicBezTo>
                  <a:pt x="614" y="-6"/>
                  <a:pt x="563" y="-6"/>
                  <a:pt x="532" y="19"/>
                </a:cubicBezTo>
                <a:lnTo>
                  <a:pt x="23" y="417"/>
                </a:lnTo>
                <a:cubicBezTo>
                  <a:pt x="-8" y="441"/>
                  <a:pt x="-8" y="481"/>
                  <a:pt x="23" y="505"/>
                </a:cubicBezTo>
                <a:lnTo>
                  <a:pt x="532" y="902"/>
                </a:lnTo>
                <a:cubicBezTo>
                  <a:pt x="563" y="926"/>
                  <a:pt x="614" y="926"/>
                  <a:pt x="645" y="902"/>
                </a:cubicBezTo>
                <a:lnTo>
                  <a:pt x="1154" y="505"/>
                </a:lnTo>
                <a:cubicBezTo>
                  <a:pt x="1186" y="481"/>
                  <a:pt x="1186" y="441"/>
                  <a:pt x="1154" y="417"/>
                </a:cubicBezTo>
                <a:lnTo>
                  <a:pt x="645" y="19"/>
                </a:ln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802440" y="2457000"/>
            <a:ext cx="424440" cy="331200"/>
          </a:xfrm>
          <a:custGeom>
            <a:avLst/>
            <a:gdLst/>
            <a:ahLst/>
            <a:rect l="0" t="0" r="r" b="b"/>
            <a:pathLst>
              <a:path w="1179" h="920">
                <a:moveTo>
                  <a:pt x="645" y="19"/>
                </a:moveTo>
                <a:cubicBezTo>
                  <a:pt x="614" y="-6"/>
                  <a:pt x="563" y="-6"/>
                  <a:pt x="532" y="19"/>
                </a:cubicBezTo>
                <a:lnTo>
                  <a:pt x="23" y="417"/>
                </a:lnTo>
                <a:cubicBezTo>
                  <a:pt x="-8" y="441"/>
                  <a:pt x="-8" y="481"/>
                  <a:pt x="23" y="505"/>
                </a:cubicBezTo>
                <a:lnTo>
                  <a:pt x="532" y="902"/>
                </a:lnTo>
                <a:cubicBezTo>
                  <a:pt x="563" y="926"/>
                  <a:pt x="614" y="926"/>
                  <a:pt x="645" y="902"/>
                </a:cubicBezTo>
                <a:lnTo>
                  <a:pt x="1155" y="505"/>
                </a:lnTo>
                <a:cubicBezTo>
                  <a:pt x="1186" y="481"/>
                  <a:pt x="1186" y="441"/>
                  <a:pt x="1155" y="417"/>
                </a:cubicBezTo>
                <a:lnTo>
                  <a:pt x="645" y="19"/>
                </a:lnTo>
                <a:close/>
              </a:path>
            </a:pathLst>
          </a:custGeom>
          <a:solidFill>
            <a:srgbClr val="39414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"/>
          <p:cNvSpPr/>
          <p:nvPr/>
        </p:nvSpPr>
        <p:spPr>
          <a:xfrm>
            <a:off x="865080" y="2758680"/>
            <a:ext cx="50040" cy="137160"/>
          </a:xfrm>
          <a:custGeom>
            <a:avLst/>
            <a:gdLst/>
            <a:ahLst/>
            <a:rect l="0" t="0" r="r" b="b"/>
            <a:pathLst>
              <a:path w="139" h="381">
                <a:moveTo>
                  <a:pt x="70" y="0"/>
                </a:moveTo>
                <a:cubicBezTo>
                  <a:pt x="70" y="0"/>
                  <a:pt x="0" y="69"/>
                  <a:pt x="0" y="103"/>
                </a:cubicBezTo>
                <a:lnTo>
                  <a:pt x="0" y="312"/>
                </a:lnTo>
                <a:cubicBezTo>
                  <a:pt x="0" y="312"/>
                  <a:pt x="0" y="381"/>
                  <a:pt x="70" y="381"/>
                </a:cubicBezTo>
                <a:cubicBezTo>
                  <a:pt x="139" y="381"/>
                  <a:pt x="139" y="312"/>
                  <a:pt x="139" y="312"/>
                </a:cubicBezTo>
                <a:lnTo>
                  <a:pt x="139" y="103"/>
                </a:lnTo>
                <a:cubicBezTo>
                  <a:pt x="139" y="69"/>
                  <a:pt x="70" y="0"/>
                  <a:pt x="70" y="0"/>
                </a:cubicBezTo>
                <a:close/>
              </a:path>
            </a:pathLst>
          </a:custGeom>
          <a:solidFill>
            <a:srgbClr val="fcab4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"/>
          <p:cNvSpPr/>
          <p:nvPr/>
        </p:nvSpPr>
        <p:spPr>
          <a:xfrm>
            <a:off x="852480" y="2733840"/>
            <a:ext cx="75240" cy="74880"/>
          </a:xfrm>
          <a:custGeom>
            <a:avLst/>
            <a:gdLst/>
            <a:ahLst/>
            <a:rect l="0" t="0" r="r" b="b"/>
            <a:pathLst>
              <a:path w="209" h="208">
                <a:moveTo>
                  <a:pt x="209" y="103"/>
                </a:moveTo>
                <a:cubicBezTo>
                  <a:pt x="209" y="117"/>
                  <a:pt x="206" y="130"/>
                  <a:pt x="201" y="143"/>
                </a:cubicBezTo>
                <a:cubicBezTo>
                  <a:pt x="195" y="156"/>
                  <a:pt x="188" y="167"/>
                  <a:pt x="178" y="178"/>
                </a:cubicBezTo>
                <a:cubicBezTo>
                  <a:pt x="168" y="187"/>
                  <a:pt x="157" y="195"/>
                  <a:pt x="145" y="200"/>
                </a:cubicBezTo>
                <a:cubicBezTo>
                  <a:pt x="132" y="205"/>
                  <a:pt x="119" y="208"/>
                  <a:pt x="105" y="208"/>
                </a:cubicBezTo>
                <a:cubicBezTo>
                  <a:pt x="91" y="208"/>
                  <a:pt x="78" y="205"/>
                  <a:pt x="65" y="200"/>
                </a:cubicBezTo>
                <a:cubicBezTo>
                  <a:pt x="53" y="195"/>
                  <a:pt x="41" y="187"/>
                  <a:pt x="32" y="178"/>
                </a:cubicBezTo>
                <a:cubicBezTo>
                  <a:pt x="22" y="167"/>
                  <a:pt x="14" y="156"/>
                  <a:pt x="8" y="143"/>
                </a:cubicBezTo>
                <a:cubicBezTo>
                  <a:pt x="3" y="130"/>
                  <a:pt x="0" y="117"/>
                  <a:pt x="0" y="103"/>
                </a:cubicBezTo>
                <a:cubicBezTo>
                  <a:pt x="0" y="90"/>
                  <a:pt x="3" y="76"/>
                  <a:pt x="8" y="64"/>
                </a:cubicBezTo>
                <a:cubicBezTo>
                  <a:pt x="14" y="51"/>
                  <a:pt x="22" y="40"/>
                  <a:pt x="32" y="30"/>
                </a:cubicBezTo>
                <a:cubicBezTo>
                  <a:pt x="41" y="20"/>
                  <a:pt x="53" y="13"/>
                  <a:pt x="65" y="8"/>
                </a:cubicBezTo>
                <a:cubicBezTo>
                  <a:pt x="78" y="2"/>
                  <a:pt x="91" y="0"/>
                  <a:pt x="105" y="0"/>
                </a:cubicBezTo>
                <a:cubicBezTo>
                  <a:pt x="119" y="0"/>
                  <a:pt x="132" y="2"/>
                  <a:pt x="145" y="8"/>
                </a:cubicBezTo>
                <a:cubicBezTo>
                  <a:pt x="157" y="13"/>
                  <a:pt x="168" y="20"/>
                  <a:pt x="178" y="30"/>
                </a:cubicBezTo>
                <a:cubicBezTo>
                  <a:pt x="188" y="40"/>
                  <a:pt x="195" y="51"/>
                  <a:pt x="201" y="64"/>
                </a:cubicBezTo>
                <a:cubicBezTo>
                  <a:pt x="206" y="76"/>
                  <a:pt x="209" y="90"/>
                  <a:pt x="209" y="103"/>
                </a:cubicBezTo>
                <a:close/>
              </a:path>
            </a:pathLst>
          </a:custGeom>
          <a:solidFill>
            <a:srgbClr val="fdd88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"/>
          <p:cNvSpPr/>
          <p:nvPr/>
        </p:nvSpPr>
        <p:spPr>
          <a:xfrm>
            <a:off x="877320" y="2584440"/>
            <a:ext cx="149760" cy="199440"/>
          </a:xfrm>
          <a:custGeom>
            <a:avLst/>
            <a:gdLst/>
            <a:ahLst/>
            <a:rect l="0" t="0" r="r" b="b"/>
            <a:pathLst>
              <a:path w="416" h="554">
                <a:moveTo>
                  <a:pt x="35" y="554"/>
                </a:moveTo>
                <a:cubicBezTo>
                  <a:pt x="16" y="554"/>
                  <a:pt x="0" y="539"/>
                  <a:pt x="0" y="519"/>
                </a:cubicBezTo>
                <a:lnTo>
                  <a:pt x="0" y="383"/>
                </a:lnTo>
                <a:cubicBezTo>
                  <a:pt x="-1" y="361"/>
                  <a:pt x="7" y="312"/>
                  <a:pt x="46" y="283"/>
                </a:cubicBezTo>
                <a:lnTo>
                  <a:pt x="359" y="9"/>
                </a:lnTo>
                <a:cubicBezTo>
                  <a:pt x="373" y="-4"/>
                  <a:pt x="395" y="-2"/>
                  <a:pt x="407" y="12"/>
                </a:cubicBezTo>
                <a:cubicBezTo>
                  <a:pt x="420" y="26"/>
                  <a:pt x="418" y="48"/>
                  <a:pt x="404" y="61"/>
                </a:cubicBezTo>
                <a:lnTo>
                  <a:pt x="89" y="337"/>
                </a:lnTo>
                <a:cubicBezTo>
                  <a:pt x="69" y="352"/>
                  <a:pt x="69" y="381"/>
                  <a:pt x="69" y="381"/>
                </a:cubicBezTo>
                <a:lnTo>
                  <a:pt x="69" y="519"/>
                </a:lnTo>
                <a:cubicBezTo>
                  <a:pt x="69" y="539"/>
                  <a:pt x="54" y="554"/>
                  <a:pt x="35" y="554"/>
                </a:cubicBezTo>
                <a:close/>
              </a:path>
            </a:pathLst>
          </a:custGeom>
          <a:solidFill>
            <a:srgbClr val="fcab4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"/>
          <p:cNvSpPr/>
          <p:nvPr/>
        </p:nvSpPr>
        <p:spPr>
          <a:xfrm>
            <a:off x="977040" y="2572200"/>
            <a:ext cx="74880" cy="74880"/>
          </a:xfrm>
          <a:custGeom>
            <a:avLst/>
            <a:gdLst/>
            <a:ahLst/>
            <a:rect l="0" t="0" r="r" b="b"/>
            <a:pathLst>
              <a:path w="208" h="208">
                <a:moveTo>
                  <a:pt x="208" y="103"/>
                </a:moveTo>
                <a:cubicBezTo>
                  <a:pt x="208" y="117"/>
                  <a:pt x="205" y="130"/>
                  <a:pt x="200" y="143"/>
                </a:cubicBezTo>
                <a:cubicBezTo>
                  <a:pt x="195" y="156"/>
                  <a:pt x="187" y="167"/>
                  <a:pt x="178" y="177"/>
                </a:cubicBezTo>
                <a:cubicBezTo>
                  <a:pt x="168" y="186"/>
                  <a:pt x="157" y="194"/>
                  <a:pt x="144" y="199"/>
                </a:cubicBezTo>
                <a:cubicBezTo>
                  <a:pt x="131" y="205"/>
                  <a:pt x="118" y="208"/>
                  <a:pt x="104" y="208"/>
                </a:cubicBezTo>
                <a:cubicBezTo>
                  <a:pt x="91" y="208"/>
                  <a:pt x="76" y="205"/>
                  <a:pt x="64" y="199"/>
                </a:cubicBezTo>
                <a:cubicBezTo>
                  <a:pt x="51" y="194"/>
                  <a:pt x="40" y="186"/>
                  <a:pt x="30" y="177"/>
                </a:cubicBezTo>
                <a:cubicBezTo>
                  <a:pt x="20" y="167"/>
                  <a:pt x="13" y="156"/>
                  <a:pt x="8" y="143"/>
                </a:cubicBezTo>
                <a:cubicBezTo>
                  <a:pt x="2" y="130"/>
                  <a:pt x="0" y="117"/>
                  <a:pt x="0" y="103"/>
                </a:cubicBezTo>
                <a:cubicBezTo>
                  <a:pt x="0" y="90"/>
                  <a:pt x="2" y="76"/>
                  <a:pt x="8" y="64"/>
                </a:cubicBezTo>
                <a:cubicBezTo>
                  <a:pt x="13" y="51"/>
                  <a:pt x="20" y="40"/>
                  <a:pt x="30" y="30"/>
                </a:cubicBezTo>
                <a:cubicBezTo>
                  <a:pt x="40" y="20"/>
                  <a:pt x="51" y="13"/>
                  <a:pt x="64" y="8"/>
                </a:cubicBezTo>
                <a:cubicBezTo>
                  <a:pt x="76" y="2"/>
                  <a:pt x="91" y="0"/>
                  <a:pt x="104" y="0"/>
                </a:cubicBezTo>
                <a:cubicBezTo>
                  <a:pt x="118" y="0"/>
                  <a:pt x="131" y="2"/>
                  <a:pt x="144" y="8"/>
                </a:cubicBezTo>
                <a:cubicBezTo>
                  <a:pt x="157" y="13"/>
                  <a:pt x="168" y="20"/>
                  <a:pt x="178" y="30"/>
                </a:cubicBezTo>
                <a:cubicBezTo>
                  <a:pt x="187" y="40"/>
                  <a:pt x="195" y="51"/>
                  <a:pt x="200" y="64"/>
                </a:cubicBezTo>
                <a:cubicBezTo>
                  <a:pt x="205" y="76"/>
                  <a:pt x="208" y="90"/>
                  <a:pt x="208" y="103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"/>
          <p:cNvSpPr txBox="1"/>
          <p:nvPr/>
        </p:nvSpPr>
        <p:spPr>
          <a:xfrm>
            <a:off x="1255680" y="2370960"/>
            <a:ext cx="4131720" cy="588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3480" strike="noStrike" u="none">
                <a:solidFill>
                  <a:srgbClr val="224466"/>
                </a:solidFill>
                <a:effectLst/>
                <a:uFillTx/>
                <a:latin typeface="SegoeUI"/>
                <a:ea typeface="SegoeUI"/>
              </a:rPr>
              <a:t> Supuesto Didáctico</a:t>
            </a:r>
            <a:endParaRPr b="0" lang="es-E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"/>
          <p:cNvSpPr txBox="1"/>
          <p:nvPr/>
        </p:nvSpPr>
        <p:spPr>
          <a:xfrm>
            <a:off x="747720" y="3289320"/>
            <a:ext cx="57103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1.º DAM – Módulo: Programación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"/>
          <p:cNvSpPr txBox="1"/>
          <p:nvPr/>
        </p:nvSpPr>
        <p:spPr>
          <a:xfrm>
            <a:off x="747720" y="4063320"/>
            <a:ext cx="580752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Estructuras dinámicas – “Gestor musical”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2" name=""/>
          <p:cNvSpPr/>
          <p:nvPr/>
        </p:nvSpPr>
        <p:spPr>
          <a:xfrm>
            <a:off x="801000" y="819360"/>
            <a:ext cx="322200" cy="313920"/>
          </a:xfrm>
          <a:custGeom>
            <a:avLst/>
            <a:gdLst/>
            <a:ahLst/>
            <a:rect l="0" t="0" r="r" b="b"/>
            <a:pathLst>
              <a:path w="895" h="872">
                <a:moveTo>
                  <a:pt x="811" y="0"/>
                </a:moveTo>
                <a:lnTo>
                  <a:pt x="85" y="0"/>
                </a:lnTo>
                <a:cubicBezTo>
                  <a:pt x="38" y="0"/>
                  <a:pt x="0" y="37"/>
                  <a:pt x="0" y="82"/>
                </a:cubicBezTo>
                <a:lnTo>
                  <a:pt x="0" y="790"/>
                </a:lnTo>
                <a:cubicBezTo>
                  <a:pt x="0" y="835"/>
                  <a:pt x="38" y="872"/>
                  <a:pt x="85" y="872"/>
                </a:cubicBezTo>
                <a:lnTo>
                  <a:pt x="811" y="872"/>
                </a:lnTo>
                <a:cubicBezTo>
                  <a:pt x="857" y="872"/>
                  <a:pt x="895" y="835"/>
                  <a:pt x="895" y="790"/>
                </a:cubicBezTo>
                <a:lnTo>
                  <a:pt x="895" y="82"/>
                </a:lnTo>
                <a:cubicBezTo>
                  <a:pt x="895" y="37"/>
                  <a:pt x="857" y="0"/>
                  <a:pt x="811" y="0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3" name=""/>
          <p:cNvSpPr/>
          <p:nvPr/>
        </p:nvSpPr>
        <p:spPr>
          <a:xfrm>
            <a:off x="790920" y="809640"/>
            <a:ext cx="342360" cy="333360"/>
          </a:xfrm>
          <a:custGeom>
            <a:avLst/>
            <a:gdLst/>
            <a:ahLst/>
            <a:rect l="0" t="0" r="r" b="b"/>
            <a:pathLst>
              <a:path w="951" h="926">
                <a:moveTo>
                  <a:pt x="839" y="0"/>
                </a:moveTo>
                <a:lnTo>
                  <a:pt x="112" y="0"/>
                </a:lnTo>
                <a:cubicBezTo>
                  <a:pt x="50" y="0"/>
                  <a:pt x="0" y="49"/>
                  <a:pt x="0" y="110"/>
                </a:cubicBezTo>
                <a:lnTo>
                  <a:pt x="0" y="817"/>
                </a:lnTo>
                <a:cubicBezTo>
                  <a:pt x="0" y="877"/>
                  <a:pt x="50" y="926"/>
                  <a:pt x="112" y="926"/>
                </a:cubicBezTo>
                <a:lnTo>
                  <a:pt x="839" y="926"/>
                </a:lnTo>
                <a:cubicBezTo>
                  <a:pt x="901" y="926"/>
                  <a:pt x="951" y="877"/>
                  <a:pt x="951" y="817"/>
                </a:cubicBezTo>
                <a:lnTo>
                  <a:pt x="951" y="110"/>
                </a:lnTo>
                <a:cubicBezTo>
                  <a:pt x="951" y="49"/>
                  <a:pt x="901" y="0"/>
                  <a:pt x="839" y="0"/>
                </a:cubicBezTo>
                <a:moveTo>
                  <a:pt x="839" y="55"/>
                </a:moveTo>
                <a:cubicBezTo>
                  <a:pt x="870" y="55"/>
                  <a:pt x="895" y="80"/>
                  <a:pt x="895" y="110"/>
                </a:cubicBezTo>
                <a:lnTo>
                  <a:pt x="895" y="219"/>
                </a:lnTo>
                <a:lnTo>
                  <a:pt x="727" y="219"/>
                </a:lnTo>
                <a:lnTo>
                  <a:pt x="727" y="55"/>
                </a:lnTo>
                <a:lnTo>
                  <a:pt x="839" y="55"/>
                </a:lnTo>
                <a:moveTo>
                  <a:pt x="727" y="491"/>
                </a:moveTo>
                <a:lnTo>
                  <a:pt x="895" y="491"/>
                </a:lnTo>
                <a:lnTo>
                  <a:pt x="895" y="654"/>
                </a:lnTo>
                <a:lnTo>
                  <a:pt x="727" y="654"/>
                </a:lnTo>
                <a:lnTo>
                  <a:pt x="727" y="491"/>
                </a:lnTo>
                <a:moveTo>
                  <a:pt x="727" y="436"/>
                </a:moveTo>
                <a:lnTo>
                  <a:pt x="727" y="273"/>
                </a:lnTo>
                <a:lnTo>
                  <a:pt x="895" y="273"/>
                </a:lnTo>
                <a:lnTo>
                  <a:pt x="895" y="436"/>
                </a:lnTo>
                <a:lnTo>
                  <a:pt x="727" y="436"/>
                </a:lnTo>
                <a:moveTo>
                  <a:pt x="671" y="55"/>
                </a:moveTo>
                <a:lnTo>
                  <a:pt x="671" y="219"/>
                </a:lnTo>
                <a:lnTo>
                  <a:pt x="504" y="219"/>
                </a:lnTo>
                <a:lnTo>
                  <a:pt x="504" y="55"/>
                </a:lnTo>
                <a:lnTo>
                  <a:pt x="671" y="55"/>
                </a:lnTo>
                <a:moveTo>
                  <a:pt x="504" y="273"/>
                </a:moveTo>
                <a:lnTo>
                  <a:pt x="671" y="273"/>
                </a:lnTo>
                <a:lnTo>
                  <a:pt x="671" y="436"/>
                </a:lnTo>
                <a:lnTo>
                  <a:pt x="504" y="436"/>
                </a:lnTo>
                <a:lnTo>
                  <a:pt x="504" y="273"/>
                </a:lnTo>
                <a:moveTo>
                  <a:pt x="504" y="491"/>
                </a:moveTo>
                <a:lnTo>
                  <a:pt x="671" y="491"/>
                </a:lnTo>
                <a:lnTo>
                  <a:pt x="671" y="654"/>
                </a:lnTo>
                <a:lnTo>
                  <a:pt x="504" y="654"/>
                </a:lnTo>
                <a:lnTo>
                  <a:pt x="504" y="491"/>
                </a:lnTo>
                <a:moveTo>
                  <a:pt x="448" y="55"/>
                </a:moveTo>
                <a:lnTo>
                  <a:pt x="448" y="219"/>
                </a:lnTo>
                <a:lnTo>
                  <a:pt x="280" y="219"/>
                </a:lnTo>
                <a:lnTo>
                  <a:pt x="280" y="55"/>
                </a:lnTo>
                <a:lnTo>
                  <a:pt x="448" y="55"/>
                </a:lnTo>
                <a:moveTo>
                  <a:pt x="280" y="273"/>
                </a:moveTo>
                <a:lnTo>
                  <a:pt x="448" y="273"/>
                </a:lnTo>
                <a:lnTo>
                  <a:pt x="448" y="436"/>
                </a:lnTo>
                <a:lnTo>
                  <a:pt x="280" y="436"/>
                </a:lnTo>
                <a:lnTo>
                  <a:pt x="280" y="273"/>
                </a:lnTo>
                <a:moveTo>
                  <a:pt x="280" y="491"/>
                </a:moveTo>
                <a:lnTo>
                  <a:pt x="448" y="491"/>
                </a:lnTo>
                <a:lnTo>
                  <a:pt x="448" y="654"/>
                </a:lnTo>
                <a:lnTo>
                  <a:pt x="280" y="654"/>
                </a:lnTo>
                <a:lnTo>
                  <a:pt x="280" y="491"/>
                </a:lnTo>
                <a:moveTo>
                  <a:pt x="56" y="110"/>
                </a:moveTo>
                <a:cubicBezTo>
                  <a:pt x="56" y="80"/>
                  <a:pt x="81" y="55"/>
                  <a:pt x="112" y="55"/>
                </a:cubicBezTo>
                <a:lnTo>
                  <a:pt x="224" y="55"/>
                </a:lnTo>
                <a:lnTo>
                  <a:pt x="224" y="219"/>
                </a:lnTo>
                <a:lnTo>
                  <a:pt x="56" y="219"/>
                </a:lnTo>
                <a:lnTo>
                  <a:pt x="56" y="110"/>
                </a:lnTo>
                <a:moveTo>
                  <a:pt x="56" y="273"/>
                </a:moveTo>
                <a:lnTo>
                  <a:pt x="224" y="273"/>
                </a:lnTo>
                <a:lnTo>
                  <a:pt x="224" y="436"/>
                </a:lnTo>
                <a:lnTo>
                  <a:pt x="56" y="436"/>
                </a:lnTo>
                <a:lnTo>
                  <a:pt x="56" y="273"/>
                </a:lnTo>
                <a:moveTo>
                  <a:pt x="56" y="491"/>
                </a:moveTo>
                <a:lnTo>
                  <a:pt x="224" y="491"/>
                </a:lnTo>
                <a:lnTo>
                  <a:pt x="224" y="654"/>
                </a:lnTo>
                <a:lnTo>
                  <a:pt x="56" y="654"/>
                </a:lnTo>
                <a:lnTo>
                  <a:pt x="56" y="491"/>
                </a:lnTo>
                <a:moveTo>
                  <a:pt x="112" y="871"/>
                </a:moveTo>
                <a:cubicBezTo>
                  <a:pt x="81" y="871"/>
                  <a:pt x="56" y="847"/>
                  <a:pt x="56" y="817"/>
                </a:cubicBezTo>
                <a:lnTo>
                  <a:pt x="56" y="708"/>
                </a:lnTo>
                <a:lnTo>
                  <a:pt x="224" y="708"/>
                </a:lnTo>
                <a:lnTo>
                  <a:pt x="224" y="871"/>
                </a:lnTo>
                <a:lnTo>
                  <a:pt x="112" y="871"/>
                </a:lnTo>
                <a:moveTo>
                  <a:pt x="280" y="871"/>
                </a:moveTo>
                <a:lnTo>
                  <a:pt x="280" y="708"/>
                </a:lnTo>
                <a:lnTo>
                  <a:pt x="448" y="708"/>
                </a:lnTo>
                <a:lnTo>
                  <a:pt x="448" y="871"/>
                </a:lnTo>
                <a:lnTo>
                  <a:pt x="280" y="871"/>
                </a:lnTo>
                <a:moveTo>
                  <a:pt x="504" y="871"/>
                </a:moveTo>
                <a:lnTo>
                  <a:pt x="504" y="708"/>
                </a:lnTo>
                <a:lnTo>
                  <a:pt x="671" y="708"/>
                </a:lnTo>
                <a:lnTo>
                  <a:pt x="671" y="871"/>
                </a:lnTo>
                <a:lnTo>
                  <a:pt x="504" y="871"/>
                </a:lnTo>
                <a:moveTo>
                  <a:pt x="839" y="871"/>
                </a:moveTo>
                <a:lnTo>
                  <a:pt x="727" y="871"/>
                </a:lnTo>
                <a:lnTo>
                  <a:pt x="727" y="708"/>
                </a:lnTo>
                <a:lnTo>
                  <a:pt x="895" y="708"/>
                </a:lnTo>
                <a:lnTo>
                  <a:pt x="895" y="817"/>
                </a:lnTo>
                <a:cubicBezTo>
                  <a:pt x="895" y="847"/>
                  <a:pt x="870" y="871"/>
                  <a:pt x="839" y="871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4" name=""/>
          <p:cNvSpPr/>
          <p:nvPr/>
        </p:nvSpPr>
        <p:spPr>
          <a:xfrm>
            <a:off x="851400" y="937080"/>
            <a:ext cx="60480" cy="186120"/>
          </a:xfrm>
          <a:custGeom>
            <a:avLst/>
            <a:gdLst/>
            <a:ahLst/>
            <a:rect l="0" t="0" r="r" b="b"/>
            <a:pathLst>
              <a:path w="168" h="517">
                <a:moveTo>
                  <a:pt x="168" y="517"/>
                </a:moveTo>
                <a:lnTo>
                  <a:pt x="0" y="517"/>
                </a:lnTo>
                <a:lnTo>
                  <a:pt x="0" y="54"/>
                </a:lnTo>
                <a:cubicBezTo>
                  <a:pt x="0" y="24"/>
                  <a:pt x="25" y="0"/>
                  <a:pt x="55" y="0"/>
                </a:cubicBezTo>
                <a:lnTo>
                  <a:pt x="112" y="0"/>
                </a:lnTo>
                <a:cubicBezTo>
                  <a:pt x="143" y="0"/>
                  <a:pt x="168" y="24"/>
                  <a:pt x="168" y="54"/>
                </a:cubicBezTo>
                <a:lnTo>
                  <a:pt x="168" y="517"/>
                </a:ln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5" name=""/>
          <p:cNvSpPr/>
          <p:nvPr/>
        </p:nvSpPr>
        <p:spPr>
          <a:xfrm>
            <a:off x="1011960" y="868320"/>
            <a:ext cx="60840" cy="254880"/>
          </a:xfrm>
          <a:custGeom>
            <a:avLst/>
            <a:gdLst/>
            <a:ahLst/>
            <a:rect l="0" t="0" r="r" b="b"/>
            <a:pathLst>
              <a:path w="169" h="708">
                <a:moveTo>
                  <a:pt x="169" y="708"/>
                </a:moveTo>
                <a:lnTo>
                  <a:pt x="0" y="708"/>
                </a:lnTo>
                <a:lnTo>
                  <a:pt x="0" y="55"/>
                </a:lnTo>
                <a:cubicBezTo>
                  <a:pt x="0" y="25"/>
                  <a:pt x="25" y="0"/>
                  <a:pt x="56" y="0"/>
                </a:cubicBezTo>
                <a:lnTo>
                  <a:pt x="113" y="0"/>
                </a:lnTo>
                <a:cubicBezTo>
                  <a:pt x="144" y="0"/>
                  <a:pt x="169" y="25"/>
                  <a:pt x="169" y="55"/>
                </a:cubicBezTo>
                <a:lnTo>
                  <a:pt x="169" y="708"/>
                </a:lnTo>
                <a:close/>
              </a:path>
            </a:pathLst>
          </a:custGeom>
          <a:solidFill>
            <a:srgbClr val="3b94d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6" name=""/>
          <p:cNvSpPr/>
          <p:nvPr/>
        </p:nvSpPr>
        <p:spPr>
          <a:xfrm>
            <a:off x="931680" y="1005480"/>
            <a:ext cx="61200" cy="117720"/>
          </a:xfrm>
          <a:custGeom>
            <a:avLst/>
            <a:gdLst/>
            <a:ahLst/>
            <a:rect l="0" t="0" r="r" b="b"/>
            <a:pathLst>
              <a:path w="170" h="327">
                <a:moveTo>
                  <a:pt x="170" y="327"/>
                </a:moveTo>
                <a:lnTo>
                  <a:pt x="0" y="327"/>
                </a:lnTo>
                <a:lnTo>
                  <a:pt x="0" y="54"/>
                </a:lnTo>
                <a:cubicBezTo>
                  <a:pt x="0" y="24"/>
                  <a:pt x="26" y="0"/>
                  <a:pt x="57" y="0"/>
                </a:cubicBezTo>
                <a:lnTo>
                  <a:pt x="113" y="0"/>
                </a:lnTo>
                <a:cubicBezTo>
                  <a:pt x="144" y="0"/>
                  <a:pt x="170" y="24"/>
                  <a:pt x="170" y="54"/>
                </a:cubicBezTo>
                <a:lnTo>
                  <a:pt x="170" y="327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7" name=""/>
          <p:cNvSpPr txBox="1"/>
          <p:nvPr/>
        </p:nvSpPr>
        <p:spPr>
          <a:xfrm>
            <a:off x="1160280" y="736560"/>
            <a:ext cx="67186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2.9 Evaluación: instrumentos y criterios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8" name=""/>
          <p:cNvSpPr/>
          <p:nvPr/>
        </p:nvSpPr>
        <p:spPr>
          <a:xfrm>
            <a:off x="1047600" y="2238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38"/>
                  <a:pt x="200" y="248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8"/>
                  <a:pt x="51" y="238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69" name=""/>
          <p:cNvSpPr txBox="1"/>
          <p:nvPr/>
        </p:nvSpPr>
        <p:spPr>
          <a:xfrm>
            <a:off x="747720" y="1510560"/>
            <a:ext cx="120456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Criterios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0" name=""/>
          <p:cNvSpPr/>
          <p:nvPr/>
        </p:nvSpPr>
        <p:spPr>
          <a:xfrm>
            <a:off x="1047600" y="27241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2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3"/>
                  <a:pt x="17" y="199"/>
                  <a:pt x="10" y="182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1" name=""/>
          <p:cNvSpPr txBox="1"/>
          <p:nvPr/>
        </p:nvSpPr>
        <p:spPr>
          <a:xfrm>
            <a:off x="1300320" y="2083320"/>
            <a:ext cx="5394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Correcta implementación de listas enlazadas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2" name=""/>
          <p:cNvSpPr/>
          <p:nvPr/>
        </p:nvSpPr>
        <p:spPr>
          <a:xfrm>
            <a:off x="1047600" y="32000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3" name=""/>
          <p:cNvSpPr txBox="1"/>
          <p:nvPr/>
        </p:nvSpPr>
        <p:spPr>
          <a:xfrm>
            <a:off x="1300320" y="2568960"/>
            <a:ext cx="3302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Modularidad y diseño POO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4" name=""/>
          <p:cNvSpPr/>
          <p:nvPr/>
        </p:nvSpPr>
        <p:spPr>
          <a:xfrm>
            <a:off x="1047600" y="368604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5" name=""/>
          <p:cNvSpPr txBox="1"/>
          <p:nvPr/>
        </p:nvSpPr>
        <p:spPr>
          <a:xfrm>
            <a:off x="1300320" y="3045240"/>
            <a:ext cx="4472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Capacidad para explicar la estructura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6" name=""/>
          <p:cNvSpPr txBox="1"/>
          <p:nvPr/>
        </p:nvSpPr>
        <p:spPr>
          <a:xfrm>
            <a:off x="1300320" y="3530880"/>
            <a:ext cx="4307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Claridad y funcionalidad del código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7" name=""/>
          <p:cNvSpPr/>
          <p:nvPr/>
        </p:nvSpPr>
        <p:spPr>
          <a:xfrm>
            <a:off x="1047600" y="48574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78" name=""/>
          <p:cNvSpPr/>
          <p:nvPr/>
        </p:nvSpPr>
        <p:spPr>
          <a:xfrm>
            <a:off x="1323720" y="475272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683"/>
                </a:moveTo>
                <a:cubicBezTo>
                  <a:pt x="768" y="730"/>
                  <a:pt x="730" y="768"/>
                  <a:pt x="683" y="768"/>
                </a:cubicBezTo>
                <a:lnTo>
                  <a:pt x="85" y="768"/>
                </a:lnTo>
                <a:cubicBezTo>
                  <a:pt x="38" y="768"/>
                  <a:pt x="0" y="730"/>
                  <a:pt x="0" y="683"/>
                </a:cubicBezTo>
                <a:lnTo>
                  <a:pt x="0" y="85"/>
                </a:lnTo>
                <a:cubicBezTo>
                  <a:pt x="0" y="38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38"/>
                  <a:pt x="768" y="85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9" name=""/>
          <p:cNvSpPr/>
          <p:nvPr/>
        </p:nvSpPr>
        <p:spPr>
          <a:xfrm>
            <a:off x="1367640" y="4798440"/>
            <a:ext cx="190080" cy="186480"/>
          </a:xfrm>
          <a:custGeom>
            <a:avLst/>
            <a:gdLst/>
            <a:ahLst/>
            <a:rect l="0" t="0" r="r" b="b"/>
            <a:pathLst>
              <a:path w="528" h="518">
                <a:moveTo>
                  <a:pt x="503" y="9"/>
                </a:moveTo>
                <a:cubicBezTo>
                  <a:pt x="479" y="-7"/>
                  <a:pt x="446" y="0"/>
                  <a:pt x="430" y="24"/>
                </a:cubicBezTo>
                <a:lnTo>
                  <a:pt x="198" y="383"/>
                </a:lnTo>
                <a:lnTo>
                  <a:pt x="89" y="283"/>
                </a:lnTo>
                <a:cubicBezTo>
                  <a:pt x="68" y="263"/>
                  <a:pt x="34" y="264"/>
                  <a:pt x="14" y="286"/>
                </a:cubicBezTo>
                <a:cubicBezTo>
                  <a:pt x="-6" y="308"/>
                  <a:pt x="-5" y="341"/>
                  <a:pt x="17" y="361"/>
                </a:cubicBezTo>
                <a:lnTo>
                  <a:pt x="172" y="504"/>
                </a:lnTo>
                <a:cubicBezTo>
                  <a:pt x="182" y="514"/>
                  <a:pt x="195" y="518"/>
                  <a:pt x="208" y="518"/>
                </a:cubicBezTo>
                <a:cubicBezTo>
                  <a:pt x="222" y="518"/>
                  <a:pt x="241" y="512"/>
                  <a:pt x="253" y="494"/>
                </a:cubicBezTo>
                <a:cubicBezTo>
                  <a:pt x="260" y="483"/>
                  <a:pt x="519" y="83"/>
                  <a:pt x="519" y="83"/>
                </a:cubicBezTo>
                <a:cubicBezTo>
                  <a:pt x="535" y="58"/>
                  <a:pt x="528" y="25"/>
                  <a:pt x="503" y="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0" name=""/>
          <p:cNvSpPr txBox="1"/>
          <p:nvPr/>
        </p:nvSpPr>
        <p:spPr>
          <a:xfrm>
            <a:off x="747720" y="4139280"/>
            <a:ext cx="189828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Instrumentos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1" name=""/>
          <p:cNvSpPr/>
          <p:nvPr/>
        </p:nvSpPr>
        <p:spPr>
          <a:xfrm>
            <a:off x="1047600" y="53434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2" name=""/>
          <p:cNvSpPr/>
          <p:nvPr/>
        </p:nvSpPr>
        <p:spPr>
          <a:xfrm>
            <a:off x="1354320" y="5276880"/>
            <a:ext cx="215280" cy="238320"/>
          </a:xfrm>
          <a:custGeom>
            <a:avLst/>
            <a:gdLst/>
            <a:ahLst/>
            <a:rect l="0" t="0" r="r" b="b"/>
            <a:pathLst>
              <a:path w="598" h="662">
                <a:moveTo>
                  <a:pt x="598" y="619"/>
                </a:moveTo>
                <a:cubicBezTo>
                  <a:pt x="598" y="643"/>
                  <a:pt x="579" y="662"/>
                  <a:pt x="556" y="662"/>
                </a:cubicBezTo>
                <a:lnTo>
                  <a:pt x="43" y="662"/>
                </a:lnTo>
                <a:cubicBezTo>
                  <a:pt x="20" y="662"/>
                  <a:pt x="0" y="643"/>
                  <a:pt x="0" y="619"/>
                </a:cubicBezTo>
                <a:lnTo>
                  <a:pt x="0" y="43"/>
                </a:lnTo>
                <a:cubicBezTo>
                  <a:pt x="0" y="19"/>
                  <a:pt x="20" y="0"/>
                  <a:pt x="43" y="0"/>
                </a:cubicBezTo>
                <a:lnTo>
                  <a:pt x="556" y="0"/>
                </a:lnTo>
                <a:cubicBezTo>
                  <a:pt x="579" y="0"/>
                  <a:pt x="598" y="19"/>
                  <a:pt x="598" y="43"/>
                </a:cubicBezTo>
                <a:lnTo>
                  <a:pt x="598" y="619"/>
                </a:ln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3" name=""/>
          <p:cNvSpPr/>
          <p:nvPr/>
        </p:nvSpPr>
        <p:spPr>
          <a:xfrm>
            <a:off x="1377360" y="5299920"/>
            <a:ext cx="169200" cy="192240"/>
          </a:xfrm>
          <a:custGeom>
            <a:avLst/>
            <a:gdLst/>
            <a:ahLst/>
            <a:rect l="0" t="0" r="r" b="b"/>
            <a:pathLst>
              <a:path w="470" h="534">
                <a:moveTo>
                  <a:pt x="470" y="513"/>
                </a:moveTo>
                <a:cubicBezTo>
                  <a:pt x="470" y="524"/>
                  <a:pt x="461" y="534"/>
                  <a:pt x="449" y="534"/>
                </a:cubicBezTo>
                <a:lnTo>
                  <a:pt x="22" y="534"/>
                </a:lnTo>
                <a:cubicBezTo>
                  <a:pt x="10" y="534"/>
                  <a:pt x="0" y="524"/>
                  <a:pt x="0" y="513"/>
                </a:cubicBezTo>
                <a:lnTo>
                  <a:pt x="0" y="21"/>
                </a:lnTo>
                <a:cubicBezTo>
                  <a:pt x="0" y="10"/>
                  <a:pt x="10" y="0"/>
                  <a:pt x="22" y="0"/>
                </a:cubicBezTo>
                <a:lnTo>
                  <a:pt x="449" y="0"/>
                </a:lnTo>
                <a:cubicBezTo>
                  <a:pt x="461" y="0"/>
                  <a:pt x="470" y="10"/>
                  <a:pt x="470" y="21"/>
                </a:cubicBezTo>
                <a:lnTo>
                  <a:pt x="470" y="513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4" name=""/>
          <p:cNvSpPr/>
          <p:nvPr/>
        </p:nvSpPr>
        <p:spPr>
          <a:xfrm>
            <a:off x="1392840" y="5238720"/>
            <a:ext cx="138600" cy="77040"/>
          </a:xfrm>
          <a:custGeom>
            <a:avLst/>
            <a:gdLst/>
            <a:ahLst/>
            <a:rect l="0" t="0" r="r" b="b"/>
            <a:pathLst>
              <a:path w="385" h="214">
                <a:moveTo>
                  <a:pt x="342" y="65"/>
                </a:moveTo>
                <a:lnTo>
                  <a:pt x="257" y="65"/>
                </a:lnTo>
                <a:cubicBezTo>
                  <a:pt x="257" y="28"/>
                  <a:pt x="228" y="0"/>
                  <a:pt x="193" y="0"/>
                </a:cubicBezTo>
                <a:cubicBezTo>
                  <a:pt x="158" y="0"/>
                  <a:pt x="128" y="28"/>
                  <a:pt x="128" y="65"/>
                </a:cubicBezTo>
                <a:lnTo>
                  <a:pt x="43" y="65"/>
                </a:lnTo>
                <a:cubicBezTo>
                  <a:pt x="19" y="65"/>
                  <a:pt x="0" y="84"/>
                  <a:pt x="0" y="107"/>
                </a:cubicBezTo>
                <a:lnTo>
                  <a:pt x="0" y="214"/>
                </a:lnTo>
                <a:lnTo>
                  <a:pt x="385" y="214"/>
                </a:lnTo>
                <a:lnTo>
                  <a:pt x="385" y="107"/>
                </a:lnTo>
                <a:cubicBezTo>
                  <a:pt x="385" y="84"/>
                  <a:pt x="366" y="65"/>
                  <a:pt x="342" y="65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5" name=""/>
          <p:cNvSpPr/>
          <p:nvPr/>
        </p:nvSpPr>
        <p:spPr>
          <a:xfrm>
            <a:off x="1446480" y="5246280"/>
            <a:ext cx="30960" cy="30960"/>
          </a:xfrm>
          <a:custGeom>
            <a:avLst/>
            <a:gdLst/>
            <a:ahLst/>
            <a:rect l="0" t="0" r="r" b="b"/>
            <a:pathLst>
              <a:path w="86" h="86">
                <a:moveTo>
                  <a:pt x="86" y="44"/>
                </a:moveTo>
                <a:cubicBezTo>
                  <a:pt x="86" y="49"/>
                  <a:pt x="85" y="55"/>
                  <a:pt x="83" y="60"/>
                </a:cubicBezTo>
                <a:cubicBezTo>
                  <a:pt x="81" y="65"/>
                  <a:pt x="78" y="70"/>
                  <a:pt x="74" y="74"/>
                </a:cubicBezTo>
                <a:cubicBezTo>
                  <a:pt x="70" y="78"/>
                  <a:pt x="65" y="81"/>
                  <a:pt x="60" y="83"/>
                </a:cubicBezTo>
                <a:cubicBezTo>
                  <a:pt x="55" y="85"/>
                  <a:pt x="50" y="86"/>
                  <a:pt x="44" y="86"/>
                </a:cubicBezTo>
                <a:cubicBezTo>
                  <a:pt x="38" y="86"/>
                  <a:pt x="33" y="85"/>
                  <a:pt x="28" y="83"/>
                </a:cubicBezTo>
                <a:cubicBezTo>
                  <a:pt x="22" y="81"/>
                  <a:pt x="17" y="78"/>
                  <a:pt x="13" y="74"/>
                </a:cubicBezTo>
                <a:cubicBezTo>
                  <a:pt x="9" y="70"/>
                  <a:pt x="6" y="65"/>
                  <a:pt x="3" y="60"/>
                </a:cubicBezTo>
                <a:cubicBezTo>
                  <a:pt x="1" y="55"/>
                  <a:pt x="0" y="49"/>
                  <a:pt x="0" y="44"/>
                </a:cubicBezTo>
                <a:cubicBezTo>
                  <a:pt x="0" y="38"/>
                  <a:pt x="1" y="32"/>
                  <a:pt x="3" y="27"/>
                </a:cubicBezTo>
                <a:cubicBezTo>
                  <a:pt x="6" y="22"/>
                  <a:pt x="9" y="17"/>
                  <a:pt x="13" y="13"/>
                </a:cubicBezTo>
                <a:cubicBezTo>
                  <a:pt x="17" y="9"/>
                  <a:pt x="22" y="6"/>
                  <a:pt x="28" y="3"/>
                </a:cubicBezTo>
                <a:cubicBezTo>
                  <a:pt x="33" y="1"/>
                  <a:pt x="38" y="0"/>
                  <a:pt x="44" y="0"/>
                </a:cubicBezTo>
                <a:cubicBezTo>
                  <a:pt x="50" y="0"/>
                  <a:pt x="55" y="1"/>
                  <a:pt x="60" y="3"/>
                </a:cubicBezTo>
                <a:cubicBezTo>
                  <a:pt x="65" y="6"/>
                  <a:pt x="70" y="9"/>
                  <a:pt x="74" y="13"/>
                </a:cubicBezTo>
                <a:cubicBezTo>
                  <a:pt x="78" y="17"/>
                  <a:pt x="81" y="22"/>
                  <a:pt x="83" y="27"/>
                </a:cubicBezTo>
                <a:cubicBezTo>
                  <a:pt x="85" y="32"/>
                  <a:pt x="86" y="38"/>
                  <a:pt x="86" y="44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6" name=""/>
          <p:cNvSpPr/>
          <p:nvPr/>
        </p:nvSpPr>
        <p:spPr>
          <a:xfrm>
            <a:off x="1392840" y="5338440"/>
            <a:ext cx="138600" cy="138240"/>
          </a:xfrm>
          <a:custGeom>
            <a:avLst/>
            <a:gdLst/>
            <a:ahLst/>
            <a:rect l="0" t="0" r="r" b="b"/>
            <a:pathLst>
              <a:path w="385" h="384">
                <a:moveTo>
                  <a:pt x="235" y="21"/>
                </a:moveTo>
                <a:cubicBezTo>
                  <a:pt x="235" y="33"/>
                  <a:pt x="226" y="42"/>
                  <a:pt x="214" y="42"/>
                </a:cubicBezTo>
                <a:lnTo>
                  <a:pt x="21" y="42"/>
                </a:lnTo>
                <a:cubicBezTo>
                  <a:pt x="10" y="42"/>
                  <a:pt x="0" y="33"/>
                  <a:pt x="0" y="21"/>
                </a:cubicBezTo>
                <a:cubicBezTo>
                  <a:pt x="0" y="9"/>
                  <a:pt x="10" y="0"/>
                  <a:pt x="21" y="0"/>
                </a:cubicBezTo>
                <a:lnTo>
                  <a:pt x="214" y="0"/>
                </a:lnTo>
                <a:cubicBezTo>
                  <a:pt x="226" y="0"/>
                  <a:pt x="235" y="9"/>
                  <a:pt x="235" y="21"/>
                </a:cubicBezTo>
                <a:moveTo>
                  <a:pt x="385" y="106"/>
                </a:moveTo>
                <a:cubicBezTo>
                  <a:pt x="385" y="118"/>
                  <a:pt x="375" y="128"/>
                  <a:pt x="363" y="128"/>
                </a:cubicBezTo>
                <a:lnTo>
                  <a:pt x="21" y="128"/>
                </a:lnTo>
                <a:cubicBezTo>
                  <a:pt x="10" y="128"/>
                  <a:pt x="0" y="118"/>
                  <a:pt x="0" y="106"/>
                </a:cubicBezTo>
                <a:cubicBezTo>
                  <a:pt x="0" y="94"/>
                  <a:pt x="10" y="85"/>
                  <a:pt x="21" y="85"/>
                </a:cubicBezTo>
                <a:lnTo>
                  <a:pt x="363" y="85"/>
                </a:lnTo>
                <a:cubicBezTo>
                  <a:pt x="375" y="85"/>
                  <a:pt x="385" y="94"/>
                  <a:pt x="385" y="106"/>
                </a:cubicBezTo>
                <a:moveTo>
                  <a:pt x="385" y="191"/>
                </a:moveTo>
                <a:cubicBezTo>
                  <a:pt x="385" y="203"/>
                  <a:pt x="375" y="213"/>
                  <a:pt x="363" y="213"/>
                </a:cubicBezTo>
                <a:lnTo>
                  <a:pt x="21" y="213"/>
                </a:lnTo>
                <a:cubicBezTo>
                  <a:pt x="10" y="213"/>
                  <a:pt x="0" y="203"/>
                  <a:pt x="0" y="191"/>
                </a:cubicBezTo>
                <a:cubicBezTo>
                  <a:pt x="0" y="180"/>
                  <a:pt x="10" y="170"/>
                  <a:pt x="21" y="170"/>
                </a:cubicBezTo>
                <a:lnTo>
                  <a:pt x="363" y="170"/>
                </a:lnTo>
                <a:cubicBezTo>
                  <a:pt x="375" y="170"/>
                  <a:pt x="385" y="180"/>
                  <a:pt x="385" y="191"/>
                </a:cubicBezTo>
                <a:moveTo>
                  <a:pt x="385" y="277"/>
                </a:moveTo>
                <a:cubicBezTo>
                  <a:pt x="385" y="289"/>
                  <a:pt x="375" y="298"/>
                  <a:pt x="363" y="298"/>
                </a:cubicBezTo>
                <a:lnTo>
                  <a:pt x="21" y="298"/>
                </a:lnTo>
                <a:cubicBezTo>
                  <a:pt x="10" y="298"/>
                  <a:pt x="0" y="289"/>
                  <a:pt x="0" y="277"/>
                </a:cubicBezTo>
                <a:cubicBezTo>
                  <a:pt x="0" y="265"/>
                  <a:pt x="10" y="255"/>
                  <a:pt x="21" y="255"/>
                </a:cubicBezTo>
                <a:lnTo>
                  <a:pt x="363" y="255"/>
                </a:lnTo>
                <a:cubicBezTo>
                  <a:pt x="375" y="255"/>
                  <a:pt x="385" y="265"/>
                  <a:pt x="385" y="277"/>
                </a:cubicBezTo>
                <a:moveTo>
                  <a:pt x="385" y="363"/>
                </a:moveTo>
                <a:cubicBezTo>
                  <a:pt x="385" y="375"/>
                  <a:pt x="375" y="384"/>
                  <a:pt x="363" y="384"/>
                </a:cubicBezTo>
                <a:lnTo>
                  <a:pt x="172" y="384"/>
                </a:lnTo>
                <a:cubicBezTo>
                  <a:pt x="160" y="384"/>
                  <a:pt x="149" y="375"/>
                  <a:pt x="149" y="363"/>
                </a:cubicBezTo>
                <a:cubicBezTo>
                  <a:pt x="149" y="351"/>
                  <a:pt x="160" y="342"/>
                  <a:pt x="172" y="342"/>
                </a:cubicBezTo>
                <a:lnTo>
                  <a:pt x="363" y="342"/>
                </a:lnTo>
                <a:cubicBezTo>
                  <a:pt x="375" y="342"/>
                  <a:pt x="385" y="351"/>
                  <a:pt x="385" y="363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7" name=""/>
          <p:cNvSpPr txBox="1"/>
          <p:nvPr/>
        </p:nvSpPr>
        <p:spPr>
          <a:xfrm>
            <a:off x="1617480" y="4702680"/>
            <a:ext cx="4403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Rúbrica detallada por funcionalidad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8" name=""/>
          <p:cNvSpPr/>
          <p:nvPr/>
        </p:nvSpPr>
        <p:spPr>
          <a:xfrm>
            <a:off x="1047600" y="5829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9" name=""/>
          <p:cNvSpPr/>
          <p:nvPr/>
        </p:nvSpPr>
        <p:spPr>
          <a:xfrm>
            <a:off x="1369800" y="5839560"/>
            <a:ext cx="184680" cy="146160"/>
          </a:xfrm>
          <a:custGeom>
            <a:avLst/>
            <a:gdLst/>
            <a:ahLst/>
            <a:rect l="0" t="0" r="r" b="b"/>
            <a:pathLst>
              <a:path w="513" h="406">
                <a:moveTo>
                  <a:pt x="0" y="0"/>
                </a:moveTo>
                <a:lnTo>
                  <a:pt x="513" y="0"/>
                </a:lnTo>
                <a:lnTo>
                  <a:pt x="513" y="42"/>
                </a:lnTo>
                <a:lnTo>
                  <a:pt x="0" y="42"/>
                </a:lnTo>
                <a:lnTo>
                  <a:pt x="0" y="0"/>
                </a:lnTo>
                <a:moveTo>
                  <a:pt x="321" y="320"/>
                </a:moveTo>
                <a:cubicBezTo>
                  <a:pt x="321" y="367"/>
                  <a:pt x="304" y="406"/>
                  <a:pt x="257" y="406"/>
                </a:cubicBezTo>
                <a:cubicBezTo>
                  <a:pt x="210" y="406"/>
                  <a:pt x="193" y="367"/>
                  <a:pt x="193" y="320"/>
                </a:cubicBezTo>
                <a:cubicBezTo>
                  <a:pt x="193" y="273"/>
                  <a:pt x="210" y="278"/>
                  <a:pt x="257" y="278"/>
                </a:cubicBezTo>
                <a:cubicBezTo>
                  <a:pt x="304" y="278"/>
                  <a:pt x="321" y="273"/>
                  <a:pt x="321" y="320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0" name=""/>
          <p:cNvSpPr/>
          <p:nvPr/>
        </p:nvSpPr>
        <p:spPr>
          <a:xfrm>
            <a:off x="1385280" y="5962320"/>
            <a:ext cx="153720" cy="38520"/>
          </a:xfrm>
          <a:custGeom>
            <a:avLst/>
            <a:gdLst/>
            <a:ahLst/>
            <a:rect l="0" t="0" r="r" b="b"/>
            <a:pathLst>
              <a:path w="427" h="107">
                <a:moveTo>
                  <a:pt x="214" y="0"/>
                </a:moveTo>
                <a:cubicBezTo>
                  <a:pt x="72" y="0"/>
                  <a:pt x="0" y="29"/>
                  <a:pt x="0" y="65"/>
                </a:cubicBezTo>
                <a:lnTo>
                  <a:pt x="0" y="107"/>
                </a:lnTo>
                <a:lnTo>
                  <a:pt x="427" y="107"/>
                </a:lnTo>
                <a:lnTo>
                  <a:pt x="427" y="65"/>
                </a:lnTo>
                <a:cubicBezTo>
                  <a:pt x="427" y="29"/>
                  <a:pt x="355" y="0"/>
                  <a:pt x="214" y="0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1" name=""/>
          <p:cNvSpPr/>
          <p:nvPr/>
        </p:nvSpPr>
        <p:spPr>
          <a:xfrm>
            <a:off x="1392840" y="5724360"/>
            <a:ext cx="138600" cy="123120"/>
          </a:xfrm>
          <a:custGeom>
            <a:avLst/>
            <a:gdLst/>
            <a:ahLst/>
            <a:rect l="0" t="0" r="r" b="b"/>
            <a:pathLst>
              <a:path w="385" h="342">
                <a:moveTo>
                  <a:pt x="193" y="0"/>
                </a:moveTo>
                <a:cubicBezTo>
                  <a:pt x="86" y="0"/>
                  <a:pt x="0" y="86"/>
                  <a:pt x="0" y="192"/>
                </a:cubicBezTo>
                <a:lnTo>
                  <a:pt x="0" y="342"/>
                </a:lnTo>
                <a:lnTo>
                  <a:pt x="385" y="342"/>
                </a:lnTo>
                <a:lnTo>
                  <a:pt x="385" y="192"/>
                </a:lnTo>
                <a:cubicBezTo>
                  <a:pt x="385" y="86"/>
                  <a:pt x="299" y="0"/>
                  <a:pt x="193" y="0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2" name=""/>
          <p:cNvSpPr/>
          <p:nvPr/>
        </p:nvSpPr>
        <p:spPr>
          <a:xfrm>
            <a:off x="1431360" y="5731920"/>
            <a:ext cx="23400" cy="23400"/>
          </a:xfrm>
          <a:custGeom>
            <a:avLst/>
            <a:gdLst/>
            <a:ahLst/>
            <a:rect l="0" t="0" r="r" b="b"/>
            <a:pathLst>
              <a:path w="65" h="65">
                <a:moveTo>
                  <a:pt x="65" y="32"/>
                </a:moveTo>
                <a:cubicBezTo>
                  <a:pt x="65" y="41"/>
                  <a:pt x="61" y="50"/>
                  <a:pt x="55" y="56"/>
                </a:cubicBezTo>
                <a:cubicBezTo>
                  <a:pt x="49" y="62"/>
                  <a:pt x="41" y="65"/>
                  <a:pt x="33" y="65"/>
                </a:cubicBezTo>
                <a:cubicBezTo>
                  <a:pt x="23" y="65"/>
                  <a:pt x="15" y="62"/>
                  <a:pt x="9" y="56"/>
                </a:cubicBezTo>
                <a:cubicBezTo>
                  <a:pt x="3" y="50"/>
                  <a:pt x="0" y="41"/>
                  <a:pt x="0" y="32"/>
                </a:cubicBezTo>
                <a:cubicBezTo>
                  <a:pt x="0" y="23"/>
                  <a:pt x="3" y="16"/>
                  <a:pt x="9" y="10"/>
                </a:cubicBezTo>
                <a:cubicBezTo>
                  <a:pt x="15" y="3"/>
                  <a:pt x="23" y="0"/>
                  <a:pt x="33" y="0"/>
                </a:cubicBezTo>
                <a:cubicBezTo>
                  <a:pt x="41" y="0"/>
                  <a:pt x="49" y="3"/>
                  <a:pt x="55" y="10"/>
                </a:cubicBezTo>
                <a:cubicBezTo>
                  <a:pt x="61" y="16"/>
                  <a:pt x="65" y="23"/>
                  <a:pt x="65" y="32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3" name=""/>
          <p:cNvSpPr/>
          <p:nvPr/>
        </p:nvSpPr>
        <p:spPr>
          <a:xfrm>
            <a:off x="1469520" y="5731920"/>
            <a:ext cx="23400" cy="23400"/>
          </a:xfrm>
          <a:custGeom>
            <a:avLst/>
            <a:gdLst/>
            <a:ahLst/>
            <a:rect l="0" t="0" r="r" b="b"/>
            <a:pathLst>
              <a:path w="65" h="65">
                <a:moveTo>
                  <a:pt x="65" y="32"/>
                </a:moveTo>
                <a:cubicBezTo>
                  <a:pt x="65" y="41"/>
                  <a:pt x="62" y="50"/>
                  <a:pt x="56" y="56"/>
                </a:cubicBezTo>
                <a:cubicBezTo>
                  <a:pt x="50" y="62"/>
                  <a:pt x="41" y="65"/>
                  <a:pt x="32" y="65"/>
                </a:cubicBezTo>
                <a:cubicBezTo>
                  <a:pt x="23" y="65"/>
                  <a:pt x="16" y="62"/>
                  <a:pt x="10" y="56"/>
                </a:cubicBezTo>
                <a:cubicBezTo>
                  <a:pt x="3" y="50"/>
                  <a:pt x="0" y="41"/>
                  <a:pt x="0" y="32"/>
                </a:cubicBezTo>
                <a:cubicBezTo>
                  <a:pt x="0" y="23"/>
                  <a:pt x="3" y="16"/>
                  <a:pt x="10" y="10"/>
                </a:cubicBezTo>
                <a:cubicBezTo>
                  <a:pt x="16" y="3"/>
                  <a:pt x="23" y="0"/>
                  <a:pt x="32" y="0"/>
                </a:cubicBezTo>
                <a:cubicBezTo>
                  <a:pt x="41" y="0"/>
                  <a:pt x="50" y="3"/>
                  <a:pt x="56" y="10"/>
                </a:cubicBezTo>
                <a:cubicBezTo>
                  <a:pt x="62" y="16"/>
                  <a:pt x="65" y="23"/>
                  <a:pt x="65" y="32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4" name=""/>
          <p:cNvSpPr/>
          <p:nvPr/>
        </p:nvSpPr>
        <p:spPr>
          <a:xfrm>
            <a:off x="1446480" y="5762880"/>
            <a:ext cx="23400" cy="23040"/>
          </a:xfrm>
          <a:custGeom>
            <a:avLst/>
            <a:gdLst/>
            <a:ahLst/>
            <a:rect l="0" t="0" r="r" b="b"/>
            <a:pathLst>
              <a:path w="65" h="64">
                <a:moveTo>
                  <a:pt x="65" y="32"/>
                </a:moveTo>
                <a:cubicBezTo>
                  <a:pt x="65" y="41"/>
                  <a:pt x="62" y="49"/>
                  <a:pt x="56" y="55"/>
                </a:cubicBezTo>
                <a:cubicBezTo>
                  <a:pt x="50" y="61"/>
                  <a:pt x="41" y="64"/>
                  <a:pt x="32" y="64"/>
                </a:cubicBezTo>
                <a:cubicBezTo>
                  <a:pt x="23" y="64"/>
                  <a:pt x="16" y="61"/>
                  <a:pt x="10" y="55"/>
                </a:cubicBezTo>
                <a:cubicBezTo>
                  <a:pt x="3" y="49"/>
                  <a:pt x="0" y="41"/>
                  <a:pt x="0" y="32"/>
                </a:cubicBezTo>
                <a:cubicBezTo>
                  <a:pt x="0" y="23"/>
                  <a:pt x="3" y="15"/>
                  <a:pt x="10" y="9"/>
                </a:cubicBezTo>
                <a:cubicBezTo>
                  <a:pt x="16" y="3"/>
                  <a:pt x="23" y="0"/>
                  <a:pt x="32" y="0"/>
                </a:cubicBezTo>
                <a:cubicBezTo>
                  <a:pt x="41" y="0"/>
                  <a:pt x="50" y="3"/>
                  <a:pt x="56" y="9"/>
                </a:cubicBezTo>
                <a:cubicBezTo>
                  <a:pt x="62" y="15"/>
                  <a:pt x="65" y="23"/>
                  <a:pt x="65" y="32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5" name=""/>
          <p:cNvSpPr/>
          <p:nvPr/>
        </p:nvSpPr>
        <p:spPr>
          <a:xfrm>
            <a:off x="1485000" y="5762880"/>
            <a:ext cx="23400" cy="23040"/>
          </a:xfrm>
          <a:custGeom>
            <a:avLst/>
            <a:gdLst/>
            <a:ahLst/>
            <a:rect l="0" t="0" r="r" b="b"/>
            <a:pathLst>
              <a:path w="65" h="64">
                <a:moveTo>
                  <a:pt x="65" y="32"/>
                </a:moveTo>
                <a:cubicBezTo>
                  <a:pt x="65" y="41"/>
                  <a:pt x="62" y="49"/>
                  <a:pt x="55" y="55"/>
                </a:cubicBezTo>
                <a:cubicBezTo>
                  <a:pt x="49" y="61"/>
                  <a:pt x="42" y="64"/>
                  <a:pt x="33" y="64"/>
                </a:cubicBezTo>
                <a:cubicBezTo>
                  <a:pt x="24" y="64"/>
                  <a:pt x="16" y="61"/>
                  <a:pt x="10" y="55"/>
                </a:cubicBezTo>
                <a:cubicBezTo>
                  <a:pt x="4" y="49"/>
                  <a:pt x="0" y="41"/>
                  <a:pt x="0" y="32"/>
                </a:cubicBezTo>
                <a:cubicBezTo>
                  <a:pt x="0" y="23"/>
                  <a:pt x="4" y="15"/>
                  <a:pt x="10" y="9"/>
                </a:cubicBezTo>
                <a:cubicBezTo>
                  <a:pt x="16" y="3"/>
                  <a:pt x="24" y="0"/>
                  <a:pt x="33" y="0"/>
                </a:cubicBezTo>
                <a:cubicBezTo>
                  <a:pt x="42" y="0"/>
                  <a:pt x="49" y="3"/>
                  <a:pt x="55" y="9"/>
                </a:cubicBezTo>
                <a:cubicBezTo>
                  <a:pt x="62" y="15"/>
                  <a:pt x="65" y="23"/>
                  <a:pt x="65" y="32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6" name=""/>
          <p:cNvSpPr/>
          <p:nvPr/>
        </p:nvSpPr>
        <p:spPr>
          <a:xfrm>
            <a:off x="1408320" y="5762880"/>
            <a:ext cx="23400" cy="23040"/>
          </a:xfrm>
          <a:custGeom>
            <a:avLst/>
            <a:gdLst/>
            <a:ahLst/>
            <a:rect l="0" t="0" r="r" b="b"/>
            <a:pathLst>
              <a:path w="65" h="64">
                <a:moveTo>
                  <a:pt x="65" y="32"/>
                </a:moveTo>
                <a:cubicBezTo>
                  <a:pt x="65" y="41"/>
                  <a:pt x="61" y="49"/>
                  <a:pt x="55" y="55"/>
                </a:cubicBezTo>
                <a:cubicBezTo>
                  <a:pt x="49" y="61"/>
                  <a:pt x="41" y="64"/>
                  <a:pt x="33" y="64"/>
                </a:cubicBezTo>
                <a:cubicBezTo>
                  <a:pt x="23" y="64"/>
                  <a:pt x="15" y="61"/>
                  <a:pt x="9" y="55"/>
                </a:cubicBezTo>
                <a:cubicBezTo>
                  <a:pt x="3" y="49"/>
                  <a:pt x="0" y="41"/>
                  <a:pt x="0" y="32"/>
                </a:cubicBezTo>
                <a:cubicBezTo>
                  <a:pt x="0" y="23"/>
                  <a:pt x="3" y="15"/>
                  <a:pt x="9" y="9"/>
                </a:cubicBezTo>
                <a:cubicBezTo>
                  <a:pt x="15" y="3"/>
                  <a:pt x="23" y="0"/>
                  <a:pt x="33" y="0"/>
                </a:cubicBezTo>
                <a:cubicBezTo>
                  <a:pt x="41" y="0"/>
                  <a:pt x="49" y="3"/>
                  <a:pt x="55" y="9"/>
                </a:cubicBezTo>
                <a:cubicBezTo>
                  <a:pt x="61" y="15"/>
                  <a:pt x="65" y="23"/>
                  <a:pt x="65" y="32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7" name=""/>
          <p:cNvSpPr/>
          <p:nvPr/>
        </p:nvSpPr>
        <p:spPr>
          <a:xfrm>
            <a:off x="1431360" y="5793480"/>
            <a:ext cx="23400" cy="23400"/>
          </a:xfrm>
          <a:custGeom>
            <a:avLst/>
            <a:gdLst/>
            <a:ahLst/>
            <a:rect l="0" t="0" r="r" b="b"/>
            <a:pathLst>
              <a:path w="65" h="65">
                <a:moveTo>
                  <a:pt x="65" y="33"/>
                </a:moveTo>
                <a:cubicBezTo>
                  <a:pt x="65" y="42"/>
                  <a:pt x="61" y="49"/>
                  <a:pt x="55" y="55"/>
                </a:cubicBezTo>
                <a:cubicBezTo>
                  <a:pt x="49" y="62"/>
                  <a:pt x="41" y="65"/>
                  <a:pt x="33" y="65"/>
                </a:cubicBezTo>
                <a:cubicBezTo>
                  <a:pt x="23" y="65"/>
                  <a:pt x="15" y="62"/>
                  <a:pt x="9" y="55"/>
                </a:cubicBezTo>
                <a:cubicBezTo>
                  <a:pt x="3" y="49"/>
                  <a:pt x="0" y="42"/>
                  <a:pt x="0" y="33"/>
                </a:cubicBezTo>
                <a:cubicBezTo>
                  <a:pt x="0" y="24"/>
                  <a:pt x="3" y="16"/>
                  <a:pt x="9" y="10"/>
                </a:cubicBezTo>
                <a:cubicBezTo>
                  <a:pt x="15" y="3"/>
                  <a:pt x="23" y="0"/>
                  <a:pt x="33" y="0"/>
                </a:cubicBezTo>
                <a:cubicBezTo>
                  <a:pt x="41" y="0"/>
                  <a:pt x="49" y="3"/>
                  <a:pt x="55" y="10"/>
                </a:cubicBezTo>
                <a:cubicBezTo>
                  <a:pt x="61" y="16"/>
                  <a:pt x="65" y="24"/>
                  <a:pt x="65" y="33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8" name=""/>
          <p:cNvSpPr/>
          <p:nvPr/>
        </p:nvSpPr>
        <p:spPr>
          <a:xfrm>
            <a:off x="1392840" y="5793480"/>
            <a:ext cx="23400" cy="23400"/>
          </a:xfrm>
          <a:custGeom>
            <a:avLst/>
            <a:gdLst/>
            <a:ahLst/>
            <a:rect l="0" t="0" r="r" b="b"/>
            <a:pathLst>
              <a:path w="65" h="65">
                <a:moveTo>
                  <a:pt x="65" y="33"/>
                </a:moveTo>
                <a:cubicBezTo>
                  <a:pt x="65" y="42"/>
                  <a:pt x="62" y="49"/>
                  <a:pt x="56" y="55"/>
                </a:cubicBezTo>
                <a:cubicBezTo>
                  <a:pt x="49" y="62"/>
                  <a:pt x="42" y="65"/>
                  <a:pt x="33" y="65"/>
                </a:cubicBezTo>
                <a:cubicBezTo>
                  <a:pt x="24" y="65"/>
                  <a:pt x="17" y="62"/>
                  <a:pt x="10" y="55"/>
                </a:cubicBezTo>
                <a:cubicBezTo>
                  <a:pt x="3" y="49"/>
                  <a:pt x="0" y="42"/>
                  <a:pt x="0" y="33"/>
                </a:cubicBezTo>
                <a:cubicBezTo>
                  <a:pt x="0" y="24"/>
                  <a:pt x="3" y="16"/>
                  <a:pt x="10" y="10"/>
                </a:cubicBezTo>
                <a:cubicBezTo>
                  <a:pt x="17" y="3"/>
                  <a:pt x="24" y="0"/>
                  <a:pt x="33" y="0"/>
                </a:cubicBezTo>
                <a:cubicBezTo>
                  <a:pt x="42" y="0"/>
                  <a:pt x="49" y="3"/>
                  <a:pt x="56" y="10"/>
                </a:cubicBezTo>
                <a:cubicBezTo>
                  <a:pt x="62" y="16"/>
                  <a:pt x="65" y="24"/>
                  <a:pt x="65" y="33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9" name=""/>
          <p:cNvSpPr/>
          <p:nvPr/>
        </p:nvSpPr>
        <p:spPr>
          <a:xfrm>
            <a:off x="1469520" y="5793480"/>
            <a:ext cx="23400" cy="23400"/>
          </a:xfrm>
          <a:custGeom>
            <a:avLst/>
            <a:gdLst/>
            <a:ahLst/>
            <a:rect l="0" t="0" r="r" b="b"/>
            <a:pathLst>
              <a:path w="65" h="65">
                <a:moveTo>
                  <a:pt x="65" y="33"/>
                </a:moveTo>
                <a:cubicBezTo>
                  <a:pt x="65" y="42"/>
                  <a:pt x="62" y="49"/>
                  <a:pt x="56" y="55"/>
                </a:cubicBezTo>
                <a:cubicBezTo>
                  <a:pt x="50" y="62"/>
                  <a:pt x="41" y="65"/>
                  <a:pt x="32" y="65"/>
                </a:cubicBezTo>
                <a:cubicBezTo>
                  <a:pt x="23" y="65"/>
                  <a:pt x="16" y="62"/>
                  <a:pt x="10" y="55"/>
                </a:cubicBezTo>
                <a:cubicBezTo>
                  <a:pt x="3" y="49"/>
                  <a:pt x="0" y="42"/>
                  <a:pt x="0" y="33"/>
                </a:cubicBezTo>
                <a:cubicBezTo>
                  <a:pt x="0" y="24"/>
                  <a:pt x="3" y="16"/>
                  <a:pt x="10" y="10"/>
                </a:cubicBezTo>
                <a:cubicBezTo>
                  <a:pt x="16" y="3"/>
                  <a:pt x="23" y="0"/>
                  <a:pt x="32" y="0"/>
                </a:cubicBezTo>
                <a:cubicBezTo>
                  <a:pt x="41" y="0"/>
                  <a:pt x="50" y="3"/>
                  <a:pt x="56" y="10"/>
                </a:cubicBezTo>
                <a:cubicBezTo>
                  <a:pt x="62" y="16"/>
                  <a:pt x="65" y="24"/>
                  <a:pt x="65" y="33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0" name=""/>
          <p:cNvSpPr/>
          <p:nvPr/>
        </p:nvSpPr>
        <p:spPr>
          <a:xfrm>
            <a:off x="1508040" y="5793480"/>
            <a:ext cx="23760" cy="23400"/>
          </a:xfrm>
          <a:custGeom>
            <a:avLst/>
            <a:gdLst/>
            <a:ahLst/>
            <a:rect l="0" t="0" r="r" b="b"/>
            <a:pathLst>
              <a:path w="66" h="65">
                <a:moveTo>
                  <a:pt x="66" y="33"/>
                </a:moveTo>
                <a:cubicBezTo>
                  <a:pt x="66" y="42"/>
                  <a:pt x="62" y="49"/>
                  <a:pt x="55" y="55"/>
                </a:cubicBezTo>
                <a:cubicBezTo>
                  <a:pt x="49" y="62"/>
                  <a:pt x="42" y="65"/>
                  <a:pt x="33" y="65"/>
                </a:cubicBezTo>
                <a:cubicBezTo>
                  <a:pt x="24" y="65"/>
                  <a:pt x="16" y="62"/>
                  <a:pt x="10" y="55"/>
                </a:cubicBezTo>
                <a:cubicBezTo>
                  <a:pt x="4" y="49"/>
                  <a:pt x="0" y="42"/>
                  <a:pt x="0" y="33"/>
                </a:cubicBezTo>
                <a:cubicBezTo>
                  <a:pt x="0" y="24"/>
                  <a:pt x="4" y="16"/>
                  <a:pt x="10" y="10"/>
                </a:cubicBezTo>
                <a:cubicBezTo>
                  <a:pt x="16" y="3"/>
                  <a:pt x="24" y="0"/>
                  <a:pt x="33" y="0"/>
                </a:cubicBezTo>
                <a:cubicBezTo>
                  <a:pt x="42" y="0"/>
                  <a:pt x="49" y="3"/>
                  <a:pt x="55" y="10"/>
                </a:cubicBezTo>
                <a:cubicBezTo>
                  <a:pt x="62" y="16"/>
                  <a:pt x="66" y="24"/>
                  <a:pt x="66" y="33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1" name=""/>
          <p:cNvSpPr/>
          <p:nvPr/>
        </p:nvSpPr>
        <p:spPr>
          <a:xfrm>
            <a:off x="1446480" y="5824080"/>
            <a:ext cx="23400" cy="23400"/>
          </a:xfrm>
          <a:custGeom>
            <a:avLst/>
            <a:gdLst/>
            <a:ahLst/>
            <a:rect l="0" t="0" r="r" b="b"/>
            <a:pathLst>
              <a:path w="65" h="65">
                <a:moveTo>
                  <a:pt x="65" y="32"/>
                </a:moveTo>
                <a:cubicBezTo>
                  <a:pt x="65" y="41"/>
                  <a:pt x="62" y="49"/>
                  <a:pt x="56" y="56"/>
                </a:cubicBezTo>
                <a:cubicBezTo>
                  <a:pt x="50" y="62"/>
                  <a:pt x="41" y="65"/>
                  <a:pt x="32" y="65"/>
                </a:cubicBezTo>
                <a:cubicBezTo>
                  <a:pt x="23" y="65"/>
                  <a:pt x="16" y="62"/>
                  <a:pt x="10" y="56"/>
                </a:cubicBezTo>
                <a:cubicBezTo>
                  <a:pt x="3" y="49"/>
                  <a:pt x="0" y="41"/>
                  <a:pt x="0" y="32"/>
                </a:cubicBezTo>
                <a:cubicBezTo>
                  <a:pt x="0" y="23"/>
                  <a:pt x="3" y="16"/>
                  <a:pt x="10" y="9"/>
                </a:cubicBezTo>
                <a:cubicBezTo>
                  <a:pt x="16" y="3"/>
                  <a:pt x="23" y="0"/>
                  <a:pt x="32" y="0"/>
                </a:cubicBezTo>
                <a:cubicBezTo>
                  <a:pt x="41" y="0"/>
                  <a:pt x="50" y="3"/>
                  <a:pt x="56" y="9"/>
                </a:cubicBezTo>
                <a:cubicBezTo>
                  <a:pt x="62" y="16"/>
                  <a:pt x="65" y="23"/>
                  <a:pt x="65" y="32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2" name=""/>
          <p:cNvSpPr/>
          <p:nvPr/>
        </p:nvSpPr>
        <p:spPr>
          <a:xfrm>
            <a:off x="1485000" y="5824080"/>
            <a:ext cx="23400" cy="23400"/>
          </a:xfrm>
          <a:custGeom>
            <a:avLst/>
            <a:gdLst/>
            <a:ahLst/>
            <a:rect l="0" t="0" r="r" b="b"/>
            <a:pathLst>
              <a:path w="65" h="65">
                <a:moveTo>
                  <a:pt x="65" y="32"/>
                </a:moveTo>
                <a:cubicBezTo>
                  <a:pt x="65" y="41"/>
                  <a:pt x="62" y="49"/>
                  <a:pt x="55" y="56"/>
                </a:cubicBezTo>
                <a:cubicBezTo>
                  <a:pt x="49" y="62"/>
                  <a:pt x="42" y="65"/>
                  <a:pt x="33" y="65"/>
                </a:cubicBezTo>
                <a:cubicBezTo>
                  <a:pt x="24" y="65"/>
                  <a:pt x="16" y="62"/>
                  <a:pt x="10" y="56"/>
                </a:cubicBezTo>
                <a:cubicBezTo>
                  <a:pt x="4" y="49"/>
                  <a:pt x="0" y="41"/>
                  <a:pt x="0" y="32"/>
                </a:cubicBezTo>
                <a:cubicBezTo>
                  <a:pt x="0" y="23"/>
                  <a:pt x="4" y="16"/>
                  <a:pt x="10" y="9"/>
                </a:cubicBezTo>
                <a:cubicBezTo>
                  <a:pt x="16" y="3"/>
                  <a:pt x="24" y="0"/>
                  <a:pt x="33" y="0"/>
                </a:cubicBezTo>
                <a:cubicBezTo>
                  <a:pt x="42" y="0"/>
                  <a:pt x="49" y="3"/>
                  <a:pt x="55" y="9"/>
                </a:cubicBezTo>
                <a:cubicBezTo>
                  <a:pt x="62" y="16"/>
                  <a:pt x="65" y="23"/>
                  <a:pt x="65" y="32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3" name=""/>
          <p:cNvSpPr/>
          <p:nvPr/>
        </p:nvSpPr>
        <p:spPr>
          <a:xfrm>
            <a:off x="1408320" y="5824080"/>
            <a:ext cx="23400" cy="23400"/>
          </a:xfrm>
          <a:custGeom>
            <a:avLst/>
            <a:gdLst/>
            <a:ahLst/>
            <a:rect l="0" t="0" r="r" b="b"/>
            <a:pathLst>
              <a:path w="65" h="65">
                <a:moveTo>
                  <a:pt x="65" y="32"/>
                </a:moveTo>
                <a:cubicBezTo>
                  <a:pt x="65" y="41"/>
                  <a:pt x="61" y="49"/>
                  <a:pt x="55" y="56"/>
                </a:cubicBezTo>
                <a:cubicBezTo>
                  <a:pt x="49" y="62"/>
                  <a:pt x="41" y="65"/>
                  <a:pt x="33" y="65"/>
                </a:cubicBezTo>
                <a:cubicBezTo>
                  <a:pt x="23" y="65"/>
                  <a:pt x="15" y="62"/>
                  <a:pt x="9" y="56"/>
                </a:cubicBezTo>
                <a:cubicBezTo>
                  <a:pt x="3" y="49"/>
                  <a:pt x="0" y="41"/>
                  <a:pt x="0" y="32"/>
                </a:cubicBezTo>
                <a:cubicBezTo>
                  <a:pt x="0" y="23"/>
                  <a:pt x="3" y="16"/>
                  <a:pt x="9" y="9"/>
                </a:cubicBezTo>
                <a:cubicBezTo>
                  <a:pt x="15" y="3"/>
                  <a:pt x="23" y="0"/>
                  <a:pt x="33" y="0"/>
                </a:cubicBezTo>
                <a:cubicBezTo>
                  <a:pt x="41" y="0"/>
                  <a:pt x="49" y="3"/>
                  <a:pt x="55" y="9"/>
                </a:cubicBezTo>
                <a:cubicBezTo>
                  <a:pt x="61" y="16"/>
                  <a:pt x="65" y="23"/>
                  <a:pt x="65" y="32"/>
                </a:cubicBez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4" name=""/>
          <p:cNvSpPr/>
          <p:nvPr/>
        </p:nvSpPr>
        <p:spPr>
          <a:xfrm>
            <a:off x="1392840" y="5839920"/>
            <a:ext cx="138600" cy="84240"/>
          </a:xfrm>
          <a:custGeom>
            <a:avLst/>
            <a:gdLst/>
            <a:ahLst/>
            <a:rect l="0" t="0" r="r" b="b"/>
            <a:pathLst>
              <a:path w="385" h="234">
                <a:moveTo>
                  <a:pt x="0" y="0"/>
                </a:moveTo>
                <a:lnTo>
                  <a:pt x="0" y="41"/>
                </a:lnTo>
                <a:cubicBezTo>
                  <a:pt x="0" y="147"/>
                  <a:pt x="86" y="234"/>
                  <a:pt x="193" y="234"/>
                </a:cubicBezTo>
                <a:cubicBezTo>
                  <a:pt x="299" y="234"/>
                  <a:pt x="385" y="147"/>
                  <a:pt x="385" y="41"/>
                </a:cubicBezTo>
                <a:lnTo>
                  <a:pt x="385" y="0"/>
                </a:lnTo>
                <a:lnTo>
                  <a:pt x="0" y="0"/>
                </a:ln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5" name=""/>
          <p:cNvSpPr/>
          <p:nvPr/>
        </p:nvSpPr>
        <p:spPr>
          <a:xfrm>
            <a:off x="1362240" y="5831640"/>
            <a:ext cx="199800" cy="123120"/>
          </a:xfrm>
          <a:custGeom>
            <a:avLst/>
            <a:gdLst/>
            <a:ahLst/>
            <a:rect l="0" t="0" r="r" b="b"/>
            <a:pathLst>
              <a:path w="555" h="342">
                <a:moveTo>
                  <a:pt x="534" y="0"/>
                </a:moveTo>
                <a:cubicBezTo>
                  <a:pt x="522" y="0"/>
                  <a:pt x="512" y="10"/>
                  <a:pt x="512" y="22"/>
                </a:cubicBezTo>
                <a:lnTo>
                  <a:pt x="512" y="64"/>
                </a:lnTo>
                <a:cubicBezTo>
                  <a:pt x="512" y="194"/>
                  <a:pt x="407" y="299"/>
                  <a:pt x="277" y="299"/>
                </a:cubicBezTo>
                <a:cubicBezTo>
                  <a:pt x="147" y="299"/>
                  <a:pt x="42" y="194"/>
                  <a:pt x="42" y="64"/>
                </a:cubicBezTo>
                <a:lnTo>
                  <a:pt x="42" y="22"/>
                </a:lnTo>
                <a:cubicBezTo>
                  <a:pt x="42" y="10"/>
                  <a:pt x="33" y="0"/>
                  <a:pt x="21" y="0"/>
                </a:cubicBezTo>
                <a:cubicBezTo>
                  <a:pt x="9" y="0"/>
                  <a:pt x="0" y="10"/>
                  <a:pt x="0" y="22"/>
                </a:cubicBezTo>
                <a:lnTo>
                  <a:pt x="0" y="64"/>
                </a:lnTo>
                <a:cubicBezTo>
                  <a:pt x="0" y="217"/>
                  <a:pt x="124" y="342"/>
                  <a:pt x="277" y="342"/>
                </a:cubicBezTo>
                <a:cubicBezTo>
                  <a:pt x="431" y="342"/>
                  <a:pt x="555" y="217"/>
                  <a:pt x="555" y="64"/>
                </a:cubicBezTo>
                <a:lnTo>
                  <a:pt x="555" y="22"/>
                </a:lnTo>
                <a:cubicBezTo>
                  <a:pt x="555" y="10"/>
                  <a:pt x="545" y="0"/>
                  <a:pt x="534" y="0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6" name=""/>
          <p:cNvSpPr txBox="1"/>
          <p:nvPr/>
        </p:nvSpPr>
        <p:spPr>
          <a:xfrm>
            <a:off x="1617480" y="5188320"/>
            <a:ext cx="2338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Revisión individual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7" name=""/>
          <p:cNvSpPr/>
          <p:nvPr/>
        </p:nvSpPr>
        <p:spPr>
          <a:xfrm>
            <a:off x="1047600" y="63147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3"/>
                  <a:pt x="39" y="40"/>
                </a:cubicBezTo>
                <a:cubicBezTo>
                  <a:pt x="51" y="28"/>
                  <a:pt x="65" y="18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8"/>
                  <a:pt x="214" y="28"/>
                  <a:pt x="227" y="40"/>
                </a:cubicBezTo>
                <a:cubicBezTo>
                  <a:pt x="239" y="53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8" name=""/>
          <p:cNvSpPr/>
          <p:nvPr/>
        </p:nvSpPr>
        <p:spPr>
          <a:xfrm>
            <a:off x="1323720" y="6210000"/>
            <a:ext cx="276480" cy="276840"/>
          </a:xfrm>
          <a:custGeom>
            <a:avLst/>
            <a:gdLst/>
            <a:ahLst/>
            <a:rect l="0" t="0" r="r" b="b"/>
            <a:pathLst>
              <a:path w="768" h="769">
                <a:moveTo>
                  <a:pt x="768" y="683"/>
                </a:moveTo>
                <a:cubicBezTo>
                  <a:pt x="768" y="730"/>
                  <a:pt x="730" y="769"/>
                  <a:pt x="683" y="769"/>
                </a:cubicBezTo>
                <a:lnTo>
                  <a:pt x="85" y="769"/>
                </a:lnTo>
                <a:cubicBezTo>
                  <a:pt x="38" y="769"/>
                  <a:pt x="0" y="730"/>
                  <a:pt x="0" y="683"/>
                </a:cubicBezTo>
                <a:lnTo>
                  <a:pt x="0" y="87"/>
                </a:lnTo>
                <a:cubicBezTo>
                  <a:pt x="0" y="40"/>
                  <a:pt x="38" y="0"/>
                  <a:pt x="85" y="0"/>
                </a:cubicBezTo>
                <a:lnTo>
                  <a:pt x="683" y="0"/>
                </a:lnTo>
                <a:cubicBezTo>
                  <a:pt x="730" y="0"/>
                  <a:pt x="768" y="40"/>
                  <a:pt x="768" y="87"/>
                </a:cubicBezTo>
                <a:lnTo>
                  <a:pt x="768" y="683"/>
                </a:lnTo>
                <a:close/>
              </a:path>
            </a:pathLst>
          </a:custGeom>
          <a:solidFill>
            <a:srgbClr val="3b88c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9" name=""/>
          <p:cNvSpPr/>
          <p:nvPr/>
        </p:nvSpPr>
        <p:spPr>
          <a:xfrm>
            <a:off x="1362240" y="6240960"/>
            <a:ext cx="199800" cy="214920"/>
          </a:xfrm>
          <a:custGeom>
            <a:avLst/>
            <a:gdLst/>
            <a:ahLst/>
            <a:rect l="0" t="0" r="r" b="b"/>
            <a:pathLst>
              <a:path w="555" h="597">
                <a:moveTo>
                  <a:pt x="538" y="127"/>
                </a:moveTo>
                <a:lnTo>
                  <a:pt x="384" y="0"/>
                </a:lnTo>
                <a:lnTo>
                  <a:pt x="384" y="85"/>
                </a:lnTo>
                <a:lnTo>
                  <a:pt x="213" y="85"/>
                </a:lnTo>
                <a:cubicBezTo>
                  <a:pt x="95" y="85"/>
                  <a:pt x="0" y="180"/>
                  <a:pt x="0" y="299"/>
                </a:cubicBezTo>
                <a:cubicBezTo>
                  <a:pt x="0" y="329"/>
                  <a:pt x="6" y="358"/>
                  <a:pt x="17" y="384"/>
                </a:cubicBezTo>
                <a:lnTo>
                  <a:pt x="88" y="325"/>
                </a:lnTo>
                <a:cubicBezTo>
                  <a:pt x="86" y="317"/>
                  <a:pt x="85" y="308"/>
                  <a:pt x="85" y="299"/>
                </a:cubicBezTo>
                <a:cubicBezTo>
                  <a:pt x="85" y="227"/>
                  <a:pt x="142" y="170"/>
                  <a:pt x="213" y="170"/>
                </a:cubicBezTo>
                <a:lnTo>
                  <a:pt x="384" y="170"/>
                </a:lnTo>
                <a:lnTo>
                  <a:pt x="384" y="256"/>
                </a:lnTo>
                <a:lnTo>
                  <a:pt x="538" y="127"/>
                </a:lnTo>
                <a:moveTo>
                  <a:pt x="537" y="213"/>
                </a:moveTo>
                <a:lnTo>
                  <a:pt x="467" y="273"/>
                </a:lnTo>
                <a:cubicBezTo>
                  <a:pt x="469" y="281"/>
                  <a:pt x="470" y="290"/>
                  <a:pt x="470" y="299"/>
                </a:cubicBezTo>
                <a:cubicBezTo>
                  <a:pt x="470" y="370"/>
                  <a:pt x="412" y="427"/>
                  <a:pt x="341" y="427"/>
                </a:cubicBezTo>
                <a:lnTo>
                  <a:pt x="170" y="427"/>
                </a:lnTo>
                <a:lnTo>
                  <a:pt x="170" y="342"/>
                </a:lnTo>
                <a:lnTo>
                  <a:pt x="17" y="469"/>
                </a:lnTo>
                <a:lnTo>
                  <a:pt x="170" y="597"/>
                </a:lnTo>
                <a:lnTo>
                  <a:pt x="170" y="512"/>
                </a:lnTo>
                <a:lnTo>
                  <a:pt x="341" y="512"/>
                </a:lnTo>
                <a:cubicBezTo>
                  <a:pt x="459" y="512"/>
                  <a:pt x="555" y="417"/>
                  <a:pt x="555" y="299"/>
                </a:cubicBezTo>
                <a:cubicBezTo>
                  <a:pt x="555" y="269"/>
                  <a:pt x="549" y="239"/>
                  <a:pt x="537" y="213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0" name=""/>
          <p:cNvSpPr txBox="1"/>
          <p:nvPr/>
        </p:nvSpPr>
        <p:spPr>
          <a:xfrm>
            <a:off x="1617480" y="5673960"/>
            <a:ext cx="3342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Posible defensa del código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1" name=""/>
          <p:cNvSpPr txBox="1"/>
          <p:nvPr/>
        </p:nvSpPr>
        <p:spPr>
          <a:xfrm>
            <a:off x="1617480" y="6159960"/>
            <a:ext cx="5661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Observación del desarrollo durante la práctica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2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10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6" name=""/>
          <p:cNvSpPr/>
          <p:nvPr/>
        </p:nvSpPr>
        <p:spPr>
          <a:xfrm>
            <a:off x="780840" y="1952280"/>
            <a:ext cx="362160" cy="352800"/>
          </a:xfrm>
          <a:custGeom>
            <a:avLst/>
            <a:gdLst/>
            <a:ahLst/>
            <a:rect l="0" t="0" r="r" b="b"/>
            <a:pathLst>
              <a:path w="1006" h="980">
                <a:moveTo>
                  <a:pt x="1006" y="490"/>
                </a:moveTo>
                <a:cubicBezTo>
                  <a:pt x="1006" y="522"/>
                  <a:pt x="1003" y="554"/>
                  <a:pt x="997" y="585"/>
                </a:cubicBezTo>
                <a:cubicBezTo>
                  <a:pt x="990" y="617"/>
                  <a:pt x="981" y="648"/>
                  <a:pt x="968" y="677"/>
                </a:cubicBezTo>
                <a:cubicBezTo>
                  <a:pt x="956" y="707"/>
                  <a:pt x="940" y="735"/>
                  <a:pt x="922" y="762"/>
                </a:cubicBezTo>
                <a:cubicBezTo>
                  <a:pt x="903" y="789"/>
                  <a:pt x="883" y="813"/>
                  <a:pt x="859" y="836"/>
                </a:cubicBezTo>
                <a:cubicBezTo>
                  <a:pt x="836" y="859"/>
                  <a:pt x="811" y="879"/>
                  <a:pt x="783" y="897"/>
                </a:cubicBezTo>
                <a:cubicBezTo>
                  <a:pt x="756" y="915"/>
                  <a:pt x="727" y="930"/>
                  <a:pt x="696" y="943"/>
                </a:cubicBezTo>
                <a:cubicBezTo>
                  <a:pt x="666" y="955"/>
                  <a:pt x="634" y="965"/>
                  <a:pt x="602" y="971"/>
                </a:cubicBezTo>
                <a:cubicBezTo>
                  <a:pt x="569" y="977"/>
                  <a:pt x="537" y="980"/>
                  <a:pt x="504" y="980"/>
                </a:cubicBezTo>
                <a:cubicBezTo>
                  <a:pt x="471" y="980"/>
                  <a:pt x="438" y="977"/>
                  <a:pt x="406" y="971"/>
                </a:cubicBezTo>
                <a:cubicBezTo>
                  <a:pt x="373" y="965"/>
                  <a:pt x="341" y="955"/>
                  <a:pt x="310" y="943"/>
                </a:cubicBezTo>
                <a:cubicBezTo>
                  <a:pt x="280" y="930"/>
                  <a:pt x="251" y="915"/>
                  <a:pt x="224" y="897"/>
                </a:cubicBezTo>
                <a:cubicBezTo>
                  <a:pt x="196" y="879"/>
                  <a:pt x="171" y="859"/>
                  <a:pt x="147" y="836"/>
                </a:cubicBezTo>
                <a:cubicBezTo>
                  <a:pt x="124" y="813"/>
                  <a:pt x="103" y="789"/>
                  <a:pt x="85" y="762"/>
                </a:cubicBezTo>
                <a:cubicBezTo>
                  <a:pt x="66" y="735"/>
                  <a:pt x="51" y="707"/>
                  <a:pt x="38" y="677"/>
                </a:cubicBezTo>
                <a:cubicBezTo>
                  <a:pt x="26" y="648"/>
                  <a:pt x="16" y="617"/>
                  <a:pt x="10" y="585"/>
                </a:cubicBezTo>
                <a:cubicBezTo>
                  <a:pt x="3" y="554"/>
                  <a:pt x="0" y="522"/>
                  <a:pt x="0" y="490"/>
                </a:cubicBezTo>
                <a:cubicBezTo>
                  <a:pt x="0" y="458"/>
                  <a:pt x="3" y="426"/>
                  <a:pt x="10" y="394"/>
                </a:cubicBezTo>
                <a:cubicBezTo>
                  <a:pt x="16" y="363"/>
                  <a:pt x="26" y="332"/>
                  <a:pt x="38" y="303"/>
                </a:cubicBezTo>
                <a:cubicBezTo>
                  <a:pt x="51" y="273"/>
                  <a:pt x="66" y="245"/>
                  <a:pt x="85" y="218"/>
                </a:cubicBezTo>
                <a:cubicBezTo>
                  <a:pt x="103" y="191"/>
                  <a:pt x="124" y="167"/>
                  <a:pt x="147" y="144"/>
                </a:cubicBezTo>
                <a:cubicBezTo>
                  <a:pt x="171" y="121"/>
                  <a:pt x="196" y="101"/>
                  <a:pt x="224" y="83"/>
                </a:cubicBezTo>
                <a:cubicBezTo>
                  <a:pt x="251" y="65"/>
                  <a:pt x="280" y="50"/>
                  <a:pt x="310" y="38"/>
                </a:cubicBezTo>
                <a:cubicBezTo>
                  <a:pt x="341" y="25"/>
                  <a:pt x="373" y="16"/>
                  <a:pt x="406" y="10"/>
                </a:cubicBezTo>
                <a:cubicBezTo>
                  <a:pt x="438" y="4"/>
                  <a:pt x="471" y="0"/>
                  <a:pt x="504" y="0"/>
                </a:cubicBezTo>
                <a:cubicBezTo>
                  <a:pt x="537" y="0"/>
                  <a:pt x="569" y="4"/>
                  <a:pt x="602" y="10"/>
                </a:cubicBezTo>
                <a:cubicBezTo>
                  <a:pt x="634" y="16"/>
                  <a:pt x="666" y="25"/>
                  <a:pt x="696" y="38"/>
                </a:cubicBezTo>
                <a:cubicBezTo>
                  <a:pt x="727" y="50"/>
                  <a:pt x="756" y="65"/>
                  <a:pt x="783" y="83"/>
                </a:cubicBezTo>
                <a:cubicBezTo>
                  <a:pt x="811" y="101"/>
                  <a:pt x="836" y="121"/>
                  <a:pt x="859" y="144"/>
                </a:cubicBezTo>
                <a:cubicBezTo>
                  <a:pt x="883" y="167"/>
                  <a:pt x="903" y="191"/>
                  <a:pt x="922" y="218"/>
                </a:cubicBezTo>
                <a:cubicBezTo>
                  <a:pt x="940" y="245"/>
                  <a:pt x="956" y="273"/>
                  <a:pt x="968" y="303"/>
                </a:cubicBezTo>
                <a:cubicBezTo>
                  <a:pt x="981" y="332"/>
                  <a:pt x="990" y="363"/>
                  <a:pt x="997" y="394"/>
                </a:cubicBezTo>
                <a:cubicBezTo>
                  <a:pt x="1003" y="426"/>
                  <a:pt x="1006" y="458"/>
                  <a:pt x="1006" y="490"/>
                </a:cubicBezTo>
                <a:close/>
              </a:path>
            </a:pathLst>
          </a:custGeom>
          <a:solidFill>
            <a:srgbClr val="88c9f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7" name=""/>
          <p:cNvSpPr/>
          <p:nvPr/>
        </p:nvSpPr>
        <p:spPr>
          <a:xfrm>
            <a:off x="856800" y="1969560"/>
            <a:ext cx="283680" cy="295560"/>
          </a:xfrm>
          <a:custGeom>
            <a:avLst/>
            <a:gdLst/>
            <a:ahLst/>
            <a:rect l="0" t="0" r="r" b="b"/>
            <a:pathLst>
              <a:path w="788" h="821">
                <a:moveTo>
                  <a:pt x="508" y="0"/>
                </a:moveTo>
                <a:cubicBezTo>
                  <a:pt x="480" y="16"/>
                  <a:pt x="456" y="42"/>
                  <a:pt x="424" y="32"/>
                </a:cubicBezTo>
                <a:cubicBezTo>
                  <a:pt x="370" y="17"/>
                  <a:pt x="301" y="-17"/>
                  <a:pt x="255" y="26"/>
                </a:cubicBezTo>
                <a:cubicBezTo>
                  <a:pt x="210" y="68"/>
                  <a:pt x="199" y="107"/>
                  <a:pt x="255" y="105"/>
                </a:cubicBezTo>
                <a:cubicBezTo>
                  <a:pt x="311" y="104"/>
                  <a:pt x="349" y="39"/>
                  <a:pt x="378" y="66"/>
                </a:cubicBezTo>
                <a:cubicBezTo>
                  <a:pt x="406" y="94"/>
                  <a:pt x="399" y="116"/>
                  <a:pt x="332" y="124"/>
                </a:cubicBezTo>
                <a:cubicBezTo>
                  <a:pt x="266" y="133"/>
                  <a:pt x="194" y="143"/>
                  <a:pt x="156" y="143"/>
                </a:cubicBezTo>
                <a:cubicBezTo>
                  <a:pt x="117" y="143"/>
                  <a:pt x="108" y="165"/>
                  <a:pt x="135" y="189"/>
                </a:cubicBezTo>
                <a:cubicBezTo>
                  <a:pt x="161" y="213"/>
                  <a:pt x="119" y="214"/>
                  <a:pt x="75" y="238"/>
                </a:cubicBezTo>
                <a:cubicBezTo>
                  <a:pt x="32" y="262"/>
                  <a:pt x="86" y="272"/>
                  <a:pt x="122" y="292"/>
                </a:cubicBezTo>
                <a:cubicBezTo>
                  <a:pt x="159" y="313"/>
                  <a:pt x="187" y="287"/>
                  <a:pt x="203" y="253"/>
                </a:cubicBezTo>
                <a:cubicBezTo>
                  <a:pt x="219" y="219"/>
                  <a:pt x="286" y="178"/>
                  <a:pt x="314" y="184"/>
                </a:cubicBezTo>
                <a:cubicBezTo>
                  <a:pt x="342" y="189"/>
                  <a:pt x="342" y="202"/>
                  <a:pt x="337" y="226"/>
                </a:cubicBezTo>
                <a:cubicBezTo>
                  <a:pt x="332" y="250"/>
                  <a:pt x="358" y="243"/>
                  <a:pt x="360" y="216"/>
                </a:cubicBezTo>
                <a:cubicBezTo>
                  <a:pt x="362" y="189"/>
                  <a:pt x="394" y="168"/>
                  <a:pt x="418" y="167"/>
                </a:cubicBezTo>
                <a:cubicBezTo>
                  <a:pt x="443" y="165"/>
                  <a:pt x="464" y="199"/>
                  <a:pt x="436" y="216"/>
                </a:cubicBezTo>
                <a:cubicBezTo>
                  <a:pt x="408" y="233"/>
                  <a:pt x="380" y="246"/>
                  <a:pt x="415" y="255"/>
                </a:cubicBezTo>
                <a:cubicBezTo>
                  <a:pt x="450" y="263"/>
                  <a:pt x="474" y="308"/>
                  <a:pt x="434" y="326"/>
                </a:cubicBezTo>
                <a:cubicBezTo>
                  <a:pt x="394" y="345"/>
                  <a:pt x="323" y="357"/>
                  <a:pt x="292" y="342"/>
                </a:cubicBezTo>
                <a:cubicBezTo>
                  <a:pt x="260" y="326"/>
                  <a:pt x="189" y="304"/>
                  <a:pt x="170" y="316"/>
                </a:cubicBezTo>
                <a:cubicBezTo>
                  <a:pt x="150" y="328"/>
                  <a:pt x="140" y="340"/>
                  <a:pt x="117" y="349"/>
                </a:cubicBezTo>
                <a:cubicBezTo>
                  <a:pt x="95" y="357"/>
                  <a:pt x="2" y="398"/>
                  <a:pt x="0" y="450"/>
                </a:cubicBezTo>
                <a:cubicBezTo>
                  <a:pt x="-1" y="503"/>
                  <a:pt x="-3" y="563"/>
                  <a:pt x="33" y="564"/>
                </a:cubicBezTo>
                <a:cubicBezTo>
                  <a:pt x="70" y="566"/>
                  <a:pt x="159" y="542"/>
                  <a:pt x="187" y="520"/>
                </a:cubicBezTo>
                <a:cubicBezTo>
                  <a:pt x="215" y="498"/>
                  <a:pt x="253" y="503"/>
                  <a:pt x="266" y="529"/>
                </a:cubicBezTo>
                <a:cubicBezTo>
                  <a:pt x="278" y="554"/>
                  <a:pt x="269" y="569"/>
                  <a:pt x="257" y="610"/>
                </a:cubicBezTo>
                <a:cubicBezTo>
                  <a:pt x="245" y="651"/>
                  <a:pt x="265" y="671"/>
                  <a:pt x="284" y="708"/>
                </a:cubicBezTo>
                <a:cubicBezTo>
                  <a:pt x="304" y="744"/>
                  <a:pt x="320" y="764"/>
                  <a:pt x="320" y="790"/>
                </a:cubicBezTo>
                <a:cubicBezTo>
                  <a:pt x="320" y="815"/>
                  <a:pt x="348" y="841"/>
                  <a:pt x="391" y="798"/>
                </a:cubicBezTo>
                <a:cubicBezTo>
                  <a:pt x="432" y="756"/>
                  <a:pt x="471" y="671"/>
                  <a:pt x="488" y="641"/>
                </a:cubicBezTo>
                <a:cubicBezTo>
                  <a:pt x="506" y="610"/>
                  <a:pt x="520" y="542"/>
                  <a:pt x="541" y="529"/>
                </a:cubicBezTo>
                <a:cubicBezTo>
                  <a:pt x="562" y="515"/>
                  <a:pt x="595" y="483"/>
                  <a:pt x="570" y="488"/>
                </a:cubicBezTo>
                <a:cubicBezTo>
                  <a:pt x="546" y="493"/>
                  <a:pt x="497" y="486"/>
                  <a:pt x="485" y="452"/>
                </a:cubicBezTo>
                <a:cubicBezTo>
                  <a:pt x="473" y="418"/>
                  <a:pt x="420" y="354"/>
                  <a:pt x="445" y="347"/>
                </a:cubicBezTo>
                <a:cubicBezTo>
                  <a:pt x="469" y="340"/>
                  <a:pt x="497" y="385"/>
                  <a:pt x="507" y="406"/>
                </a:cubicBezTo>
                <a:cubicBezTo>
                  <a:pt x="518" y="427"/>
                  <a:pt x="532" y="452"/>
                  <a:pt x="553" y="459"/>
                </a:cubicBezTo>
                <a:cubicBezTo>
                  <a:pt x="574" y="466"/>
                  <a:pt x="619" y="413"/>
                  <a:pt x="633" y="406"/>
                </a:cubicBezTo>
                <a:cubicBezTo>
                  <a:pt x="647" y="398"/>
                  <a:pt x="637" y="365"/>
                  <a:pt x="609" y="369"/>
                </a:cubicBezTo>
                <a:cubicBezTo>
                  <a:pt x="581" y="372"/>
                  <a:pt x="544" y="369"/>
                  <a:pt x="544" y="352"/>
                </a:cubicBezTo>
                <a:cubicBezTo>
                  <a:pt x="544" y="335"/>
                  <a:pt x="579" y="313"/>
                  <a:pt x="607" y="318"/>
                </a:cubicBezTo>
                <a:cubicBezTo>
                  <a:pt x="635" y="323"/>
                  <a:pt x="656" y="331"/>
                  <a:pt x="673" y="352"/>
                </a:cubicBezTo>
                <a:cubicBezTo>
                  <a:pt x="691" y="372"/>
                  <a:pt x="726" y="410"/>
                  <a:pt x="740" y="433"/>
                </a:cubicBezTo>
                <a:cubicBezTo>
                  <a:pt x="754" y="457"/>
                  <a:pt x="764" y="461"/>
                  <a:pt x="771" y="418"/>
                </a:cubicBezTo>
                <a:cubicBezTo>
                  <a:pt x="776" y="390"/>
                  <a:pt x="782" y="374"/>
                  <a:pt x="788" y="358"/>
                </a:cubicBezTo>
                <a:cubicBezTo>
                  <a:pt x="759" y="199"/>
                  <a:pt x="653" y="67"/>
                  <a:pt x="508" y="0"/>
                </a:cubicBez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8" name=""/>
          <p:cNvSpPr/>
          <p:nvPr/>
        </p:nvSpPr>
        <p:spPr>
          <a:xfrm>
            <a:off x="1047600" y="27810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9" name=""/>
          <p:cNvSpPr txBox="1"/>
          <p:nvPr/>
        </p:nvSpPr>
        <p:spPr>
          <a:xfrm>
            <a:off x="1160280" y="1888920"/>
            <a:ext cx="68324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2.10 Inclusión y atención a la diversidad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0" name=""/>
          <p:cNvSpPr/>
          <p:nvPr/>
        </p:nvSpPr>
        <p:spPr>
          <a:xfrm>
            <a:off x="1047600" y="3267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1" name=""/>
          <p:cNvSpPr txBox="1"/>
          <p:nvPr/>
        </p:nvSpPr>
        <p:spPr>
          <a:xfrm>
            <a:off x="1300320" y="2626200"/>
            <a:ext cx="4255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Código base con partes opcionales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2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3" name=""/>
          <p:cNvSpPr txBox="1"/>
          <p:nvPr/>
        </p:nvSpPr>
        <p:spPr>
          <a:xfrm>
            <a:off x="1300320" y="3111840"/>
            <a:ext cx="4959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Acompañamiento individual según ritmo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4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5" name=""/>
          <p:cNvSpPr txBox="1"/>
          <p:nvPr/>
        </p:nvSpPr>
        <p:spPr>
          <a:xfrm>
            <a:off x="1300320" y="3588120"/>
            <a:ext cx="4869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Visualización alternativa de la estructura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6" name=""/>
          <p:cNvSpPr/>
          <p:nvPr/>
        </p:nvSpPr>
        <p:spPr>
          <a:xfrm>
            <a:off x="1047600" y="4714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27" name=""/>
          <p:cNvSpPr txBox="1"/>
          <p:nvPr/>
        </p:nvSpPr>
        <p:spPr>
          <a:xfrm>
            <a:off x="1300320" y="4073760"/>
            <a:ext cx="4700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Explicaciones adaptadas al nivel previo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8" name=""/>
          <p:cNvSpPr txBox="1"/>
          <p:nvPr/>
        </p:nvSpPr>
        <p:spPr>
          <a:xfrm>
            <a:off x="1300320" y="4559760"/>
            <a:ext cx="6265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Entrega del proyecto con consola o PDF descriptivo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9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3" name=""/>
          <p:cNvSpPr/>
          <p:nvPr/>
        </p:nvSpPr>
        <p:spPr>
          <a:xfrm>
            <a:off x="790920" y="1481400"/>
            <a:ext cx="251640" cy="251640"/>
          </a:xfrm>
          <a:custGeom>
            <a:avLst/>
            <a:gdLst/>
            <a:ahLst/>
            <a:rect l="0" t="0" r="r" b="b"/>
            <a:pathLst>
              <a:path w="699" h="699">
                <a:moveTo>
                  <a:pt x="0" y="196"/>
                </a:moveTo>
                <a:lnTo>
                  <a:pt x="223" y="0"/>
                </a:lnTo>
                <a:lnTo>
                  <a:pt x="671" y="28"/>
                </a:lnTo>
                <a:lnTo>
                  <a:pt x="699" y="476"/>
                </a:lnTo>
                <a:lnTo>
                  <a:pt x="504" y="699"/>
                </a:lnTo>
                <a:cubicBezTo>
                  <a:pt x="504" y="699"/>
                  <a:pt x="504" y="532"/>
                  <a:pt x="336" y="363"/>
                </a:cubicBezTo>
                <a:cubicBezTo>
                  <a:pt x="168" y="196"/>
                  <a:pt x="0" y="196"/>
                  <a:pt x="0" y="196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4" name=""/>
          <p:cNvSpPr/>
          <p:nvPr/>
        </p:nvSpPr>
        <p:spPr>
          <a:xfrm>
            <a:off x="790560" y="1594080"/>
            <a:ext cx="141480" cy="138960"/>
          </a:xfrm>
          <a:custGeom>
            <a:avLst/>
            <a:gdLst/>
            <a:ahLst/>
            <a:rect l="0" t="0" r="r" b="b"/>
            <a:pathLst>
              <a:path w="393" h="386">
                <a:moveTo>
                  <a:pt x="0" y="386"/>
                </a:moveTo>
                <a:cubicBezTo>
                  <a:pt x="0" y="386"/>
                  <a:pt x="-1" y="163"/>
                  <a:pt x="84" y="78"/>
                </a:cubicBezTo>
                <a:cubicBezTo>
                  <a:pt x="168" y="-7"/>
                  <a:pt x="393" y="0"/>
                  <a:pt x="393" y="0"/>
                </a:cubicBezTo>
                <a:cubicBezTo>
                  <a:pt x="393" y="0"/>
                  <a:pt x="393" y="218"/>
                  <a:pt x="308" y="302"/>
                </a:cubicBezTo>
                <a:cubicBezTo>
                  <a:pt x="224" y="386"/>
                  <a:pt x="0" y="386"/>
                  <a:pt x="0" y="386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5" name=""/>
          <p:cNvSpPr/>
          <p:nvPr/>
        </p:nvSpPr>
        <p:spPr>
          <a:xfrm>
            <a:off x="831240" y="1612080"/>
            <a:ext cx="80640" cy="81000"/>
          </a:xfrm>
          <a:custGeom>
            <a:avLst/>
            <a:gdLst/>
            <a:ahLst/>
            <a:rect l="0" t="0" r="r" b="b"/>
            <a:pathLst>
              <a:path w="224" h="225">
                <a:moveTo>
                  <a:pt x="224" y="113"/>
                </a:moveTo>
                <a:cubicBezTo>
                  <a:pt x="224" y="128"/>
                  <a:pt x="221" y="142"/>
                  <a:pt x="216" y="156"/>
                </a:cubicBezTo>
                <a:cubicBezTo>
                  <a:pt x="210" y="169"/>
                  <a:pt x="202" y="182"/>
                  <a:pt x="191" y="192"/>
                </a:cubicBezTo>
                <a:cubicBezTo>
                  <a:pt x="181" y="202"/>
                  <a:pt x="169" y="211"/>
                  <a:pt x="155" y="216"/>
                </a:cubicBezTo>
                <a:cubicBezTo>
                  <a:pt x="141" y="222"/>
                  <a:pt x="127" y="225"/>
                  <a:pt x="112" y="225"/>
                </a:cubicBezTo>
                <a:cubicBezTo>
                  <a:pt x="98" y="225"/>
                  <a:pt x="83" y="222"/>
                  <a:pt x="70" y="216"/>
                </a:cubicBezTo>
                <a:cubicBezTo>
                  <a:pt x="56" y="211"/>
                  <a:pt x="44" y="202"/>
                  <a:pt x="32" y="192"/>
                </a:cubicBezTo>
                <a:cubicBezTo>
                  <a:pt x="22" y="182"/>
                  <a:pt x="14" y="169"/>
                  <a:pt x="8" y="156"/>
                </a:cubicBezTo>
                <a:cubicBezTo>
                  <a:pt x="3" y="142"/>
                  <a:pt x="0" y="128"/>
                  <a:pt x="0" y="113"/>
                </a:cubicBezTo>
                <a:cubicBezTo>
                  <a:pt x="0" y="98"/>
                  <a:pt x="3" y="83"/>
                  <a:pt x="8" y="69"/>
                </a:cubicBezTo>
                <a:cubicBezTo>
                  <a:pt x="14" y="56"/>
                  <a:pt x="22" y="44"/>
                  <a:pt x="32" y="33"/>
                </a:cubicBezTo>
                <a:cubicBezTo>
                  <a:pt x="44" y="23"/>
                  <a:pt x="56" y="14"/>
                  <a:pt x="70" y="9"/>
                </a:cubicBezTo>
                <a:cubicBezTo>
                  <a:pt x="83" y="3"/>
                  <a:pt x="98" y="0"/>
                  <a:pt x="112" y="0"/>
                </a:cubicBezTo>
                <a:cubicBezTo>
                  <a:pt x="127" y="0"/>
                  <a:pt x="141" y="3"/>
                  <a:pt x="155" y="9"/>
                </a:cubicBezTo>
                <a:cubicBezTo>
                  <a:pt x="169" y="14"/>
                  <a:pt x="181" y="23"/>
                  <a:pt x="191" y="33"/>
                </a:cubicBezTo>
                <a:cubicBezTo>
                  <a:pt x="202" y="44"/>
                  <a:pt x="210" y="56"/>
                  <a:pt x="216" y="69"/>
                </a:cubicBezTo>
                <a:cubicBezTo>
                  <a:pt x="221" y="83"/>
                  <a:pt x="224" y="98"/>
                  <a:pt x="224" y="113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6" name=""/>
          <p:cNvSpPr/>
          <p:nvPr/>
        </p:nvSpPr>
        <p:spPr>
          <a:xfrm>
            <a:off x="869400" y="1380960"/>
            <a:ext cx="273600" cy="273600"/>
          </a:xfrm>
          <a:custGeom>
            <a:avLst/>
            <a:gdLst/>
            <a:ahLst/>
            <a:rect l="0" t="0" r="r" b="b"/>
            <a:pathLst>
              <a:path w="760" h="760">
                <a:moveTo>
                  <a:pt x="760" y="0"/>
                </a:moveTo>
                <a:cubicBezTo>
                  <a:pt x="760" y="0"/>
                  <a:pt x="481" y="0"/>
                  <a:pt x="145" y="279"/>
                </a:cubicBezTo>
                <a:cubicBezTo>
                  <a:pt x="-23" y="420"/>
                  <a:pt x="-23" y="671"/>
                  <a:pt x="33" y="727"/>
                </a:cubicBezTo>
                <a:cubicBezTo>
                  <a:pt x="89" y="783"/>
                  <a:pt x="342" y="783"/>
                  <a:pt x="481" y="615"/>
                </a:cubicBezTo>
                <a:cubicBezTo>
                  <a:pt x="760" y="279"/>
                  <a:pt x="760" y="0"/>
                  <a:pt x="760" y="0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7" name=""/>
          <p:cNvSpPr/>
          <p:nvPr/>
        </p:nvSpPr>
        <p:spPr>
          <a:xfrm>
            <a:off x="1015560" y="1431360"/>
            <a:ext cx="77400" cy="77040"/>
          </a:xfrm>
          <a:custGeom>
            <a:avLst/>
            <a:gdLst/>
            <a:ahLst/>
            <a:rect l="0" t="0" r="r" b="b"/>
            <a:pathLst>
              <a:path w="215" h="214">
                <a:moveTo>
                  <a:pt x="103" y="0"/>
                </a:moveTo>
                <a:cubicBezTo>
                  <a:pt x="58" y="0"/>
                  <a:pt x="18" y="27"/>
                  <a:pt x="0" y="66"/>
                </a:cubicBezTo>
                <a:cubicBezTo>
                  <a:pt x="14" y="59"/>
                  <a:pt x="30" y="55"/>
                  <a:pt x="46" y="55"/>
                </a:cubicBezTo>
                <a:cubicBezTo>
                  <a:pt x="109" y="55"/>
                  <a:pt x="159" y="105"/>
                  <a:pt x="159" y="167"/>
                </a:cubicBezTo>
                <a:cubicBezTo>
                  <a:pt x="159" y="185"/>
                  <a:pt x="155" y="200"/>
                  <a:pt x="149" y="214"/>
                </a:cubicBezTo>
                <a:cubicBezTo>
                  <a:pt x="188" y="196"/>
                  <a:pt x="215" y="157"/>
                  <a:pt x="215" y="111"/>
                </a:cubicBezTo>
                <a:cubicBezTo>
                  <a:pt x="215" y="50"/>
                  <a:pt x="165" y="0"/>
                  <a:pt x="103" y="0"/>
                </a:cubicBez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8" name=""/>
          <p:cNvSpPr/>
          <p:nvPr/>
        </p:nvSpPr>
        <p:spPr>
          <a:xfrm>
            <a:off x="861480" y="1510920"/>
            <a:ext cx="151560" cy="151920"/>
          </a:xfrm>
          <a:custGeom>
            <a:avLst/>
            <a:gdLst/>
            <a:ahLst/>
            <a:rect l="0" t="0" r="r" b="b"/>
            <a:pathLst>
              <a:path w="421" h="422">
                <a:moveTo>
                  <a:pt x="0" y="422"/>
                </a:moveTo>
                <a:cubicBezTo>
                  <a:pt x="0" y="422"/>
                  <a:pt x="0" y="310"/>
                  <a:pt x="27" y="282"/>
                </a:cubicBezTo>
                <a:cubicBezTo>
                  <a:pt x="55" y="254"/>
                  <a:pt x="392" y="-26"/>
                  <a:pt x="419" y="2"/>
                </a:cubicBezTo>
                <a:cubicBezTo>
                  <a:pt x="447" y="30"/>
                  <a:pt x="167" y="366"/>
                  <a:pt x="139" y="394"/>
                </a:cubicBezTo>
                <a:cubicBezTo>
                  <a:pt x="111" y="422"/>
                  <a:pt x="0" y="422"/>
                  <a:pt x="0" y="422"/>
                </a:cubicBezTo>
                <a:close/>
              </a:path>
            </a:pathLst>
          </a:custGeom>
          <a:solidFill>
            <a:srgbClr val="a0041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9" name=""/>
          <p:cNvSpPr txBox="1"/>
          <p:nvPr/>
        </p:nvSpPr>
        <p:spPr>
          <a:xfrm>
            <a:off x="1160280" y="1317600"/>
            <a:ext cx="53456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2.11 Actividades de ampliación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0" name=""/>
          <p:cNvSpPr/>
          <p:nvPr/>
        </p:nvSpPr>
        <p:spPr>
          <a:xfrm>
            <a:off x="1047600" y="27810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1" name=""/>
          <p:cNvSpPr txBox="1"/>
          <p:nvPr/>
        </p:nvSpPr>
        <p:spPr>
          <a:xfrm>
            <a:off x="747720" y="2054520"/>
            <a:ext cx="3122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Para alumnado avanzado: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2" name=""/>
          <p:cNvSpPr/>
          <p:nvPr/>
        </p:nvSpPr>
        <p:spPr>
          <a:xfrm>
            <a:off x="1047600" y="3267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3" name=""/>
          <p:cNvSpPr txBox="1"/>
          <p:nvPr/>
        </p:nvSpPr>
        <p:spPr>
          <a:xfrm>
            <a:off x="1300320" y="2626200"/>
            <a:ext cx="4836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Añadir ordenación por duración o título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4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5" name=""/>
          <p:cNvSpPr txBox="1"/>
          <p:nvPr/>
        </p:nvSpPr>
        <p:spPr>
          <a:xfrm>
            <a:off x="1300320" y="3111840"/>
            <a:ext cx="7521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Implementar estadísticas (canciones por género, tiempo total)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6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7" name=""/>
          <p:cNvSpPr txBox="1"/>
          <p:nvPr/>
        </p:nvSpPr>
        <p:spPr>
          <a:xfrm>
            <a:off x="1300320" y="3588120"/>
            <a:ext cx="6019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Crear una interfaz gráfica simple (Swing o JavaFX)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8" name=""/>
          <p:cNvSpPr/>
          <p:nvPr/>
        </p:nvSpPr>
        <p:spPr>
          <a:xfrm>
            <a:off x="1047600" y="4714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9" name=""/>
          <p:cNvSpPr txBox="1"/>
          <p:nvPr/>
        </p:nvSpPr>
        <p:spPr>
          <a:xfrm>
            <a:off x="1300320" y="4073760"/>
            <a:ext cx="4860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Cargar/guardar canciones desde fichero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0" name=""/>
          <p:cNvSpPr/>
          <p:nvPr/>
        </p:nvSpPr>
        <p:spPr>
          <a:xfrm>
            <a:off x="794520" y="5171760"/>
            <a:ext cx="230400" cy="192240"/>
          </a:xfrm>
          <a:custGeom>
            <a:avLst/>
            <a:gdLst/>
            <a:ahLst/>
            <a:rect l="0" t="0" r="r" b="b"/>
            <a:pathLst>
              <a:path w="640" h="534">
                <a:moveTo>
                  <a:pt x="320" y="0"/>
                </a:moveTo>
                <a:cubicBezTo>
                  <a:pt x="144" y="0"/>
                  <a:pt x="0" y="144"/>
                  <a:pt x="0" y="321"/>
                </a:cubicBezTo>
                <a:lnTo>
                  <a:pt x="0" y="513"/>
                </a:lnTo>
                <a:lnTo>
                  <a:pt x="65" y="513"/>
                </a:lnTo>
                <a:lnTo>
                  <a:pt x="65" y="321"/>
                </a:lnTo>
                <a:cubicBezTo>
                  <a:pt x="65" y="171"/>
                  <a:pt x="177" y="60"/>
                  <a:pt x="320" y="60"/>
                </a:cubicBezTo>
                <a:cubicBezTo>
                  <a:pt x="464" y="60"/>
                  <a:pt x="576" y="171"/>
                  <a:pt x="576" y="321"/>
                </a:cubicBezTo>
                <a:lnTo>
                  <a:pt x="576" y="534"/>
                </a:lnTo>
                <a:lnTo>
                  <a:pt x="640" y="513"/>
                </a:lnTo>
                <a:lnTo>
                  <a:pt x="640" y="321"/>
                </a:lnTo>
                <a:cubicBezTo>
                  <a:pt x="640" y="144"/>
                  <a:pt x="497" y="0"/>
                  <a:pt x="320" y="0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1" name=""/>
          <p:cNvSpPr/>
          <p:nvPr/>
        </p:nvSpPr>
        <p:spPr>
          <a:xfrm>
            <a:off x="771480" y="5294520"/>
            <a:ext cx="276480" cy="100080"/>
          </a:xfrm>
          <a:custGeom>
            <a:avLst/>
            <a:gdLst/>
            <a:ahLst/>
            <a:rect l="0" t="0" r="r" b="b"/>
            <a:pathLst>
              <a:path w="768" h="278">
                <a:moveTo>
                  <a:pt x="128" y="236"/>
                </a:moveTo>
                <a:cubicBezTo>
                  <a:pt x="128" y="259"/>
                  <a:pt x="108" y="278"/>
                  <a:pt x="85" y="278"/>
                </a:cubicBezTo>
                <a:lnTo>
                  <a:pt x="42" y="278"/>
                </a:lnTo>
                <a:cubicBezTo>
                  <a:pt x="19" y="278"/>
                  <a:pt x="0" y="259"/>
                  <a:pt x="0" y="236"/>
                </a:cubicBezTo>
                <a:lnTo>
                  <a:pt x="0" y="43"/>
                </a:lnTo>
                <a:cubicBezTo>
                  <a:pt x="0" y="19"/>
                  <a:pt x="19" y="0"/>
                  <a:pt x="42" y="0"/>
                </a:cubicBezTo>
                <a:lnTo>
                  <a:pt x="85" y="0"/>
                </a:lnTo>
                <a:cubicBezTo>
                  <a:pt x="108" y="0"/>
                  <a:pt x="128" y="19"/>
                  <a:pt x="128" y="43"/>
                </a:cubicBezTo>
                <a:lnTo>
                  <a:pt x="128" y="236"/>
                </a:lnTo>
                <a:moveTo>
                  <a:pt x="768" y="236"/>
                </a:moveTo>
                <a:cubicBezTo>
                  <a:pt x="768" y="259"/>
                  <a:pt x="749" y="278"/>
                  <a:pt x="725" y="278"/>
                </a:cubicBezTo>
                <a:lnTo>
                  <a:pt x="683" y="278"/>
                </a:lnTo>
                <a:cubicBezTo>
                  <a:pt x="659" y="278"/>
                  <a:pt x="640" y="259"/>
                  <a:pt x="640" y="236"/>
                </a:cubicBezTo>
                <a:lnTo>
                  <a:pt x="640" y="43"/>
                </a:lnTo>
                <a:cubicBezTo>
                  <a:pt x="640" y="19"/>
                  <a:pt x="659" y="0"/>
                  <a:pt x="683" y="0"/>
                </a:cubicBezTo>
                <a:lnTo>
                  <a:pt x="725" y="0"/>
                </a:lnTo>
                <a:cubicBezTo>
                  <a:pt x="749" y="0"/>
                  <a:pt x="768" y="19"/>
                  <a:pt x="768" y="43"/>
                </a:cubicBezTo>
                <a:lnTo>
                  <a:pt x="768" y="236"/>
                </a:ln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2" name=""/>
          <p:cNvSpPr/>
          <p:nvPr/>
        </p:nvSpPr>
        <p:spPr>
          <a:xfrm>
            <a:off x="808560" y="5248440"/>
            <a:ext cx="177840" cy="199080"/>
          </a:xfrm>
          <a:custGeom>
            <a:avLst/>
            <a:gdLst/>
            <a:ahLst/>
            <a:rect l="0" t="0" r="r" b="b"/>
            <a:pathLst>
              <a:path w="494" h="553">
                <a:moveTo>
                  <a:pt x="305" y="0"/>
                </a:moveTo>
                <a:lnTo>
                  <a:pt x="170" y="28"/>
                </a:lnTo>
                <a:cubicBezTo>
                  <a:pt x="160" y="30"/>
                  <a:pt x="152" y="39"/>
                  <a:pt x="152" y="50"/>
                </a:cubicBezTo>
                <a:lnTo>
                  <a:pt x="152" y="395"/>
                </a:lnTo>
                <a:cubicBezTo>
                  <a:pt x="139" y="390"/>
                  <a:pt x="124" y="388"/>
                  <a:pt x="108" y="388"/>
                </a:cubicBezTo>
                <a:cubicBezTo>
                  <a:pt x="49" y="388"/>
                  <a:pt x="0" y="425"/>
                  <a:pt x="0" y="471"/>
                </a:cubicBezTo>
                <a:cubicBezTo>
                  <a:pt x="0" y="517"/>
                  <a:pt x="49" y="553"/>
                  <a:pt x="108" y="553"/>
                </a:cubicBezTo>
                <a:cubicBezTo>
                  <a:pt x="166" y="553"/>
                  <a:pt x="215" y="512"/>
                  <a:pt x="216" y="469"/>
                </a:cubicBezTo>
                <a:lnTo>
                  <a:pt x="216" y="137"/>
                </a:lnTo>
                <a:lnTo>
                  <a:pt x="306" y="118"/>
                </a:lnTo>
                <a:cubicBezTo>
                  <a:pt x="316" y="116"/>
                  <a:pt x="323" y="107"/>
                  <a:pt x="323" y="97"/>
                </a:cubicBezTo>
                <a:lnTo>
                  <a:pt x="323" y="14"/>
                </a:lnTo>
                <a:cubicBezTo>
                  <a:pt x="323" y="4"/>
                  <a:pt x="315" y="-2"/>
                  <a:pt x="305" y="0"/>
                </a:cubicBezTo>
                <a:moveTo>
                  <a:pt x="477" y="68"/>
                </a:moveTo>
                <a:lnTo>
                  <a:pt x="384" y="86"/>
                </a:lnTo>
                <a:cubicBezTo>
                  <a:pt x="375" y="88"/>
                  <a:pt x="366" y="98"/>
                  <a:pt x="366" y="108"/>
                </a:cubicBezTo>
                <a:lnTo>
                  <a:pt x="366" y="351"/>
                </a:lnTo>
                <a:cubicBezTo>
                  <a:pt x="366" y="348"/>
                  <a:pt x="347" y="346"/>
                  <a:pt x="336" y="346"/>
                </a:cubicBezTo>
                <a:cubicBezTo>
                  <a:pt x="293" y="346"/>
                  <a:pt x="258" y="373"/>
                  <a:pt x="258" y="407"/>
                </a:cubicBezTo>
                <a:cubicBezTo>
                  <a:pt x="258" y="440"/>
                  <a:pt x="294" y="467"/>
                  <a:pt x="337" y="467"/>
                </a:cubicBezTo>
                <a:cubicBezTo>
                  <a:pt x="380" y="467"/>
                  <a:pt x="415" y="440"/>
                  <a:pt x="415" y="407"/>
                </a:cubicBezTo>
                <a:lnTo>
                  <a:pt x="415" y="166"/>
                </a:lnTo>
                <a:lnTo>
                  <a:pt x="477" y="153"/>
                </a:lnTo>
                <a:cubicBezTo>
                  <a:pt x="487" y="151"/>
                  <a:pt x="494" y="142"/>
                  <a:pt x="494" y="132"/>
                </a:cubicBezTo>
                <a:lnTo>
                  <a:pt x="494" y="82"/>
                </a:lnTo>
                <a:cubicBezTo>
                  <a:pt x="494" y="72"/>
                  <a:pt x="487" y="66"/>
                  <a:pt x="477" y="68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3" name=""/>
          <p:cNvSpPr txBox="1"/>
          <p:nvPr/>
        </p:nvSpPr>
        <p:spPr>
          <a:xfrm>
            <a:off x="1300320" y="4559760"/>
            <a:ext cx="5381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Añadir un sistema de reproducción aleatoria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4" name=""/>
          <p:cNvSpPr txBox="1"/>
          <p:nvPr/>
        </p:nvSpPr>
        <p:spPr>
          <a:xfrm>
            <a:off x="1065240" y="5121720"/>
            <a:ext cx="7011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¡Convierte tu estructura dinámica en un reproductor real!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5" name=""/>
          <p:cNvSpPr txBox="1"/>
          <p:nvPr/>
        </p:nvSpPr>
        <p:spPr>
          <a:xfrm>
            <a:off x="11659680" y="6335280"/>
            <a:ext cx="24732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"/>
          <p:cNvSpPr/>
          <p:nvPr/>
        </p:nvSpPr>
        <p:spPr>
          <a:xfrm>
            <a:off x="855360" y="1731600"/>
            <a:ext cx="213480" cy="213120"/>
          </a:xfrm>
          <a:custGeom>
            <a:avLst/>
            <a:gdLst/>
            <a:ahLst/>
            <a:rect l="0" t="0" r="r" b="b"/>
            <a:pathLst>
              <a:path w="593" h="592">
                <a:moveTo>
                  <a:pt x="8" y="316"/>
                </a:moveTo>
                <a:cubicBezTo>
                  <a:pt x="-3" y="305"/>
                  <a:pt x="-3" y="287"/>
                  <a:pt x="8" y="276"/>
                </a:cubicBezTo>
                <a:lnTo>
                  <a:pt x="276" y="8"/>
                </a:lnTo>
                <a:cubicBezTo>
                  <a:pt x="288" y="-3"/>
                  <a:pt x="306" y="-3"/>
                  <a:pt x="317" y="8"/>
                </a:cubicBezTo>
                <a:lnTo>
                  <a:pt x="584" y="276"/>
                </a:lnTo>
                <a:cubicBezTo>
                  <a:pt x="595" y="287"/>
                  <a:pt x="595" y="305"/>
                  <a:pt x="584" y="316"/>
                </a:cubicBezTo>
                <a:lnTo>
                  <a:pt x="317" y="583"/>
                </a:lnTo>
                <a:cubicBezTo>
                  <a:pt x="306" y="594"/>
                  <a:pt x="288" y="594"/>
                  <a:pt x="276" y="583"/>
                </a:cubicBezTo>
                <a:lnTo>
                  <a:pt x="8" y="316"/>
                </a:ln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"/>
          <p:cNvSpPr/>
          <p:nvPr/>
        </p:nvSpPr>
        <p:spPr>
          <a:xfrm>
            <a:off x="825120" y="2382120"/>
            <a:ext cx="169200" cy="213120"/>
          </a:xfrm>
          <a:custGeom>
            <a:avLst/>
            <a:gdLst/>
            <a:ahLst/>
            <a:rect l="0" t="0" r="r" b="b"/>
            <a:pathLst>
              <a:path w="470" h="592">
                <a:moveTo>
                  <a:pt x="470" y="234"/>
                </a:moveTo>
                <a:cubicBezTo>
                  <a:pt x="470" y="371"/>
                  <a:pt x="363" y="392"/>
                  <a:pt x="363" y="520"/>
                </a:cubicBezTo>
                <a:cubicBezTo>
                  <a:pt x="363" y="586"/>
                  <a:pt x="297" y="592"/>
                  <a:pt x="245" y="592"/>
                </a:cubicBezTo>
                <a:cubicBezTo>
                  <a:pt x="201" y="592"/>
                  <a:pt x="105" y="575"/>
                  <a:pt x="105" y="520"/>
                </a:cubicBezTo>
                <a:cubicBezTo>
                  <a:pt x="105" y="392"/>
                  <a:pt x="0" y="371"/>
                  <a:pt x="0" y="234"/>
                </a:cubicBezTo>
                <a:cubicBezTo>
                  <a:pt x="0" y="104"/>
                  <a:pt x="112" y="0"/>
                  <a:pt x="236" y="0"/>
                </a:cubicBezTo>
                <a:cubicBezTo>
                  <a:pt x="361" y="0"/>
                  <a:pt x="470" y="104"/>
                  <a:pt x="470" y="234"/>
                </a:cubicBezTo>
                <a:close/>
              </a:path>
            </a:pathLst>
          </a:custGeom>
          <a:solidFill>
            <a:srgbClr val="ffd98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"/>
          <p:cNvSpPr/>
          <p:nvPr/>
        </p:nvSpPr>
        <p:spPr>
          <a:xfrm>
            <a:off x="877320" y="2626200"/>
            <a:ext cx="64440" cy="23760"/>
          </a:xfrm>
          <a:custGeom>
            <a:avLst/>
            <a:gdLst/>
            <a:ahLst/>
            <a:rect l="0" t="0" r="r" b="b"/>
            <a:pathLst>
              <a:path w="179" h="66">
                <a:moveTo>
                  <a:pt x="179" y="12"/>
                </a:moveTo>
                <a:cubicBezTo>
                  <a:pt x="179" y="30"/>
                  <a:pt x="131" y="66"/>
                  <a:pt x="89" y="66"/>
                </a:cubicBezTo>
                <a:cubicBezTo>
                  <a:pt x="48" y="66"/>
                  <a:pt x="0" y="30"/>
                  <a:pt x="0" y="12"/>
                </a:cubicBezTo>
                <a:cubicBezTo>
                  <a:pt x="0" y="-6"/>
                  <a:pt x="48" y="1"/>
                  <a:pt x="89" y="1"/>
                </a:cubicBezTo>
                <a:cubicBezTo>
                  <a:pt x="131" y="1"/>
                  <a:pt x="179" y="-6"/>
                  <a:pt x="179" y="12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"/>
          <p:cNvSpPr/>
          <p:nvPr/>
        </p:nvSpPr>
        <p:spPr>
          <a:xfrm>
            <a:off x="871200" y="2457720"/>
            <a:ext cx="77040" cy="131040"/>
          </a:xfrm>
          <a:custGeom>
            <a:avLst/>
            <a:gdLst/>
            <a:ahLst/>
            <a:rect l="0" t="0" r="r" b="b"/>
            <a:pathLst>
              <a:path w="214" h="364">
                <a:moveTo>
                  <a:pt x="208" y="6"/>
                </a:moveTo>
                <a:cubicBezTo>
                  <a:pt x="199" y="-2"/>
                  <a:pt x="186" y="-2"/>
                  <a:pt x="177" y="6"/>
                </a:cubicBezTo>
                <a:lnTo>
                  <a:pt x="107" y="77"/>
                </a:lnTo>
                <a:lnTo>
                  <a:pt x="37" y="6"/>
                </a:lnTo>
                <a:cubicBezTo>
                  <a:pt x="28" y="-2"/>
                  <a:pt x="14" y="-2"/>
                  <a:pt x="6" y="6"/>
                </a:cubicBezTo>
                <a:cubicBezTo>
                  <a:pt x="-2" y="15"/>
                  <a:pt x="-2" y="28"/>
                  <a:pt x="6" y="37"/>
                </a:cubicBezTo>
                <a:lnTo>
                  <a:pt x="86" y="116"/>
                </a:lnTo>
                <a:lnTo>
                  <a:pt x="86" y="342"/>
                </a:lnTo>
                <a:cubicBezTo>
                  <a:pt x="86" y="354"/>
                  <a:pt x="96" y="364"/>
                  <a:pt x="107" y="364"/>
                </a:cubicBezTo>
                <a:cubicBezTo>
                  <a:pt x="119" y="364"/>
                  <a:pt x="129" y="354"/>
                  <a:pt x="129" y="342"/>
                </a:cubicBezTo>
                <a:lnTo>
                  <a:pt x="129" y="116"/>
                </a:lnTo>
                <a:lnTo>
                  <a:pt x="208" y="37"/>
                </a:lnTo>
                <a:cubicBezTo>
                  <a:pt x="216" y="28"/>
                  <a:pt x="216" y="15"/>
                  <a:pt x="208" y="6"/>
                </a:cubicBezTo>
                <a:close/>
              </a:path>
            </a:pathLst>
          </a:custGeom>
          <a:solidFill>
            <a:srgbClr val="ffcc4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"/>
          <p:cNvSpPr/>
          <p:nvPr/>
        </p:nvSpPr>
        <p:spPr>
          <a:xfrm>
            <a:off x="863280" y="2572920"/>
            <a:ext cx="92520" cy="61560"/>
          </a:xfrm>
          <a:custGeom>
            <a:avLst/>
            <a:gdLst/>
            <a:ahLst/>
            <a:rect l="0" t="0" r="r" b="b"/>
            <a:pathLst>
              <a:path w="257" h="171">
                <a:moveTo>
                  <a:pt x="257" y="129"/>
                </a:moveTo>
                <a:cubicBezTo>
                  <a:pt x="257" y="152"/>
                  <a:pt x="238" y="171"/>
                  <a:pt x="215" y="171"/>
                </a:cubicBezTo>
                <a:lnTo>
                  <a:pt x="44" y="171"/>
                </a:lnTo>
                <a:cubicBezTo>
                  <a:pt x="19" y="171"/>
                  <a:pt x="0" y="152"/>
                  <a:pt x="0" y="129"/>
                </a:cubicBezTo>
                <a:lnTo>
                  <a:pt x="0" y="0"/>
                </a:lnTo>
                <a:lnTo>
                  <a:pt x="257" y="0"/>
                </a:lnTo>
                <a:lnTo>
                  <a:pt x="257" y="129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"/>
          <p:cNvSpPr/>
          <p:nvPr/>
        </p:nvSpPr>
        <p:spPr>
          <a:xfrm>
            <a:off x="855720" y="2565360"/>
            <a:ext cx="108000" cy="61560"/>
          </a:xfrm>
          <a:custGeom>
            <a:avLst/>
            <a:gdLst/>
            <a:ahLst/>
            <a:rect l="0" t="0" r="r" b="b"/>
            <a:pathLst>
              <a:path w="300" h="171">
                <a:moveTo>
                  <a:pt x="21" y="171"/>
                </a:moveTo>
                <a:cubicBezTo>
                  <a:pt x="11" y="171"/>
                  <a:pt x="2" y="164"/>
                  <a:pt x="0" y="153"/>
                </a:cubicBezTo>
                <a:cubicBezTo>
                  <a:pt x="-2" y="142"/>
                  <a:pt x="6" y="131"/>
                  <a:pt x="18" y="129"/>
                </a:cubicBezTo>
                <a:lnTo>
                  <a:pt x="275" y="85"/>
                </a:lnTo>
                <a:cubicBezTo>
                  <a:pt x="286" y="83"/>
                  <a:pt x="297" y="91"/>
                  <a:pt x="299" y="104"/>
                </a:cubicBezTo>
                <a:cubicBezTo>
                  <a:pt x="301" y="115"/>
                  <a:pt x="293" y="126"/>
                  <a:pt x="282" y="128"/>
                </a:cubicBezTo>
                <a:lnTo>
                  <a:pt x="25" y="171"/>
                </a:lnTo>
                <a:cubicBezTo>
                  <a:pt x="24" y="171"/>
                  <a:pt x="23" y="171"/>
                  <a:pt x="21" y="171"/>
                </a:cubicBezTo>
                <a:moveTo>
                  <a:pt x="21" y="85"/>
                </a:moveTo>
                <a:cubicBezTo>
                  <a:pt x="11" y="85"/>
                  <a:pt x="2" y="77"/>
                  <a:pt x="0" y="67"/>
                </a:cubicBezTo>
                <a:cubicBezTo>
                  <a:pt x="-2" y="55"/>
                  <a:pt x="6" y="44"/>
                  <a:pt x="18" y="43"/>
                </a:cubicBezTo>
                <a:lnTo>
                  <a:pt x="275" y="0"/>
                </a:lnTo>
                <a:cubicBezTo>
                  <a:pt x="286" y="-2"/>
                  <a:pt x="297" y="6"/>
                  <a:pt x="299" y="17"/>
                </a:cubicBezTo>
                <a:cubicBezTo>
                  <a:pt x="301" y="29"/>
                  <a:pt x="293" y="40"/>
                  <a:pt x="282" y="42"/>
                </a:cubicBezTo>
                <a:lnTo>
                  <a:pt x="25" y="85"/>
                </a:lnTo>
                <a:cubicBezTo>
                  <a:pt x="24" y="85"/>
                  <a:pt x="23" y="85"/>
                  <a:pt x="21" y="85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1160280" y="1593720"/>
            <a:ext cx="65494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2.1 ¿Qué supuesto queremos trabajar?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"/>
          <p:cNvSpPr/>
          <p:nvPr/>
        </p:nvSpPr>
        <p:spPr>
          <a:xfrm>
            <a:off x="1047600" y="30574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1065240" y="2331000"/>
            <a:ext cx="4895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Desarrollo de una aplicación basada en: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"/>
          <p:cNvSpPr/>
          <p:nvPr/>
        </p:nvSpPr>
        <p:spPr>
          <a:xfrm>
            <a:off x="1047600" y="3543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"/>
          <p:cNvSpPr txBox="1"/>
          <p:nvPr/>
        </p:nvSpPr>
        <p:spPr>
          <a:xfrm>
            <a:off x="1300320" y="2902320"/>
            <a:ext cx="3432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Listas dinámicas enlazadas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"/>
          <p:cNvSpPr/>
          <p:nvPr/>
        </p:nvSpPr>
        <p:spPr>
          <a:xfrm>
            <a:off x="1047600" y="40194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"/>
          <p:cNvSpPr txBox="1"/>
          <p:nvPr/>
        </p:nvSpPr>
        <p:spPr>
          <a:xfrm>
            <a:off x="1300320" y="3387960"/>
            <a:ext cx="5334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Implementación y gestión de nodos en Java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"/>
          <p:cNvSpPr/>
          <p:nvPr/>
        </p:nvSpPr>
        <p:spPr>
          <a:xfrm>
            <a:off x="771480" y="4485960"/>
            <a:ext cx="276480" cy="276840"/>
          </a:xfrm>
          <a:custGeom>
            <a:avLst/>
            <a:gdLst/>
            <a:ahLst/>
            <a:rect l="0" t="0" r="r" b="b"/>
            <a:pathLst>
              <a:path w="768" h="769">
                <a:moveTo>
                  <a:pt x="768" y="385"/>
                </a:moveTo>
                <a:cubicBezTo>
                  <a:pt x="768" y="410"/>
                  <a:pt x="765" y="435"/>
                  <a:pt x="761" y="460"/>
                </a:cubicBezTo>
                <a:cubicBezTo>
                  <a:pt x="756" y="485"/>
                  <a:pt x="748" y="509"/>
                  <a:pt x="739" y="532"/>
                </a:cubicBezTo>
                <a:cubicBezTo>
                  <a:pt x="729" y="555"/>
                  <a:pt x="717" y="577"/>
                  <a:pt x="703" y="598"/>
                </a:cubicBezTo>
                <a:cubicBezTo>
                  <a:pt x="689" y="619"/>
                  <a:pt x="673" y="638"/>
                  <a:pt x="656" y="656"/>
                </a:cubicBezTo>
                <a:cubicBezTo>
                  <a:pt x="638" y="674"/>
                  <a:pt x="618" y="690"/>
                  <a:pt x="597" y="704"/>
                </a:cubicBezTo>
                <a:cubicBezTo>
                  <a:pt x="576" y="718"/>
                  <a:pt x="554" y="730"/>
                  <a:pt x="530" y="739"/>
                </a:cubicBezTo>
                <a:cubicBezTo>
                  <a:pt x="507" y="749"/>
                  <a:pt x="483" y="756"/>
                  <a:pt x="458" y="761"/>
                </a:cubicBezTo>
                <a:cubicBezTo>
                  <a:pt x="433" y="766"/>
                  <a:pt x="408" y="769"/>
                  <a:pt x="383" y="769"/>
                </a:cubicBezTo>
                <a:cubicBezTo>
                  <a:pt x="358" y="769"/>
                  <a:pt x="333" y="766"/>
                  <a:pt x="308" y="761"/>
                </a:cubicBezTo>
                <a:cubicBezTo>
                  <a:pt x="284" y="756"/>
                  <a:pt x="260" y="749"/>
                  <a:pt x="236" y="739"/>
                </a:cubicBezTo>
                <a:cubicBezTo>
                  <a:pt x="213" y="730"/>
                  <a:pt x="191" y="718"/>
                  <a:pt x="170" y="704"/>
                </a:cubicBezTo>
                <a:cubicBezTo>
                  <a:pt x="149" y="690"/>
                  <a:pt x="130" y="674"/>
                  <a:pt x="112" y="656"/>
                </a:cubicBezTo>
                <a:cubicBezTo>
                  <a:pt x="94" y="638"/>
                  <a:pt x="78" y="619"/>
                  <a:pt x="64" y="598"/>
                </a:cubicBezTo>
                <a:cubicBezTo>
                  <a:pt x="50" y="577"/>
                  <a:pt x="38" y="555"/>
                  <a:pt x="29" y="532"/>
                </a:cubicBezTo>
                <a:cubicBezTo>
                  <a:pt x="19" y="509"/>
                  <a:pt x="12" y="485"/>
                  <a:pt x="7" y="460"/>
                </a:cubicBezTo>
                <a:cubicBezTo>
                  <a:pt x="2" y="435"/>
                  <a:pt x="0" y="410"/>
                  <a:pt x="0" y="385"/>
                </a:cubicBezTo>
                <a:cubicBezTo>
                  <a:pt x="0" y="360"/>
                  <a:pt x="2" y="335"/>
                  <a:pt x="7" y="310"/>
                </a:cubicBezTo>
                <a:cubicBezTo>
                  <a:pt x="12" y="285"/>
                  <a:pt x="19" y="261"/>
                  <a:pt x="29" y="238"/>
                </a:cubicBezTo>
                <a:cubicBezTo>
                  <a:pt x="38" y="215"/>
                  <a:pt x="50" y="192"/>
                  <a:pt x="64" y="171"/>
                </a:cubicBezTo>
                <a:cubicBezTo>
                  <a:pt x="78" y="150"/>
                  <a:pt x="94" y="131"/>
                  <a:pt x="112" y="113"/>
                </a:cubicBezTo>
                <a:cubicBezTo>
                  <a:pt x="130" y="95"/>
                  <a:pt x="149" y="79"/>
                  <a:pt x="170" y="65"/>
                </a:cubicBezTo>
                <a:cubicBezTo>
                  <a:pt x="191" y="51"/>
                  <a:pt x="213" y="39"/>
                  <a:pt x="236" y="30"/>
                </a:cubicBezTo>
                <a:cubicBezTo>
                  <a:pt x="260" y="20"/>
                  <a:pt x="284" y="13"/>
                  <a:pt x="308" y="8"/>
                </a:cubicBezTo>
                <a:cubicBezTo>
                  <a:pt x="333" y="3"/>
                  <a:pt x="358" y="0"/>
                  <a:pt x="383" y="0"/>
                </a:cubicBezTo>
                <a:cubicBezTo>
                  <a:pt x="408" y="0"/>
                  <a:pt x="433" y="3"/>
                  <a:pt x="458" y="8"/>
                </a:cubicBezTo>
                <a:cubicBezTo>
                  <a:pt x="483" y="13"/>
                  <a:pt x="507" y="20"/>
                  <a:pt x="530" y="30"/>
                </a:cubicBezTo>
                <a:cubicBezTo>
                  <a:pt x="554" y="39"/>
                  <a:pt x="576" y="51"/>
                  <a:pt x="597" y="65"/>
                </a:cubicBezTo>
                <a:cubicBezTo>
                  <a:pt x="618" y="79"/>
                  <a:pt x="638" y="95"/>
                  <a:pt x="656" y="113"/>
                </a:cubicBezTo>
                <a:cubicBezTo>
                  <a:pt x="673" y="131"/>
                  <a:pt x="689" y="150"/>
                  <a:pt x="703" y="171"/>
                </a:cubicBezTo>
                <a:cubicBezTo>
                  <a:pt x="717" y="192"/>
                  <a:pt x="729" y="215"/>
                  <a:pt x="739" y="238"/>
                </a:cubicBezTo>
                <a:cubicBezTo>
                  <a:pt x="748" y="261"/>
                  <a:pt x="756" y="285"/>
                  <a:pt x="761" y="310"/>
                </a:cubicBezTo>
                <a:cubicBezTo>
                  <a:pt x="765" y="335"/>
                  <a:pt x="768" y="360"/>
                  <a:pt x="768" y="38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806040" y="4520520"/>
            <a:ext cx="207360" cy="207720"/>
          </a:xfrm>
          <a:custGeom>
            <a:avLst/>
            <a:gdLst/>
            <a:ahLst/>
            <a:rect l="0" t="0" r="r" b="b"/>
            <a:pathLst>
              <a:path w="576" h="577">
                <a:moveTo>
                  <a:pt x="576" y="288"/>
                </a:moveTo>
                <a:cubicBezTo>
                  <a:pt x="576" y="307"/>
                  <a:pt x="574" y="326"/>
                  <a:pt x="570" y="344"/>
                </a:cubicBezTo>
                <a:cubicBezTo>
                  <a:pt x="567" y="363"/>
                  <a:pt x="561" y="382"/>
                  <a:pt x="554" y="399"/>
                </a:cubicBezTo>
                <a:cubicBezTo>
                  <a:pt x="547" y="417"/>
                  <a:pt x="538" y="433"/>
                  <a:pt x="528" y="449"/>
                </a:cubicBezTo>
                <a:cubicBezTo>
                  <a:pt x="517" y="465"/>
                  <a:pt x="505" y="479"/>
                  <a:pt x="492" y="492"/>
                </a:cubicBezTo>
                <a:cubicBezTo>
                  <a:pt x="478" y="506"/>
                  <a:pt x="464" y="518"/>
                  <a:pt x="448" y="528"/>
                </a:cubicBezTo>
                <a:cubicBezTo>
                  <a:pt x="432" y="539"/>
                  <a:pt x="416" y="548"/>
                  <a:pt x="398" y="555"/>
                </a:cubicBezTo>
                <a:cubicBezTo>
                  <a:pt x="381" y="562"/>
                  <a:pt x="363" y="568"/>
                  <a:pt x="343" y="571"/>
                </a:cubicBezTo>
                <a:cubicBezTo>
                  <a:pt x="325" y="575"/>
                  <a:pt x="306" y="577"/>
                  <a:pt x="287" y="577"/>
                </a:cubicBezTo>
                <a:cubicBezTo>
                  <a:pt x="268" y="577"/>
                  <a:pt x="250" y="575"/>
                  <a:pt x="231" y="571"/>
                </a:cubicBezTo>
                <a:cubicBezTo>
                  <a:pt x="213" y="568"/>
                  <a:pt x="195" y="562"/>
                  <a:pt x="177" y="555"/>
                </a:cubicBezTo>
                <a:cubicBezTo>
                  <a:pt x="160" y="548"/>
                  <a:pt x="143" y="539"/>
                  <a:pt x="127" y="528"/>
                </a:cubicBezTo>
                <a:cubicBezTo>
                  <a:pt x="112" y="518"/>
                  <a:pt x="97" y="506"/>
                  <a:pt x="84" y="492"/>
                </a:cubicBezTo>
                <a:cubicBezTo>
                  <a:pt x="70" y="479"/>
                  <a:pt x="59" y="465"/>
                  <a:pt x="48" y="449"/>
                </a:cubicBezTo>
                <a:cubicBezTo>
                  <a:pt x="38" y="433"/>
                  <a:pt x="29" y="417"/>
                  <a:pt x="21" y="399"/>
                </a:cubicBezTo>
                <a:cubicBezTo>
                  <a:pt x="14" y="382"/>
                  <a:pt x="9" y="363"/>
                  <a:pt x="5" y="344"/>
                </a:cubicBezTo>
                <a:cubicBezTo>
                  <a:pt x="1" y="326"/>
                  <a:pt x="0" y="307"/>
                  <a:pt x="0" y="288"/>
                </a:cubicBezTo>
                <a:cubicBezTo>
                  <a:pt x="0" y="269"/>
                  <a:pt x="1" y="250"/>
                  <a:pt x="5" y="232"/>
                </a:cubicBezTo>
                <a:cubicBezTo>
                  <a:pt x="9" y="213"/>
                  <a:pt x="14" y="195"/>
                  <a:pt x="21" y="178"/>
                </a:cubicBezTo>
                <a:cubicBezTo>
                  <a:pt x="29" y="160"/>
                  <a:pt x="38" y="144"/>
                  <a:pt x="48" y="128"/>
                </a:cubicBezTo>
                <a:cubicBezTo>
                  <a:pt x="59" y="112"/>
                  <a:pt x="70" y="98"/>
                  <a:pt x="84" y="85"/>
                </a:cubicBezTo>
                <a:cubicBezTo>
                  <a:pt x="97" y="71"/>
                  <a:pt x="112" y="59"/>
                  <a:pt x="127" y="49"/>
                </a:cubicBezTo>
                <a:cubicBezTo>
                  <a:pt x="143" y="38"/>
                  <a:pt x="160" y="29"/>
                  <a:pt x="177" y="22"/>
                </a:cubicBezTo>
                <a:cubicBezTo>
                  <a:pt x="195" y="15"/>
                  <a:pt x="213" y="10"/>
                  <a:pt x="231" y="6"/>
                </a:cubicBezTo>
                <a:cubicBezTo>
                  <a:pt x="250" y="2"/>
                  <a:pt x="268" y="0"/>
                  <a:pt x="287" y="0"/>
                </a:cubicBezTo>
                <a:cubicBezTo>
                  <a:pt x="306" y="0"/>
                  <a:pt x="325" y="2"/>
                  <a:pt x="343" y="6"/>
                </a:cubicBezTo>
                <a:cubicBezTo>
                  <a:pt x="363" y="10"/>
                  <a:pt x="381" y="15"/>
                  <a:pt x="398" y="22"/>
                </a:cubicBezTo>
                <a:cubicBezTo>
                  <a:pt x="416" y="29"/>
                  <a:pt x="432" y="38"/>
                  <a:pt x="448" y="49"/>
                </a:cubicBezTo>
                <a:cubicBezTo>
                  <a:pt x="464" y="59"/>
                  <a:pt x="478" y="71"/>
                  <a:pt x="492" y="85"/>
                </a:cubicBezTo>
                <a:cubicBezTo>
                  <a:pt x="505" y="98"/>
                  <a:pt x="517" y="112"/>
                  <a:pt x="528" y="128"/>
                </a:cubicBezTo>
                <a:cubicBezTo>
                  <a:pt x="538" y="144"/>
                  <a:pt x="547" y="160"/>
                  <a:pt x="554" y="178"/>
                </a:cubicBezTo>
                <a:cubicBezTo>
                  <a:pt x="561" y="195"/>
                  <a:pt x="567" y="213"/>
                  <a:pt x="570" y="232"/>
                </a:cubicBezTo>
                <a:cubicBezTo>
                  <a:pt x="574" y="250"/>
                  <a:pt x="576" y="269"/>
                  <a:pt x="576" y="28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"/>
          <p:cNvSpPr/>
          <p:nvPr/>
        </p:nvSpPr>
        <p:spPr>
          <a:xfrm>
            <a:off x="832680" y="4547520"/>
            <a:ext cx="153720" cy="153720"/>
          </a:xfrm>
          <a:custGeom>
            <a:avLst/>
            <a:gdLst/>
            <a:ahLst/>
            <a:rect l="0" t="0" r="r" b="b"/>
            <a:pathLst>
              <a:path w="427" h="427">
                <a:moveTo>
                  <a:pt x="427" y="213"/>
                </a:moveTo>
                <a:cubicBezTo>
                  <a:pt x="427" y="227"/>
                  <a:pt x="426" y="241"/>
                  <a:pt x="423" y="255"/>
                </a:cubicBezTo>
                <a:cubicBezTo>
                  <a:pt x="421" y="268"/>
                  <a:pt x="417" y="282"/>
                  <a:pt x="411" y="295"/>
                </a:cubicBezTo>
                <a:cubicBezTo>
                  <a:pt x="406" y="308"/>
                  <a:pt x="399" y="320"/>
                  <a:pt x="391" y="331"/>
                </a:cubicBezTo>
                <a:cubicBezTo>
                  <a:pt x="384" y="343"/>
                  <a:pt x="375" y="354"/>
                  <a:pt x="365" y="365"/>
                </a:cubicBezTo>
                <a:cubicBezTo>
                  <a:pt x="355" y="375"/>
                  <a:pt x="344" y="383"/>
                  <a:pt x="333" y="391"/>
                </a:cubicBezTo>
                <a:cubicBezTo>
                  <a:pt x="321" y="399"/>
                  <a:pt x="309" y="406"/>
                  <a:pt x="296" y="411"/>
                </a:cubicBezTo>
                <a:cubicBezTo>
                  <a:pt x="283" y="416"/>
                  <a:pt x="270" y="420"/>
                  <a:pt x="256" y="423"/>
                </a:cubicBezTo>
                <a:cubicBezTo>
                  <a:pt x="242" y="426"/>
                  <a:pt x="228" y="427"/>
                  <a:pt x="214" y="427"/>
                </a:cubicBezTo>
                <a:cubicBezTo>
                  <a:pt x="200" y="427"/>
                  <a:pt x="186" y="426"/>
                  <a:pt x="173" y="423"/>
                </a:cubicBezTo>
                <a:cubicBezTo>
                  <a:pt x="159" y="420"/>
                  <a:pt x="146" y="416"/>
                  <a:pt x="133" y="411"/>
                </a:cubicBezTo>
                <a:cubicBezTo>
                  <a:pt x="120" y="406"/>
                  <a:pt x="107" y="399"/>
                  <a:pt x="96" y="391"/>
                </a:cubicBezTo>
                <a:cubicBezTo>
                  <a:pt x="84" y="383"/>
                  <a:pt x="73" y="375"/>
                  <a:pt x="64" y="365"/>
                </a:cubicBezTo>
                <a:cubicBezTo>
                  <a:pt x="54" y="354"/>
                  <a:pt x="45" y="343"/>
                  <a:pt x="37" y="331"/>
                </a:cubicBezTo>
                <a:cubicBezTo>
                  <a:pt x="28" y="320"/>
                  <a:pt x="22" y="308"/>
                  <a:pt x="16" y="295"/>
                </a:cubicBezTo>
                <a:cubicBezTo>
                  <a:pt x="11" y="282"/>
                  <a:pt x="7" y="268"/>
                  <a:pt x="4" y="255"/>
                </a:cubicBezTo>
                <a:cubicBezTo>
                  <a:pt x="1" y="241"/>
                  <a:pt x="0" y="227"/>
                  <a:pt x="0" y="213"/>
                </a:cubicBezTo>
                <a:cubicBezTo>
                  <a:pt x="0" y="199"/>
                  <a:pt x="1" y="185"/>
                  <a:pt x="4" y="171"/>
                </a:cubicBezTo>
                <a:cubicBezTo>
                  <a:pt x="7" y="158"/>
                  <a:pt x="11" y="144"/>
                  <a:pt x="16" y="131"/>
                </a:cubicBezTo>
                <a:cubicBezTo>
                  <a:pt x="22" y="119"/>
                  <a:pt x="28" y="106"/>
                  <a:pt x="37" y="95"/>
                </a:cubicBezTo>
                <a:cubicBezTo>
                  <a:pt x="45" y="83"/>
                  <a:pt x="54" y="72"/>
                  <a:pt x="64" y="62"/>
                </a:cubicBezTo>
                <a:cubicBezTo>
                  <a:pt x="73" y="52"/>
                  <a:pt x="84" y="44"/>
                  <a:pt x="96" y="36"/>
                </a:cubicBezTo>
                <a:cubicBezTo>
                  <a:pt x="107" y="28"/>
                  <a:pt x="120" y="21"/>
                  <a:pt x="133" y="16"/>
                </a:cubicBezTo>
                <a:cubicBezTo>
                  <a:pt x="146" y="11"/>
                  <a:pt x="159" y="7"/>
                  <a:pt x="173" y="4"/>
                </a:cubicBezTo>
                <a:cubicBezTo>
                  <a:pt x="186" y="1"/>
                  <a:pt x="200" y="0"/>
                  <a:pt x="214" y="0"/>
                </a:cubicBezTo>
                <a:cubicBezTo>
                  <a:pt x="228" y="0"/>
                  <a:pt x="242" y="1"/>
                  <a:pt x="256" y="4"/>
                </a:cubicBezTo>
                <a:cubicBezTo>
                  <a:pt x="270" y="7"/>
                  <a:pt x="283" y="11"/>
                  <a:pt x="296" y="16"/>
                </a:cubicBezTo>
                <a:cubicBezTo>
                  <a:pt x="309" y="21"/>
                  <a:pt x="321" y="28"/>
                  <a:pt x="333" y="36"/>
                </a:cubicBezTo>
                <a:cubicBezTo>
                  <a:pt x="344" y="44"/>
                  <a:pt x="355" y="52"/>
                  <a:pt x="365" y="62"/>
                </a:cubicBezTo>
                <a:cubicBezTo>
                  <a:pt x="375" y="72"/>
                  <a:pt x="384" y="83"/>
                  <a:pt x="391" y="95"/>
                </a:cubicBezTo>
                <a:cubicBezTo>
                  <a:pt x="399" y="106"/>
                  <a:pt x="406" y="119"/>
                  <a:pt x="411" y="131"/>
                </a:cubicBezTo>
                <a:cubicBezTo>
                  <a:pt x="417" y="144"/>
                  <a:pt x="421" y="158"/>
                  <a:pt x="423" y="171"/>
                </a:cubicBezTo>
                <a:cubicBezTo>
                  <a:pt x="426" y="185"/>
                  <a:pt x="427" y="199"/>
                  <a:pt x="427" y="213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"/>
          <p:cNvSpPr/>
          <p:nvPr/>
        </p:nvSpPr>
        <p:spPr>
          <a:xfrm>
            <a:off x="863280" y="4578120"/>
            <a:ext cx="92520" cy="92520"/>
          </a:xfrm>
          <a:custGeom>
            <a:avLst/>
            <a:gdLst/>
            <a:ahLst/>
            <a:rect l="0" t="0" r="r" b="b"/>
            <a:pathLst>
              <a:path w="257" h="257">
                <a:moveTo>
                  <a:pt x="257" y="128"/>
                </a:moveTo>
                <a:cubicBezTo>
                  <a:pt x="257" y="145"/>
                  <a:pt x="254" y="162"/>
                  <a:pt x="247" y="178"/>
                </a:cubicBezTo>
                <a:cubicBezTo>
                  <a:pt x="241" y="194"/>
                  <a:pt x="232" y="207"/>
                  <a:pt x="220" y="219"/>
                </a:cubicBezTo>
                <a:cubicBezTo>
                  <a:pt x="208" y="231"/>
                  <a:pt x="194" y="241"/>
                  <a:pt x="178" y="247"/>
                </a:cubicBezTo>
                <a:cubicBezTo>
                  <a:pt x="163" y="254"/>
                  <a:pt x="146" y="257"/>
                  <a:pt x="129" y="257"/>
                </a:cubicBezTo>
                <a:cubicBezTo>
                  <a:pt x="112" y="257"/>
                  <a:pt x="96" y="254"/>
                  <a:pt x="80" y="247"/>
                </a:cubicBezTo>
                <a:cubicBezTo>
                  <a:pt x="65" y="241"/>
                  <a:pt x="51" y="231"/>
                  <a:pt x="39" y="219"/>
                </a:cubicBezTo>
                <a:cubicBezTo>
                  <a:pt x="27" y="207"/>
                  <a:pt x="17" y="194"/>
                  <a:pt x="10" y="178"/>
                </a:cubicBezTo>
                <a:cubicBezTo>
                  <a:pt x="4" y="162"/>
                  <a:pt x="0" y="145"/>
                  <a:pt x="0" y="128"/>
                </a:cubicBezTo>
                <a:cubicBezTo>
                  <a:pt x="0" y="111"/>
                  <a:pt x="4" y="95"/>
                  <a:pt x="10" y="79"/>
                </a:cubicBezTo>
                <a:cubicBezTo>
                  <a:pt x="17" y="63"/>
                  <a:pt x="27" y="50"/>
                  <a:pt x="39" y="38"/>
                </a:cubicBezTo>
                <a:cubicBezTo>
                  <a:pt x="51" y="26"/>
                  <a:pt x="65" y="16"/>
                  <a:pt x="80" y="10"/>
                </a:cubicBezTo>
                <a:cubicBezTo>
                  <a:pt x="96" y="3"/>
                  <a:pt x="112" y="0"/>
                  <a:pt x="129" y="0"/>
                </a:cubicBezTo>
                <a:cubicBezTo>
                  <a:pt x="146" y="0"/>
                  <a:pt x="163" y="3"/>
                  <a:pt x="178" y="10"/>
                </a:cubicBezTo>
                <a:cubicBezTo>
                  <a:pt x="194" y="16"/>
                  <a:pt x="208" y="26"/>
                  <a:pt x="220" y="38"/>
                </a:cubicBezTo>
                <a:cubicBezTo>
                  <a:pt x="232" y="50"/>
                  <a:pt x="241" y="63"/>
                  <a:pt x="247" y="79"/>
                </a:cubicBezTo>
                <a:cubicBezTo>
                  <a:pt x="254" y="95"/>
                  <a:pt x="257" y="111"/>
                  <a:pt x="257" y="128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"/>
          <p:cNvSpPr/>
          <p:nvPr/>
        </p:nvSpPr>
        <p:spPr>
          <a:xfrm>
            <a:off x="886320" y="460116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4"/>
                </a:moveTo>
                <a:cubicBezTo>
                  <a:pt x="129" y="72"/>
                  <a:pt x="128" y="81"/>
                  <a:pt x="124" y="88"/>
                </a:cubicBezTo>
                <a:cubicBezTo>
                  <a:pt x="121" y="96"/>
                  <a:pt x="116" y="103"/>
                  <a:pt x="110" y="109"/>
                </a:cubicBezTo>
                <a:cubicBezTo>
                  <a:pt x="104" y="116"/>
                  <a:pt x="98" y="121"/>
                  <a:pt x="90" y="124"/>
                </a:cubicBezTo>
                <a:cubicBezTo>
                  <a:pt x="82" y="127"/>
                  <a:pt x="74" y="129"/>
                  <a:pt x="65" y="129"/>
                </a:cubicBezTo>
                <a:cubicBezTo>
                  <a:pt x="57" y="129"/>
                  <a:pt x="49" y="127"/>
                  <a:pt x="41" y="124"/>
                </a:cubicBezTo>
                <a:cubicBezTo>
                  <a:pt x="33" y="121"/>
                  <a:pt x="26" y="116"/>
                  <a:pt x="20" y="109"/>
                </a:cubicBezTo>
                <a:cubicBezTo>
                  <a:pt x="13" y="103"/>
                  <a:pt x="8" y="96"/>
                  <a:pt x="5" y="88"/>
                </a:cubicBezTo>
                <a:cubicBezTo>
                  <a:pt x="2" y="81"/>
                  <a:pt x="0" y="72"/>
                  <a:pt x="0" y="64"/>
                </a:cubicBezTo>
                <a:cubicBezTo>
                  <a:pt x="0" y="56"/>
                  <a:pt x="2" y="47"/>
                  <a:pt x="5" y="40"/>
                </a:cubicBezTo>
                <a:cubicBezTo>
                  <a:pt x="8" y="32"/>
                  <a:pt x="13" y="25"/>
                  <a:pt x="20" y="19"/>
                </a:cubicBezTo>
                <a:cubicBezTo>
                  <a:pt x="26" y="13"/>
                  <a:pt x="33" y="8"/>
                  <a:pt x="41" y="5"/>
                </a:cubicBezTo>
                <a:cubicBezTo>
                  <a:pt x="49" y="2"/>
                  <a:pt x="57" y="0"/>
                  <a:pt x="65" y="0"/>
                </a:cubicBezTo>
                <a:cubicBezTo>
                  <a:pt x="74" y="0"/>
                  <a:pt x="82" y="2"/>
                  <a:pt x="90" y="5"/>
                </a:cubicBezTo>
                <a:cubicBezTo>
                  <a:pt x="98" y="8"/>
                  <a:pt x="104" y="13"/>
                  <a:pt x="110" y="19"/>
                </a:cubicBezTo>
                <a:cubicBezTo>
                  <a:pt x="116" y="25"/>
                  <a:pt x="121" y="32"/>
                  <a:pt x="124" y="40"/>
                </a:cubicBezTo>
                <a:cubicBezTo>
                  <a:pt x="128" y="47"/>
                  <a:pt x="129" y="56"/>
                  <a:pt x="129" y="64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"/>
          <p:cNvSpPr/>
          <p:nvPr/>
        </p:nvSpPr>
        <p:spPr>
          <a:xfrm>
            <a:off x="906120" y="4626360"/>
            <a:ext cx="106560" cy="129600"/>
          </a:xfrm>
          <a:custGeom>
            <a:avLst/>
            <a:gdLst/>
            <a:ahLst/>
            <a:rect l="0" t="0" r="r" b="b"/>
            <a:pathLst>
              <a:path w="296" h="360">
                <a:moveTo>
                  <a:pt x="14" y="0"/>
                </a:moveTo>
                <a:lnTo>
                  <a:pt x="296" y="251"/>
                </a:lnTo>
                <a:cubicBezTo>
                  <a:pt x="296" y="251"/>
                  <a:pt x="238" y="324"/>
                  <a:pt x="126" y="360"/>
                </a:cubicBezTo>
                <a:lnTo>
                  <a:pt x="0" y="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"/>
          <p:cNvSpPr/>
          <p:nvPr/>
        </p:nvSpPr>
        <p:spPr>
          <a:xfrm>
            <a:off x="903960" y="4612320"/>
            <a:ext cx="20160" cy="19800"/>
          </a:xfrm>
          <a:custGeom>
            <a:avLst/>
            <a:gdLst/>
            <a:ahLst/>
            <a:rect l="0" t="0" r="r" b="b"/>
            <a:pathLst>
              <a:path w="56" h="55">
                <a:moveTo>
                  <a:pt x="23" y="55"/>
                </a:moveTo>
                <a:cubicBezTo>
                  <a:pt x="17" y="55"/>
                  <a:pt x="12" y="53"/>
                  <a:pt x="8" y="49"/>
                </a:cubicBezTo>
                <a:cubicBezTo>
                  <a:pt x="-2" y="41"/>
                  <a:pt x="-2" y="27"/>
                  <a:pt x="8" y="19"/>
                </a:cubicBezTo>
                <a:lnTo>
                  <a:pt x="20" y="6"/>
                </a:lnTo>
                <a:cubicBezTo>
                  <a:pt x="28" y="-2"/>
                  <a:pt x="41" y="-2"/>
                  <a:pt x="50" y="6"/>
                </a:cubicBezTo>
                <a:cubicBezTo>
                  <a:pt x="59" y="15"/>
                  <a:pt x="59" y="29"/>
                  <a:pt x="50" y="37"/>
                </a:cubicBezTo>
                <a:lnTo>
                  <a:pt x="38" y="49"/>
                </a:lnTo>
                <a:cubicBezTo>
                  <a:pt x="33" y="53"/>
                  <a:pt x="28" y="55"/>
                  <a:pt x="23" y="55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"/>
          <p:cNvSpPr/>
          <p:nvPr/>
        </p:nvSpPr>
        <p:spPr>
          <a:xfrm>
            <a:off x="954360" y="4485960"/>
            <a:ext cx="93600" cy="93600"/>
          </a:xfrm>
          <a:custGeom>
            <a:avLst/>
            <a:gdLst/>
            <a:ahLst/>
            <a:rect l="0" t="0" r="r" b="b"/>
            <a:pathLst>
              <a:path w="260" h="260">
                <a:moveTo>
                  <a:pt x="4" y="150"/>
                </a:moveTo>
                <a:cubicBezTo>
                  <a:pt x="-4" y="194"/>
                  <a:pt x="4" y="250"/>
                  <a:pt x="4" y="250"/>
                </a:cubicBezTo>
                <a:lnTo>
                  <a:pt x="156" y="92"/>
                </a:lnTo>
                <a:cubicBezTo>
                  <a:pt x="162" y="61"/>
                  <a:pt x="145" y="8"/>
                  <a:pt x="119" y="1"/>
                </a:cubicBezTo>
                <a:cubicBezTo>
                  <a:pt x="94" y="-5"/>
                  <a:pt x="31" y="18"/>
                  <a:pt x="4" y="150"/>
                </a:cubicBezTo>
                <a:moveTo>
                  <a:pt x="112" y="257"/>
                </a:moveTo>
                <a:cubicBezTo>
                  <a:pt x="67" y="265"/>
                  <a:pt x="11" y="257"/>
                  <a:pt x="11" y="257"/>
                </a:cubicBezTo>
                <a:lnTo>
                  <a:pt x="170" y="106"/>
                </a:lnTo>
                <a:cubicBezTo>
                  <a:pt x="201" y="99"/>
                  <a:pt x="253" y="118"/>
                  <a:pt x="260" y="143"/>
                </a:cubicBezTo>
                <a:cubicBezTo>
                  <a:pt x="266" y="168"/>
                  <a:pt x="243" y="230"/>
                  <a:pt x="112" y="257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"/>
          <p:cNvSpPr/>
          <p:nvPr/>
        </p:nvSpPr>
        <p:spPr>
          <a:xfrm>
            <a:off x="910800" y="4510440"/>
            <a:ext cx="115200" cy="114840"/>
          </a:xfrm>
          <a:custGeom>
            <a:avLst/>
            <a:gdLst/>
            <a:ahLst/>
            <a:rect l="0" t="0" r="r" b="b"/>
            <a:pathLst>
              <a:path w="320" h="319">
                <a:moveTo>
                  <a:pt x="313" y="28"/>
                </a:moveTo>
                <a:lnTo>
                  <a:pt x="64" y="307"/>
                </a:lnTo>
                <a:cubicBezTo>
                  <a:pt x="56" y="316"/>
                  <a:pt x="28" y="327"/>
                  <a:pt x="10" y="308"/>
                </a:cubicBezTo>
                <a:cubicBezTo>
                  <a:pt x="-7" y="290"/>
                  <a:pt x="2" y="264"/>
                  <a:pt x="9" y="256"/>
                </a:cubicBezTo>
                <a:lnTo>
                  <a:pt x="292" y="7"/>
                </a:lnTo>
                <a:cubicBezTo>
                  <a:pt x="292" y="7"/>
                  <a:pt x="306" y="-7"/>
                  <a:pt x="316" y="4"/>
                </a:cubicBezTo>
                <a:cubicBezTo>
                  <a:pt x="327" y="14"/>
                  <a:pt x="313" y="28"/>
                  <a:pt x="313" y="28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1300320" y="3864240"/>
            <a:ext cx="7764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Visualización de la evolución estructural en tiempo de ejecución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"/>
          <p:cNvSpPr txBox="1"/>
          <p:nvPr/>
        </p:nvSpPr>
        <p:spPr>
          <a:xfrm>
            <a:off x="1065240" y="4435920"/>
            <a:ext cx="10071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El objetivo es que el alumnado entienda cómo funcionan las estructuras enlazadas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747720" y="4845600"/>
            <a:ext cx="1600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modificables.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"/>
          <p:cNvSpPr/>
          <p:nvPr/>
        </p:nvSpPr>
        <p:spPr>
          <a:xfrm>
            <a:off x="911520" y="2197080"/>
            <a:ext cx="221760" cy="265320"/>
          </a:xfrm>
          <a:custGeom>
            <a:avLst/>
            <a:gdLst/>
            <a:ahLst/>
            <a:rect l="0" t="0" r="r" b="b"/>
            <a:pathLst>
              <a:path w="616" h="737">
                <a:moveTo>
                  <a:pt x="448" y="562"/>
                </a:moveTo>
                <a:lnTo>
                  <a:pt x="448" y="507"/>
                </a:lnTo>
                <a:cubicBezTo>
                  <a:pt x="476" y="478"/>
                  <a:pt x="529" y="426"/>
                  <a:pt x="543" y="360"/>
                </a:cubicBezTo>
                <a:cubicBezTo>
                  <a:pt x="547" y="362"/>
                  <a:pt x="544" y="363"/>
                  <a:pt x="549" y="363"/>
                </a:cubicBezTo>
                <a:cubicBezTo>
                  <a:pt x="570" y="363"/>
                  <a:pt x="584" y="336"/>
                  <a:pt x="584" y="302"/>
                </a:cubicBezTo>
                <a:cubicBezTo>
                  <a:pt x="584" y="269"/>
                  <a:pt x="565" y="242"/>
                  <a:pt x="545" y="241"/>
                </a:cubicBezTo>
                <a:cubicBezTo>
                  <a:pt x="549" y="226"/>
                  <a:pt x="551" y="207"/>
                  <a:pt x="551" y="182"/>
                </a:cubicBezTo>
                <a:cubicBezTo>
                  <a:pt x="551" y="99"/>
                  <a:pt x="479" y="0"/>
                  <a:pt x="320" y="0"/>
                </a:cubicBezTo>
                <a:cubicBezTo>
                  <a:pt x="178" y="0"/>
                  <a:pt x="89" y="99"/>
                  <a:pt x="89" y="182"/>
                </a:cubicBezTo>
                <a:cubicBezTo>
                  <a:pt x="89" y="206"/>
                  <a:pt x="90" y="226"/>
                  <a:pt x="93" y="241"/>
                </a:cubicBezTo>
                <a:cubicBezTo>
                  <a:pt x="73" y="244"/>
                  <a:pt x="58" y="270"/>
                  <a:pt x="58" y="302"/>
                </a:cubicBezTo>
                <a:cubicBezTo>
                  <a:pt x="58" y="336"/>
                  <a:pt x="75" y="363"/>
                  <a:pt x="96" y="363"/>
                </a:cubicBezTo>
                <a:cubicBezTo>
                  <a:pt x="101" y="363"/>
                  <a:pt x="94" y="362"/>
                  <a:pt x="98" y="360"/>
                </a:cubicBezTo>
                <a:cubicBezTo>
                  <a:pt x="112" y="426"/>
                  <a:pt x="168" y="478"/>
                  <a:pt x="196" y="507"/>
                </a:cubicBezTo>
                <a:lnTo>
                  <a:pt x="196" y="559"/>
                </a:lnTo>
                <a:cubicBezTo>
                  <a:pt x="84" y="572"/>
                  <a:pt x="0" y="632"/>
                  <a:pt x="0" y="692"/>
                </a:cubicBezTo>
                <a:lnTo>
                  <a:pt x="0" y="714"/>
                </a:lnTo>
                <a:cubicBezTo>
                  <a:pt x="0" y="737"/>
                  <a:pt x="23" y="737"/>
                  <a:pt x="46" y="737"/>
                </a:cubicBezTo>
                <a:lnTo>
                  <a:pt x="570" y="737"/>
                </a:lnTo>
                <a:cubicBezTo>
                  <a:pt x="593" y="737"/>
                  <a:pt x="616" y="737"/>
                  <a:pt x="616" y="714"/>
                </a:cubicBezTo>
                <a:lnTo>
                  <a:pt x="616" y="692"/>
                </a:lnTo>
                <a:cubicBezTo>
                  <a:pt x="616" y="636"/>
                  <a:pt x="532" y="580"/>
                  <a:pt x="448" y="562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"/>
          <p:cNvSpPr/>
          <p:nvPr/>
        </p:nvSpPr>
        <p:spPr>
          <a:xfrm>
            <a:off x="790920" y="2277360"/>
            <a:ext cx="221400" cy="265320"/>
          </a:xfrm>
          <a:custGeom>
            <a:avLst/>
            <a:gdLst/>
            <a:ahLst/>
            <a:rect l="0" t="0" r="r" b="b"/>
            <a:pathLst>
              <a:path w="615" h="737">
                <a:moveTo>
                  <a:pt x="447" y="561"/>
                </a:moveTo>
                <a:lnTo>
                  <a:pt x="447" y="506"/>
                </a:lnTo>
                <a:cubicBezTo>
                  <a:pt x="475" y="478"/>
                  <a:pt x="528" y="426"/>
                  <a:pt x="542" y="359"/>
                </a:cubicBezTo>
                <a:cubicBezTo>
                  <a:pt x="546" y="361"/>
                  <a:pt x="543" y="363"/>
                  <a:pt x="548" y="363"/>
                </a:cubicBezTo>
                <a:cubicBezTo>
                  <a:pt x="570" y="363"/>
                  <a:pt x="584" y="335"/>
                  <a:pt x="584" y="301"/>
                </a:cubicBezTo>
                <a:cubicBezTo>
                  <a:pt x="584" y="268"/>
                  <a:pt x="564" y="241"/>
                  <a:pt x="544" y="240"/>
                </a:cubicBezTo>
                <a:cubicBezTo>
                  <a:pt x="548" y="226"/>
                  <a:pt x="549" y="207"/>
                  <a:pt x="549" y="182"/>
                </a:cubicBezTo>
                <a:cubicBezTo>
                  <a:pt x="549" y="99"/>
                  <a:pt x="478" y="0"/>
                  <a:pt x="319" y="0"/>
                </a:cubicBezTo>
                <a:cubicBezTo>
                  <a:pt x="177" y="0"/>
                  <a:pt x="89" y="99"/>
                  <a:pt x="89" y="182"/>
                </a:cubicBezTo>
                <a:cubicBezTo>
                  <a:pt x="89" y="206"/>
                  <a:pt x="90" y="225"/>
                  <a:pt x="93" y="241"/>
                </a:cubicBezTo>
                <a:cubicBezTo>
                  <a:pt x="73" y="244"/>
                  <a:pt x="58" y="270"/>
                  <a:pt x="58" y="301"/>
                </a:cubicBezTo>
                <a:cubicBezTo>
                  <a:pt x="58" y="335"/>
                  <a:pt x="75" y="363"/>
                  <a:pt x="96" y="363"/>
                </a:cubicBezTo>
                <a:cubicBezTo>
                  <a:pt x="101" y="363"/>
                  <a:pt x="94" y="361"/>
                  <a:pt x="98" y="359"/>
                </a:cubicBezTo>
                <a:cubicBezTo>
                  <a:pt x="112" y="426"/>
                  <a:pt x="168" y="478"/>
                  <a:pt x="196" y="506"/>
                </a:cubicBezTo>
                <a:lnTo>
                  <a:pt x="196" y="558"/>
                </a:lnTo>
                <a:cubicBezTo>
                  <a:pt x="84" y="572"/>
                  <a:pt x="0" y="631"/>
                  <a:pt x="0" y="692"/>
                </a:cubicBezTo>
                <a:lnTo>
                  <a:pt x="0" y="715"/>
                </a:lnTo>
                <a:cubicBezTo>
                  <a:pt x="0" y="737"/>
                  <a:pt x="23" y="737"/>
                  <a:pt x="46" y="737"/>
                </a:cubicBezTo>
                <a:lnTo>
                  <a:pt x="570" y="737"/>
                </a:lnTo>
                <a:cubicBezTo>
                  <a:pt x="592" y="737"/>
                  <a:pt x="615" y="737"/>
                  <a:pt x="615" y="715"/>
                </a:cubicBezTo>
                <a:lnTo>
                  <a:pt x="615" y="692"/>
                </a:lnTo>
                <a:cubicBezTo>
                  <a:pt x="615" y="635"/>
                  <a:pt x="531" y="579"/>
                  <a:pt x="447" y="561"/>
                </a:cubicBezTo>
                <a:close/>
              </a:path>
            </a:pathLst>
          </a:custGeom>
          <a:solidFill>
            <a:srgbClr val="2266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"/>
          <p:cNvSpPr/>
          <p:nvPr/>
        </p:nvSpPr>
        <p:spPr>
          <a:xfrm>
            <a:off x="1047600" y="30193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"/>
          <p:cNvSpPr txBox="1"/>
          <p:nvPr/>
        </p:nvSpPr>
        <p:spPr>
          <a:xfrm>
            <a:off x="1160280" y="2127240"/>
            <a:ext cx="61531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2.2 Contextualización del alumnado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"/>
          <p:cNvSpPr/>
          <p:nvPr/>
        </p:nvSpPr>
        <p:spPr>
          <a:xfrm>
            <a:off x="1047600" y="35049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"/>
          <p:cNvSpPr txBox="1"/>
          <p:nvPr/>
        </p:nvSpPr>
        <p:spPr>
          <a:xfrm>
            <a:off x="1300320" y="2864160"/>
            <a:ext cx="2814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Alumnado de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1.º DAM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"/>
          <p:cNvSpPr/>
          <p:nvPr/>
        </p:nvSpPr>
        <p:spPr>
          <a:xfrm>
            <a:off x="1047600" y="39909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"/>
          <p:cNvSpPr txBox="1"/>
          <p:nvPr/>
        </p:nvSpPr>
        <p:spPr>
          <a:xfrm>
            <a:off x="1300320" y="3350160"/>
            <a:ext cx="6615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 intermedio: ya han visto arrays, clases y métodos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"/>
          <p:cNvSpPr/>
          <p:nvPr/>
        </p:nvSpPr>
        <p:spPr>
          <a:xfrm>
            <a:off x="1047600" y="4476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1300320" y="3835800"/>
            <a:ext cx="8270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Familiarizados con programación estructurada y orientada a objetos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1300320" y="4321440"/>
            <a:ext cx="5989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Grupo heterogéneo en ritmo y experiencia previa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"/>
          <p:cNvSpPr/>
          <p:nvPr/>
        </p:nvSpPr>
        <p:spPr>
          <a:xfrm>
            <a:off x="801000" y="2396160"/>
            <a:ext cx="131040" cy="137520"/>
          </a:xfrm>
          <a:custGeom>
            <a:avLst/>
            <a:gdLst/>
            <a:ahLst/>
            <a:rect l="0" t="0" r="r" b="b"/>
            <a:pathLst>
              <a:path w="364" h="382">
                <a:moveTo>
                  <a:pt x="364" y="272"/>
                </a:moveTo>
                <a:cubicBezTo>
                  <a:pt x="364" y="332"/>
                  <a:pt x="342" y="382"/>
                  <a:pt x="280" y="382"/>
                </a:cubicBezTo>
                <a:lnTo>
                  <a:pt x="84" y="382"/>
                </a:lnTo>
                <a:cubicBezTo>
                  <a:pt x="-28" y="382"/>
                  <a:pt x="-28" y="0"/>
                  <a:pt x="84" y="0"/>
                </a:cubicBezTo>
                <a:lnTo>
                  <a:pt x="280" y="0"/>
                </a:lnTo>
                <a:cubicBezTo>
                  <a:pt x="342" y="0"/>
                  <a:pt x="364" y="49"/>
                  <a:pt x="364" y="109"/>
                </a:cubicBezTo>
                <a:lnTo>
                  <a:pt x="364" y="272"/>
                </a:lnTo>
                <a:close/>
              </a:path>
            </a:pathLst>
          </a:custGeom>
          <a:solidFill>
            <a:srgbClr val="55378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"/>
          <p:cNvSpPr/>
          <p:nvPr/>
        </p:nvSpPr>
        <p:spPr>
          <a:xfrm>
            <a:off x="851400" y="2396160"/>
            <a:ext cx="281880" cy="137520"/>
          </a:xfrm>
          <a:custGeom>
            <a:avLst/>
            <a:gdLst/>
            <a:ahLst/>
            <a:rect l="0" t="0" r="r" b="b"/>
            <a:pathLst>
              <a:path w="783" h="382">
                <a:moveTo>
                  <a:pt x="755" y="326"/>
                </a:moveTo>
                <a:lnTo>
                  <a:pt x="727" y="326"/>
                </a:lnTo>
                <a:lnTo>
                  <a:pt x="727" y="54"/>
                </a:lnTo>
                <a:lnTo>
                  <a:pt x="755" y="54"/>
                </a:lnTo>
                <a:cubicBezTo>
                  <a:pt x="770" y="54"/>
                  <a:pt x="783" y="42"/>
                  <a:pt x="783" y="27"/>
                </a:cubicBezTo>
                <a:cubicBezTo>
                  <a:pt x="783" y="12"/>
                  <a:pt x="770" y="0"/>
                  <a:pt x="755" y="0"/>
                </a:cubicBezTo>
                <a:lnTo>
                  <a:pt x="83" y="0"/>
                </a:lnTo>
                <a:cubicBezTo>
                  <a:pt x="-28" y="0"/>
                  <a:pt x="-28" y="382"/>
                  <a:pt x="83" y="382"/>
                </a:cubicBezTo>
                <a:lnTo>
                  <a:pt x="755" y="382"/>
                </a:lnTo>
                <a:cubicBezTo>
                  <a:pt x="770" y="382"/>
                  <a:pt x="783" y="369"/>
                  <a:pt x="783" y="353"/>
                </a:cubicBezTo>
                <a:cubicBezTo>
                  <a:pt x="783" y="338"/>
                  <a:pt x="770" y="326"/>
                  <a:pt x="755" y="326"/>
                </a:cubicBezTo>
                <a:close/>
              </a:path>
            </a:pathLst>
          </a:custGeom>
          <a:solidFill>
            <a:srgbClr val="9266c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"/>
          <p:cNvSpPr/>
          <p:nvPr/>
        </p:nvSpPr>
        <p:spPr>
          <a:xfrm>
            <a:off x="876240" y="2415600"/>
            <a:ext cx="256680" cy="98280"/>
          </a:xfrm>
          <a:custGeom>
            <a:avLst/>
            <a:gdLst/>
            <a:ahLst/>
            <a:rect l="0" t="0" r="r" b="b"/>
            <a:pathLst>
              <a:path w="713" h="273">
                <a:moveTo>
                  <a:pt x="690" y="273"/>
                </a:moveTo>
                <a:lnTo>
                  <a:pt x="42" y="273"/>
                </a:lnTo>
                <a:cubicBezTo>
                  <a:pt x="-14" y="273"/>
                  <a:pt x="-14" y="0"/>
                  <a:pt x="42" y="0"/>
                </a:cubicBezTo>
                <a:lnTo>
                  <a:pt x="690" y="0"/>
                </a:lnTo>
                <a:cubicBezTo>
                  <a:pt x="721" y="0"/>
                  <a:pt x="721" y="273"/>
                  <a:pt x="690" y="273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"/>
          <p:cNvSpPr/>
          <p:nvPr/>
        </p:nvSpPr>
        <p:spPr>
          <a:xfrm>
            <a:off x="876240" y="2415600"/>
            <a:ext cx="255240" cy="90360"/>
          </a:xfrm>
          <a:custGeom>
            <a:avLst/>
            <a:gdLst/>
            <a:ahLst/>
            <a:rect l="0" t="0" r="r" b="b"/>
            <a:pathLst>
              <a:path w="709" h="251">
                <a:moveTo>
                  <a:pt x="57" y="55"/>
                </a:moveTo>
                <a:lnTo>
                  <a:pt x="709" y="55"/>
                </a:lnTo>
                <a:cubicBezTo>
                  <a:pt x="706" y="23"/>
                  <a:pt x="699" y="0"/>
                  <a:pt x="690" y="0"/>
                </a:cubicBezTo>
                <a:lnTo>
                  <a:pt x="43" y="0"/>
                </a:lnTo>
                <a:cubicBezTo>
                  <a:pt x="-4" y="0"/>
                  <a:pt x="-12" y="186"/>
                  <a:pt x="18" y="251"/>
                </a:cubicBezTo>
                <a:cubicBezTo>
                  <a:pt x="7" y="171"/>
                  <a:pt x="20" y="55"/>
                  <a:pt x="57" y="55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"/>
          <p:cNvSpPr/>
          <p:nvPr/>
        </p:nvSpPr>
        <p:spPr>
          <a:xfrm>
            <a:off x="790920" y="2200320"/>
            <a:ext cx="110880" cy="108000"/>
          </a:xfrm>
          <a:custGeom>
            <a:avLst/>
            <a:gdLst/>
            <a:ahLst/>
            <a:rect l="0" t="0" r="r" b="b"/>
            <a:pathLst>
              <a:path w="308" h="300">
                <a:moveTo>
                  <a:pt x="308" y="191"/>
                </a:moveTo>
                <a:cubicBezTo>
                  <a:pt x="308" y="252"/>
                  <a:pt x="258" y="300"/>
                  <a:pt x="197" y="300"/>
                </a:cubicBezTo>
                <a:lnTo>
                  <a:pt x="84" y="300"/>
                </a:lnTo>
                <a:cubicBezTo>
                  <a:pt x="-28" y="300"/>
                  <a:pt x="-28" y="0"/>
                  <a:pt x="84" y="0"/>
                </a:cubicBezTo>
                <a:lnTo>
                  <a:pt x="197" y="0"/>
                </a:lnTo>
                <a:cubicBezTo>
                  <a:pt x="258" y="0"/>
                  <a:pt x="308" y="50"/>
                  <a:pt x="308" y="110"/>
                </a:cubicBezTo>
                <a:lnTo>
                  <a:pt x="308" y="191"/>
                </a:lnTo>
                <a:close/>
              </a:path>
            </a:pathLst>
          </a:custGeom>
          <a:solidFill>
            <a:srgbClr val="2266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"/>
          <p:cNvSpPr/>
          <p:nvPr/>
        </p:nvSpPr>
        <p:spPr>
          <a:xfrm>
            <a:off x="821160" y="2200320"/>
            <a:ext cx="281880" cy="108000"/>
          </a:xfrm>
          <a:custGeom>
            <a:avLst/>
            <a:gdLst/>
            <a:ahLst/>
            <a:rect l="0" t="0" r="r" b="b"/>
            <a:pathLst>
              <a:path w="783" h="300">
                <a:moveTo>
                  <a:pt x="755" y="246"/>
                </a:moveTo>
                <a:lnTo>
                  <a:pt x="727" y="246"/>
                </a:lnTo>
                <a:lnTo>
                  <a:pt x="727" y="55"/>
                </a:lnTo>
                <a:lnTo>
                  <a:pt x="755" y="55"/>
                </a:lnTo>
                <a:cubicBezTo>
                  <a:pt x="770" y="55"/>
                  <a:pt x="783" y="43"/>
                  <a:pt x="783" y="28"/>
                </a:cubicBezTo>
                <a:cubicBezTo>
                  <a:pt x="783" y="12"/>
                  <a:pt x="770" y="0"/>
                  <a:pt x="755" y="0"/>
                </a:cubicBezTo>
                <a:lnTo>
                  <a:pt x="84" y="0"/>
                </a:lnTo>
                <a:cubicBezTo>
                  <a:pt x="-28" y="0"/>
                  <a:pt x="-28" y="300"/>
                  <a:pt x="84" y="300"/>
                </a:cubicBezTo>
                <a:lnTo>
                  <a:pt x="755" y="300"/>
                </a:lnTo>
                <a:cubicBezTo>
                  <a:pt x="770" y="300"/>
                  <a:pt x="783" y="288"/>
                  <a:pt x="783" y="273"/>
                </a:cubicBezTo>
                <a:cubicBezTo>
                  <a:pt x="783" y="258"/>
                  <a:pt x="770" y="246"/>
                  <a:pt x="755" y="246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"/>
          <p:cNvSpPr/>
          <p:nvPr/>
        </p:nvSpPr>
        <p:spPr>
          <a:xfrm>
            <a:off x="846360" y="2219760"/>
            <a:ext cx="256680" cy="69120"/>
          </a:xfrm>
          <a:custGeom>
            <a:avLst/>
            <a:gdLst/>
            <a:ahLst/>
            <a:rect l="0" t="0" r="r" b="b"/>
            <a:pathLst>
              <a:path w="713" h="192">
                <a:moveTo>
                  <a:pt x="690" y="192"/>
                </a:moveTo>
                <a:lnTo>
                  <a:pt x="42" y="192"/>
                </a:lnTo>
                <a:cubicBezTo>
                  <a:pt x="-14" y="192"/>
                  <a:pt x="-14" y="0"/>
                  <a:pt x="42" y="0"/>
                </a:cubicBezTo>
                <a:lnTo>
                  <a:pt x="690" y="0"/>
                </a:lnTo>
                <a:cubicBezTo>
                  <a:pt x="720" y="0"/>
                  <a:pt x="720" y="192"/>
                  <a:pt x="690" y="192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"/>
          <p:cNvSpPr/>
          <p:nvPr/>
        </p:nvSpPr>
        <p:spPr>
          <a:xfrm>
            <a:off x="846360" y="2219760"/>
            <a:ext cx="255960" cy="44640"/>
          </a:xfrm>
          <a:custGeom>
            <a:avLst/>
            <a:gdLst/>
            <a:ahLst/>
            <a:rect l="0" t="0" r="r" b="b"/>
            <a:pathLst>
              <a:path w="711" h="124">
                <a:moveTo>
                  <a:pt x="42" y="55"/>
                </a:moveTo>
                <a:lnTo>
                  <a:pt x="711" y="55"/>
                </a:lnTo>
                <a:cubicBezTo>
                  <a:pt x="708" y="24"/>
                  <a:pt x="701" y="0"/>
                  <a:pt x="690" y="0"/>
                </a:cubicBezTo>
                <a:lnTo>
                  <a:pt x="42" y="0"/>
                </a:lnTo>
                <a:cubicBezTo>
                  <a:pt x="8" y="0"/>
                  <a:pt x="-5" y="68"/>
                  <a:pt x="1" y="124"/>
                </a:cubicBezTo>
                <a:cubicBezTo>
                  <a:pt x="6" y="86"/>
                  <a:pt x="19" y="55"/>
                  <a:pt x="42" y="55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"/>
          <p:cNvSpPr/>
          <p:nvPr/>
        </p:nvSpPr>
        <p:spPr>
          <a:xfrm>
            <a:off x="811080" y="2307960"/>
            <a:ext cx="171360" cy="88560"/>
          </a:xfrm>
          <a:custGeom>
            <a:avLst/>
            <a:gdLst/>
            <a:ahLst/>
            <a:rect l="0" t="0" r="r" b="b"/>
            <a:pathLst>
              <a:path w="476" h="246">
                <a:moveTo>
                  <a:pt x="476" y="137"/>
                </a:moveTo>
                <a:cubicBezTo>
                  <a:pt x="476" y="197"/>
                  <a:pt x="426" y="246"/>
                  <a:pt x="364" y="246"/>
                </a:cubicBezTo>
                <a:lnTo>
                  <a:pt x="84" y="246"/>
                </a:lnTo>
                <a:cubicBezTo>
                  <a:pt x="-28" y="246"/>
                  <a:pt x="-28" y="0"/>
                  <a:pt x="84" y="0"/>
                </a:cubicBezTo>
                <a:lnTo>
                  <a:pt x="364" y="0"/>
                </a:lnTo>
                <a:cubicBezTo>
                  <a:pt x="426" y="0"/>
                  <a:pt x="476" y="49"/>
                  <a:pt x="476" y="110"/>
                </a:cubicBezTo>
                <a:lnTo>
                  <a:pt x="476" y="137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"/>
          <p:cNvSpPr/>
          <p:nvPr/>
        </p:nvSpPr>
        <p:spPr>
          <a:xfrm>
            <a:off x="901440" y="2307960"/>
            <a:ext cx="241560" cy="88560"/>
          </a:xfrm>
          <a:custGeom>
            <a:avLst/>
            <a:gdLst/>
            <a:ahLst/>
            <a:rect l="0" t="0" r="r" b="b"/>
            <a:pathLst>
              <a:path w="671" h="246">
                <a:moveTo>
                  <a:pt x="644" y="192"/>
                </a:moveTo>
                <a:lnTo>
                  <a:pt x="616" y="192"/>
                </a:lnTo>
                <a:lnTo>
                  <a:pt x="616" y="56"/>
                </a:lnTo>
                <a:lnTo>
                  <a:pt x="644" y="56"/>
                </a:lnTo>
                <a:cubicBezTo>
                  <a:pt x="659" y="56"/>
                  <a:pt x="671" y="42"/>
                  <a:pt x="671" y="27"/>
                </a:cubicBezTo>
                <a:cubicBezTo>
                  <a:pt x="671" y="12"/>
                  <a:pt x="659" y="0"/>
                  <a:pt x="644" y="0"/>
                </a:cubicBezTo>
                <a:lnTo>
                  <a:pt x="84" y="0"/>
                </a:lnTo>
                <a:cubicBezTo>
                  <a:pt x="-28" y="0"/>
                  <a:pt x="-28" y="246"/>
                  <a:pt x="84" y="246"/>
                </a:cubicBezTo>
                <a:lnTo>
                  <a:pt x="644" y="246"/>
                </a:lnTo>
                <a:cubicBezTo>
                  <a:pt x="659" y="246"/>
                  <a:pt x="671" y="234"/>
                  <a:pt x="671" y="219"/>
                </a:cubicBezTo>
                <a:cubicBezTo>
                  <a:pt x="671" y="204"/>
                  <a:pt x="659" y="192"/>
                  <a:pt x="644" y="192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"/>
          <p:cNvSpPr/>
          <p:nvPr/>
        </p:nvSpPr>
        <p:spPr>
          <a:xfrm>
            <a:off x="926640" y="2327760"/>
            <a:ext cx="216360" cy="49320"/>
          </a:xfrm>
          <a:custGeom>
            <a:avLst/>
            <a:gdLst/>
            <a:ahLst/>
            <a:rect l="0" t="0" r="r" b="b"/>
            <a:pathLst>
              <a:path w="601" h="137">
                <a:moveTo>
                  <a:pt x="578" y="137"/>
                </a:moveTo>
                <a:lnTo>
                  <a:pt x="42" y="137"/>
                </a:lnTo>
                <a:cubicBezTo>
                  <a:pt x="-14" y="137"/>
                  <a:pt x="-14" y="0"/>
                  <a:pt x="42" y="0"/>
                </a:cubicBezTo>
                <a:lnTo>
                  <a:pt x="578" y="0"/>
                </a:lnTo>
                <a:cubicBezTo>
                  <a:pt x="609" y="0"/>
                  <a:pt x="609" y="137"/>
                  <a:pt x="578" y="137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"/>
          <p:cNvSpPr/>
          <p:nvPr/>
        </p:nvSpPr>
        <p:spPr>
          <a:xfrm>
            <a:off x="926640" y="2327760"/>
            <a:ext cx="216360" cy="34560"/>
          </a:xfrm>
          <a:custGeom>
            <a:avLst/>
            <a:gdLst/>
            <a:ahLst/>
            <a:rect l="0" t="0" r="r" b="b"/>
            <a:pathLst>
              <a:path w="601" h="96">
                <a:moveTo>
                  <a:pt x="42" y="55"/>
                </a:moveTo>
                <a:lnTo>
                  <a:pt x="601" y="55"/>
                </a:lnTo>
                <a:cubicBezTo>
                  <a:pt x="599" y="25"/>
                  <a:pt x="592" y="0"/>
                  <a:pt x="578" y="0"/>
                </a:cubicBezTo>
                <a:lnTo>
                  <a:pt x="42" y="0"/>
                </a:lnTo>
                <a:cubicBezTo>
                  <a:pt x="6" y="0"/>
                  <a:pt x="-6" y="56"/>
                  <a:pt x="3" y="96"/>
                </a:cubicBezTo>
                <a:cubicBezTo>
                  <a:pt x="9" y="73"/>
                  <a:pt x="22" y="55"/>
                  <a:pt x="42" y="55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"/>
          <p:cNvSpPr/>
          <p:nvPr/>
        </p:nvSpPr>
        <p:spPr>
          <a:xfrm>
            <a:off x="1047600" y="30193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"/>
          <p:cNvSpPr txBox="1"/>
          <p:nvPr/>
        </p:nvSpPr>
        <p:spPr>
          <a:xfrm>
            <a:off x="1160280" y="2127240"/>
            <a:ext cx="64821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2.3 Conocimientos previos requeridos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"/>
          <p:cNvSpPr/>
          <p:nvPr/>
        </p:nvSpPr>
        <p:spPr>
          <a:xfrm>
            <a:off x="5047920" y="2895480"/>
            <a:ext cx="448200" cy="371880"/>
          </a:xfrm>
          <a:custGeom>
            <a:avLst/>
            <a:gdLst/>
            <a:ahLst/>
            <a:rect l="0" t="0" r="r" b="b"/>
            <a:pathLst>
              <a:path w="1245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9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40" y="54"/>
                  <a:pt x="47" y="46"/>
                </a:cubicBezTo>
                <a:cubicBezTo>
                  <a:pt x="54" y="39"/>
                  <a:pt x="62" y="32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1086" y="0"/>
                </a:lnTo>
                <a:cubicBezTo>
                  <a:pt x="1097" y="0"/>
                  <a:pt x="1107" y="1"/>
                  <a:pt x="1117" y="3"/>
                </a:cubicBezTo>
                <a:cubicBezTo>
                  <a:pt x="1127" y="5"/>
                  <a:pt x="1137" y="8"/>
                  <a:pt x="1147" y="12"/>
                </a:cubicBezTo>
                <a:cubicBezTo>
                  <a:pt x="1157" y="16"/>
                  <a:pt x="1166" y="21"/>
                  <a:pt x="1174" y="27"/>
                </a:cubicBezTo>
                <a:cubicBezTo>
                  <a:pt x="1183" y="32"/>
                  <a:pt x="1191" y="39"/>
                  <a:pt x="1198" y="46"/>
                </a:cubicBezTo>
                <a:cubicBezTo>
                  <a:pt x="1206" y="54"/>
                  <a:pt x="1212" y="62"/>
                  <a:pt x="1218" y="70"/>
                </a:cubicBezTo>
                <a:cubicBezTo>
                  <a:pt x="1224" y="79"/>
                  <a:pt x="1229" y="88"/>
                  <a:pt x="1233" y="98"/>
                </a:cubicBezTo>
                <a:cubicBezTo>
                  <a:pt x="1237" y="107"/>
                  <a:pt x="1240" y="117"/>
                  <a:pt x="1242" y="128"/>
                </a:cubicBezTo>
                <a:cubicBezTo>
                  <a:pt x="1244" y="138"/>
                  <a:pt x="1245" y="148"/>
                  <a:pt x="1245" y="159"/>
                </a:cubicBezTo>
                <a:lnTo>
                  <a:pt x="1245" y="874"/>
                </a:lnTo>
                <a:cubicBezTo>
                  <a:pt x="1245" y="884"/>
                  <a:pt x="1244" y="895"/>
                  <a:pt x="1242" y="905"/>
                </a:cubicBezTo>
                <a:cubicBezTo>
                  <a:pt x="1240" y="915"/>
                  <a:pt x="1237" y="925"/>
                  <a:pt x="1233" y="935"/>
                </a:cubicBezTo>
                <a:cubicBezTo>
                  <a:pt x="1229" y="944"/>
                  <a:pt x="1224" y="953"/>
                  <a:pt x="1218" y="962"/>
                </a:cubicBezTo>
                <a:cubicBezTo>
                  <a:pt x="1212" y="971"/>
                  <a:pt x="1206" y="979"/>
                  <a:pt x="1198" y="986"/>
                </a:cubicBezTo>
                <a:cubicBezTo>
                  <a:pt x="1191" y="994"/>
                  <a:pt x="1183" y="1000"/>
                  <a:pt x="1174" y="1006"/>
                </a:cubicBezTo>
                <a:cubicBezTo>
                  <a:pt x="1166" y="1012"/>
                  <a:pt x="1157" y="1017"/>
                  <a:pt x="1147" y="1021"/>
                </a:cubicBezTo>
                <a:cubicBezTo>
                  <a:pt x="1137" y="1025"/>
                  <a:pt x="1127" y="1028"/>
                  <a:pt x="1117" y="1030"/>
                </a:cubicBezTo>
                <a:cubicBezTo>
                  <a:pt x="1107" y="1032"/>
                  <a:pt x="1097" y="1033"/>
                  <a:pt x="1086" y="1033"/>
                </a:cubicBezTo>
                <a:lnTo>
                  <a:pt x="159" y="1033"/>
                </a:lnTo>
                <a:cubicBezTo>
                  <a:pt x="149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80" y="1012"/>
                  <a:pt x="71" y="1006"/>
                </a:cubicBezTo>
                <a:cubicBezTo>
                  <a:pt x="62" y="1000"/>
                  <a:pt x="54" y="994"/>
                  <a:pt x="47" y="986"/>
                </a:cubicBezTo>
                <a:cubicBezTo>
                  <a:pt x="40" y="979"/>
                  <a:pt x="33" y="971"/>
                  <a:pt x="27" y="962"/>
                </a:cubicBezTo>
                <a:cubicBezTo>
                  <a:pt x="21" y="953"/>
                  <a:pt x="16" y="944"/>
                  <a:pt x="12" y="935"/>
                </a:cubicBezTo>
                <a:cubicBezTo>
                  <a:pt x="9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"/>
          <p:cNvSpPr txBox="1"/>
          <p:nvPr/>
        </p:nvSpPr>
        <p:spPr>
          <a:xfrm>
            <a:off x="1300320" y="2864160"/>
            <a:ext cx="3743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Uso de estructuras de control (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"/>
          <p:cNvSpPr txBox="1"/>
          <p:nvPr/>
        </p:nvSpPr>
        <p:spPr>
          <a:xfrm>
            <a:off x="5141880" y="2987280"/>
            <a:ext cx="258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if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"/>
          <p:cNvSpPr/>
          <p:nvPr/>
        </p:nvSpPr>
        <p:spPr>
          <a:xfrm>
            <a:off x="5628960" y="2895480"/>
            <a:ext cx="572040" cy="371880"/>
          </a:xfrm>
          <a:custGeom>
            <a:avLst/>
            <a:gdLst/>
            <a:ahLst/>
            <a:rect l="0" t="0" r="r" b="b"/>
            <a:pathLst>
              <a:path w="1589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4"/>
                  <a:pt x="47" y="46"/>
                </a:cubicBezTo>
                <a:cubicBezTo>
                  <a:pt x="54" y="39"/>
                  <a:pt x="62" y="32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1430" y="0"/>
                </a:lnTo>
                <a:cubicBezTo>
                  <a:pt x="1441" y="0"/>
                  <a:pt x="1451" y="1"/>
                  <a:pt x="1461" y="3"/>
                </a:cubicBezTo>
                <a:cubicBezTo>
                  <a:pt x="1471" y="5"/>
                  <a:pt x="1481" y="8"/>
                  <a:pt x="1491" y="12"/>
                </a:cubicBezTo>
                <a:cubicBezTo>
                  <a:pt x="1501" y="16"/>
                  <a:pt x="1510" y="21"/>
                  <a:pt x="1518" y="27"/>
                </a:cubicBezTo>
                <a:cubicBezTo>
                  <a:pt x="1527" y="32"/>
                  <a:pt x="1535" y="39"/>
                  <a:pt x="1542" y="46"/>
                </a:cubicBezTo>
                <a:cubicBezTo>
                  <a:pt x="1550" y="54"/>
                  <a:pt x="1556" y="62"/>
                  <a:pt x="1562" y="70"/>
                </a:cubicBezTo>
                <a:cubicBezTo>
                  <a:pt x="1568" y="79"/>
                  <a:pt x="1573" y="88"/>
                  <a:pt x="1577" y="98"/>
                </a:cubicBezTo>
                <a:cubicBezTo>
                  <a:pt x="1581" y="107"/>
                  <a:pt x="1584" y="117"/>
                  <a:pt x="1586" y="128"/>
                </a:cubicBezTo>
                <a:cubicBezTo>
                  <a:pt x="1588" y="138"/>
                  <a:pt x="1589" y="148"/>
                  <a:pt x="1589" y="159"/>
                </a:cubicBezTo>
                <a:lnTo>
                  <a:pt x="1589" y="874"/>
                </a:lnTo>
                <a:cubicBezTo>
                  <a:pt x="1589" y="884"/>
                  <a:pt x="1588" y="895"/>
                  <a:pt x="1586" y="905"/>
                </a:cubicBezTo>
                <a:cubicBezTo>
                  <a:pt x="1584" y="915"/>
                  <a:pt x="1581" y="925"/>
                  <a:pt x="1577" y="935"/>
                </a:cubicBezTo>
                <a:cubicBezTo>
                  <a:pt x="1573" y="944"/>
                  <a:pt x="1568" y="953"/>
                  <a:pt x="1562" y="962"/>
                </a:cubicBezTo>
                <a:cubicBezTo>
                  <a:pt x="1556" y="971"/>
                  <a:pt x="1550" y="979"/>
                  <a:pt x="1542" y="986"/>
                </a:cubicBezTo>
                <a:cubicBezTo>
                  <a:pt x="1535" y="994"/>
                  <a:pt x="1527" y="1000"/>
                  <a:pt x="1518" y="1006"/>
                </a:cubicBezTo>
                <a:cubicBezTo>
                  <a:pt x="1510" y="1012"/>
                  <a:pt x="1501" y="1017"/>
                  <a:pt x="1491" y="1021"/>
                </a:cubicBezTo>
                <a:cubicBezTo>
                  <a:pt x="1481" y="1025"/>
                  <a:pt x="1471" y="1028"/>
                  <a:pt x="1461" y="1030"/>
                </a:cubicBezTo>
                <a:cubicBezTo>
                  <a:pt x="1451" y="1032"/>
                  <a:pt x="1441" y="1033"/>
                  <a:pt x="1430" y="1033"/>
                </a:cubicBezTo>
                <a:lnTo>
                  <a:pt x="159" y="1033"/>
                </a:lnTo>
                <a:cubicBezTo>
                  <a:pt x="149" y="1033"/>
                  <a:pt x="138" y="1032"/>
                  <a:pt x="128" y="1030"/>
                </a:cubicBezTo>
                <a:cubicBezTo>
                  <a:pt x="118" y="1028"/>
                  <a:pt x="108" y="1025"/>
                  <a:pt x="98" y="1021"/>
                </a:cubicBezTo>
                <a:cubicBezTo>
                  <a:pt x="89" y="1017"/>
                  <a:pt x="80" y="1012"/>
                  <a:pt x="71" y="1006"/>
                </a:cubicBezTo>
                <a:cubicBezTo>
                  <a:pt x="62" y="1000"/>
                  <a:pt x="54" y="994"/>
                  <a:pt x="47" y="986"/>
                </a:cubicBezTo>
                <a:cubicBezTo>
                  <a:pt x="39" y="979"/>
                  <a:pt x="33" y="971"/>
                  <a:pt x="27" y="962"/>
                </a:cubicBezTo>
                <a:cubicBezTo>
                  <a:pt x="21" y="953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5493960" y="286416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"/>
          <p:cNvSpPr txBox="1"/>
          <p:nvPr/>
        </p:nvSpPr>
        <p:spPr>
          <a:xfrm>
            <a:off x="5723640" y="2987280"/>
            <a:ext cx="38772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for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"/>
          <p:cNvSpPr/>
          <p:nvPr/>
        </p:nvSpPr>
        <p:spPr>
          <a:xfrm>
            <a:off x="6343560" y="2895480"/>
            <a:ext cx="829080" cy="371880"/>
          </a:xfrm>
          <a:custGeom>
            <a:avLst/>
            <a:gdLst/>
            <a:ahLst/>
            <a:rect l="0" t="0" r="r" b="b"/>
            <a:pathLst>
              <a:path w="2303" h="1033">
                <a:moveTo>
                  <a:pt x="0" y="87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2" y="62"/>
                  <a:pt x="39" y="54"/>
                  <a:pt x="46" y="46"/>
                </a:cubicBezTo>
                <a:cubicBezTo>
                  <a:pt x="54" y="39"/>
                  <a:pt x="62" y="32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8" y="3"/>
                </a:cubicBezTo>
                <a:cubicBezTo>
                  <a:pt x="138" y="1"/>
                  <a:pt x="148" y="0"/>
                  <a:pt x="158" y="0"/>
                </a:cubicBezTo>
                <a:lnTo>
                  <a:pt x="2144" y="0"/>
                </a:lnTo>
                <a:cubicBezTo>
                  <a:pt x="2154" y="0"/>
                  <a:pt x="2165" y="1"/>
                  <a:pt x="2175" y="3"/>
                </a:cubicBezTo>
                <a:cubicBezTo>
                  <a:pt x="2185" y="5"/>
                  <a:pt x="2195" y="8"/>
                  <a:pt x="2205" y="12"/>
                </a:cubicBezTo>
                <a:cubicBezTo>
                  <a:pt x="2214" y="16"/>
                  <a:pt x="2223" y="21"/>
                  <a:pt x="2232" y="27"/>
                </a:cubicBezTo>
                <a:cubicBezTo>
                  <a:pt x="2241" y="32"/>
                  <a:pt x="2249" y="39"/>
                  <a:pt x="2256" y="46"/>
                </a:cubicBezTo>
                <a:cubicBezTo>
                  <a:pt x="2263" y="54"/>
                  <a:pt x="2270" y="62"/>
                  <a:pt x="2276" y="70"/>
                </a:cubicBezTo>
                <a:cubicBezTo>
                  <a:pt x="2282" y="79"/>
                  <a:pt x="2287" y="88"/>
                  <a:pt x="2291" y="98"/>
                </a:cubicBezTo>
                <a:cubicBezTo>
                  <a:pt x="2295" y="107"/>
                  <a:pt x="2298" y="117"/>
                  <a:pt x="2300" y="128"/>
                </a:cubicBezTo>
                <a:cubicBezTo>
                  <a:pt x="2302" y="138"/>
                  <a:pt x="2303" y="148"/>
                  <a:pt x="2303" y="159"/>
                </a:cubicBezTo>
                <a:lnTo>
                  <a:pt x="2303" y="874"/>
                </a:lnTo>
                <a:cubicBezTo>
                  <a:pt x="2303" y="884"/>
                  <a:pt x="2302" y="895"/>
                  <a:pt x="2300" y="905"/>
                </a:cubicBezTo>
                <a:cubicBezTo>
                  <a:pt x="2298" y="915"/>
                  <a:pt x="2295" y="925"/>
                  <a:pt x="2291" y="935"/>
                </a:cubicBezTo>
                <a:cubicBezTo>
                  <a:pt x="2287" y="944"/>
                  <a:pt x="2282" y="953"/>
                  <a:pt x="2276" y="962"/>
                </a:cubicBezTo>
                <a:cubicBezTo>
                  <a:pt x="2270" y="971"/>
                  <a:pt x="2263" y="979"/>
                  <a:pt x="2256" y="986"/>
                </a:cubicBezTo>
                <a:cubicBezTo>
                  <a:pt x="2249" y="994"/>
                  <a:pt x="2241" y="1000"/>
                  <a:pt x="2232" y="1006"/>
                </a:cubicBezTo>
                <a:cubicBezTo>
                  <a:pt x="2223" y="1012"/>
                  <a:pt x="2214" y="1017"/>
                  <a:pt x="2205" y="1021"/>
                </a:cubicBezTo>
                <a:cubicBezTo>
                  <a:pt x="2195" y="1025"/>
                  <a:pt x="2185" y="1028"/>
                  <a:pt x="2175" y="1030"/>
                </a:cubicBezTo>
                <a:cubicBezTo>
                  <a:pt x="2165" y="1032"/>
                  <a:pt x="2154" y="1033"/>
                  <a:pt x="2144" y="1033"/>
                </a:cubicBezTo>
                <a:lnTo>
                  <a:pt x="158" y="1033"/>
                </a:lnTo>
                <a:cubicBezTo>
                  <a:pt x="148" y="1033"/>
                  <a:pt x="138" y="1032"/>
                  <a:pt x="128" y="1030"/>
                </a:cubicBezTo>
                <a:cubicBezTo>
                  <a:pt x="117" y="1028"/>
                  <a:pt x="107" y="1025"/>
                  <a:pt x="98" y="1021"/>
                </a:cubicBezTo>
                <a:cubicBezTo>
                  <a:pt x="88" y="1017"/>
                  <a:pt x="79" y="1012"/>
                  <a:pt x="70" y="1006"/>
                </a:cubicBezTo>
                <a:cubicBezTo>
                  <a:pt x="62" y="1000"/>
                  <a:pt x="54" y="994"/>
                  <a:pt x="46" y="986"/>
                </a:cubicBezTo>
                <a:cubicBezTo>
                  <a:pt x="39" y="979"/>
                  <a:pt x="32" y="971"/>
                  <a:pt x="27" y="962"/>
                </a:cubicBezTo>
                <a:cubicBezTo>
                  <a:pt x="21" y="953"/>
                  <a:pt x="16" y="944"/>
                  <a:pt x="12" y="935"/>
                </a:cubicBezTo>
                <a:cubicBezTo>
                  <a:pt x="8" y="925"/>
                  <a:pt x="5" y="915"/>
                  <a:pt x="3" y="905"/>
                </a:cubicBezTo>
                <a:cubicBezTo>
                  <a:pt x="1" y="895"/>
                  <a:pt x="0" y="884"/>
                  <a:pt x="0" y="87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"/>
          <p:cNvSpPr txBox="1"/>
          <p:nvPr/>
        </p:nvSpPr>
        <p:spPr>
          <a:xfrm>
            <a:off x="6204960" y="286416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,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6434280" y="2987280"/>
            <a:ext cx="645840" cy="2350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50" strike="noStrike" u="none">
                <a:solidFill>
                  <a:srgbClr val="1f2328"/>
                </a:solidFill>
                <a:effectLst/>
                <a:uFillTx/>
                <a:latin typeface="Consolas"/>
                <a:ea typeface="Consolas"/>
              </a:rPr>
              <a:t>while</a:t>
            </a:r>
            <a:endParaRPr b="0" lang="es-ES" sz="185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"/>
          <p:cNvSpPr/>
          <p:nvPr/>
        </p:nvSpPr>
        <p:spPr>
          <a:xfrm>
            <a:off x="1047600" y="35049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7173720" y="286416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"/>
          <p:cNvSpPr/>
          <p:nvPr/>
        </p:nvSpPr>
        <p:spPr>
          <a:xfrm>
            <a:off x="1047600" y="39909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1300320" y="3350160"/>
            <a:ext cx="2911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Clases y objetos en Java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"/>
          <p:cNvSpPr/>
          <p:nvPr/>
        </p:nvSpPr>
        <p:spPr>
          <a:xfrm>
            <a:off x="1047600" y="4476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2"/>
                </a:cubicBezTo>
                <a:cubicBezTo>
                  <a:pt x="262" y="98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"/>
          <p:cNvSpPr txBox="1"/>
          <p:nvPr/>
        </p:nvSpPr>
        <p:spPr>
          <a:xfrm>
            <a:off x="1300320" y="3835800"/>
            <a:ext cx="53064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Métodos con paso de parámetros y retorno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"/>
          <p:cNvSpPr txBox="1"/>
          <p:nvPr/>
        </p:nvSpPr>
        <p:spPr>
          <a:xfrm>
            <a:off x="1300320" y="4321440"/>
            <a:ext cx="5398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Manipulación de arrays y estructuras básicas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"/>
          <p:cNvSpPr/>
          <p:nvPr/>
        </p:nvSpPr>
        <p:spPr>
          <a:xfrm>
            <a:off x="780840" y="1952280"/>
            <a:ext cx="362160" cy="352800"/>
          </a:xfrm>
          <a:custGeom>
            <a:avLst/>
            <a:gdLst/>
            <a:ahLst/>
            <a:rect l="0" t="0" r="r" b="b"/>
            <a:pathLst>
              <a:path w="1006" h="980">
                <a:moveTo>
                  <a:pt x="1006" y="490"/>
                </a:moveTo>
                <a:cubicBezTo>
                  <a:pt x="1006" y="522"/>
                  <a:pt x="1003" y="554"/>
                  <a:pt x="997" y="585"/>
                </a:cubicBezTo>
                <a:cubicBezTo>
                  <a:pt x="990" y="617"/>
                  <a:pt x="981" y="648"/>
                  <a:pt x="968" y="677"/>
                </a:cubicBezTo>
                <a:cubicBezTo>
                  <a:pt x="956" y="707"/>
                  <a:pt x="940" y="735"/>
                  <a:pt x="922" y="762"/>
                </a:cubicBezTo>
                <a:cubicBezTo>
                  <a:pt x="903" y="789"/>
                  <a:pt x="883" y="813"/>
                  <a:pt x="859" y="836"/>
                </a:cubicBezTo>
                <a:cubicBezTo>
                  <a:pt x="836" y="859"/>
                  <a:pt x="811" y="879"/>
                  <a:pt x="783" y="897"/>
                </a:cubicBezTo>
                <a:cubicBezTo>
                  <a:pt x="756" y="915"/>
                  <a:pt x="727" y="930"/>
                  <a:pt x="696" y="943"/>
                </a:cubicBezTo>
                <a:cubicBezTo>
                  <a:pt x="666" y="955"/>
                  <a:pt x="634" y="965"/>
                  <a:pt x="602" y="971"/>
                </a:cubicBezTo>
                <a:cubicBezTo>
                  <a:pt x="569" y="977"/>
                  <a:pt x="537" y="980"/>
                  <a:pt x="504" y="980"/>
                </a:cubicBezTo>
                <a:cubicBezTo>
                  <a:pt x="471" y="980"/>
                  <a:pt x="438" y="977"/>
                  <a:pt x="406" y="971"/>
                </a:cubicBezTo>
                <a:cubicBezTo>
                  <a:pt x="373" y="965"/>
                  <a:pt x="341" y="955"/>
                  <a:pt x="310" y="943"/>
                </a:cubicBezTo>
                <a:cubicBezTo>
                  <a:pt x="280" y="930"/>
                  <a:pt x="251" y="915"/>
                  <a:pt x="224" y="897"/>
                </a:cubicBezTo>
                <a:cubicBezTo>
                  <a:pt x="196" y="879"/>
                  <a:pt x="171" y="859"/>
                  <a:pt x="147" y="836"/>
                </a:cubicBezTo>
                <a:cubicBezTo>
                  <a:pt x="124" y="813"/>
                  <a:pt x="103" y="789"/>
                  <a:pt x="85" y="762"/>
                </a:cubicBezTo>
                <a:cubicBezTo>
                  <a:pt x="66" y="735"/>
                  <a:pt x="51" y="707"/>
                  <a:pt x="38" y="677"/>
                </a:cubicBezTo>
                <a:cubicBezTo>
                  <a:pt x="26" y="648"/>
                  <a:pt x="16" y="617"/>
                  <a:pt x="10" y="585"/>
                </a:cubicBezTo>
                <a:cubicBezTo>
                  <a:pt x="3" y="554"/>
                  <a:pt x="0" y="522"/>
                  <a:pt x="0" y="490"/>
                </a:cubicBezTo>
                <a:cubicBezTo>
                  <a:pt x="0" y="458"/>
                  <a:pt x="3" y="426"/>
                  <a:pt x="10" y="394"/>
                </a:cubicBezTo>
                <a:cubicBezTo>
                  <a:pt x="16" y="363"/>
                  <a:pt x="26" y="332"/>
                  <a:pt x="38" y="303"/>
                </a:cubicBezTo>
                <a:cubicBezTo>
                  <a:pt x="51" y="273"/>
                  <a:pt x="66" y="245"/>
                  <a:pt x="85" y="218"/>
                </a:cubicBezTo>
                <a:cubicBezTo>
                  <a:pt x="103" y="191"/>
                  <a:pt x="124" y="167"/>
                  <a:pt x="147" y="144"/>
                </a:cubicBezTo>
                <a:cubicBezTo>
                  <a:pt x="171" y="121"/>
                  <a:pt x="196" y="101"/>
                  <a:pt x="224" y="83"/>
                </a:cubicBezTo>
                <a:cubicBezTo>
                  <a:pt x="251" y="65"/>
                  <a:pt x="280" y="50"/>
                  <a:pt x="310" y="38"/>
                </a:cubicBezTo>
                <a:cubicBezTo>
                  <a:pt x="341" y="25"/>
                  <a:pt x="373" y="16"/>
                  <a:pt x="406" y="10"/>
                </a:cubicBezTo>
                <a:cubicBezTo>
                  <a:pt x="438" y="4"/>
                  <a:pt x="471" y="0"/>
                  <a:pt x="504" y="0"/>
                </a:cubicBezTo>
                <a:cubicBezTo>
                  <a:pt x="537" y="0"/>
                  <a:pt x="569" y="4"/>
                  <a:pt x="602" y="10"/>
                </a:cubicBezTo>
                <a:cubicBezTo>
                  <a:pt x="634" y="16"/>
                  <a:pt x="666" y="25"/>
                  <a:pt x="696" y="38"/>
                </a:cubicBezTo>
                <a:cubicBezTo>
                  <a:pt x="727" y="50"/>
                  <a:pt x="756" y="65"/>
                  <a:pt x="783" y="83"/>
                </a:cubicBezTo>
                <a:cubicBezTo>
                  <a:pt x="811" y="101"/>
                  <a:pt x="836" y="121"/>
                  <a:pt x="859" y="144"/>
                </a:cubicBezTo>
                <a:cubicBezTo>
                  <a:pt x="883" y="167"/>
                  <a:pt x="903" y="191"/>
                  <a:pt x="922" y="218"/>
                </a:cubicBezTo>
                <a:cubicBezTo>
                  <a:pt x="940" y="245"/>
                  <a:pt x="956" y="273"/>
                  <a:pt x="968" y="303"/>
                </a:cubicBezTo>
                <a:cubicBezTo>
                  <a:pt x="981" y="332"/>
                  <a:pt x="990" y="363"/>
                  <a:pt x="997" y="394"/>
                </a:cubicBezTo>
                <a:cubicBezTo>
                  <a:pt x="1003" y="426"/>
                  <a:pt x="1006" y="458"/>
                  <a:pt x="1006" y="49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"/>
          <p:cNvSpPr/>
          <p:nvPr/>
        </p:nvSpPr>
        <p:spPr>
          <a:xfrm>
            <a:off x="826200" y="1996560"/>
            <a:ext cx="271800" cy="264600"/>
          </a:xfrm>
          <a:custGeom>
            <a:avLst/>
            <a:gdLst/>
            <a:ahLst/>
            <a:rect l="0" t="0" r="r" b="b"/>
            <a:pathLst>
              <a:path w="755" h="735">
                <a:moveTo>
                  <a:pt x="755" y="367"/>
                </a:moveTo>
                <a:cubicBezTo>
                  <a:pt x="755" y="391"/>
                  <a:pt x="752" y="415"/>
                  <a:pt x="748" y="439"/>
                </a:cubicBezTo>
                <a:cubicBezTo>
                  <a:pt x="743" y="462"/>
                  <a:pt x="736" y="485"/>
                  <a:pt x="726" y="507"/>
                </a:cubicBezTo>
                <a:cubicBezTo>
                  <a:pt x="717" y="530"/>
                  <a:pt x="705" y="551"/>
                  <a:pt x="691" y="571"/>
                </a:cubicBezTo>
                <a:cubicBezTo>
                  <a:pt x="678" y="591"/>
                  <a:pt x="662" y="609"/>
                  <a:pt x="644" y="627"/>
                </a:cubicBezTo>
                <a:cubicBezTo>
                  <a:pt x="627" y="644"/>
                  <a:pt x="608" y="659"/>
                  <a:pt x="587" y="672"/>
                </a:cubicBezTo>
                <a:cubicBezTo>
                  <a:pt x="567" y="686"/>
                  <a:pt x="545" y="698"/>
                  <a:pt x="522" y="707"/>
                </a:cubicBezTo>
                <a:cubicBezTo>
                  <a:pt x="499" y="716"/>
                  <a:pt x="476" y="723"/>
                  <a:pt x="451" y="728"/>
                </a:cubicBezTo>
                <a:cubicBezTo>
                  <a:pt x="427" y="733"/>
                  <a:pt x="403" y="735"/>
                  <a:pt x="378" y="735"/>
                </a:cubicBezTo>
                <a:cubicBezTo>
                  <a:pt x="353" y="735"/>
                  <a:pt x="328" y="733"/>
                  <a:pt x="303" y="728"/>
                </a:cubicBezTo>
                <a:cubicBezTo>
                  <a:pt x="279" y="723"/>
                  <a:pt x="255" y="716"/>
                  <a:pt x="233" y="707"/>
                </a:cubicBezTo>
                <a:cubicBezTo>
                  <a:pt x="210" y="698"/>
                  <a:pt x="188" y="686"/>
                  <a:pt x="167" y="672"/>
                </a:cubicBezTo>
                <a:cubicBezTo>
                  <a:pt x="147" y="659"/>
                  <a:pt x="128" y="644"/>
                  <a:pt x="110" y="627"/>
                </a:cubicBezTo>
                <a:cubicBezTo>
                  <a:pt x="93" y="609"/>
                  <a:pt x="77" y="591"/>
                  <a:pt x="63" y="571"/>
                </a:cubicBezTo>
                <a:cubicBezTo>
                  <a:pt x="50" y="551"/>
                  <a:pt x="38" y="530"/>
                  <a:pt x="28" y="507"/>
                </a:cubicBezTo>
                <a:cubicBezTo>
                  <a:pt x="19" y="485"/>
                  <a:pt x="12" y="462"/>
                  <a:pt x="7" y="439"/>
                </a:cubicBezTo>
                <a:cubicBezTo>
                  <a:pt x="2" y="415"/>
                  <a:pt x="0" y="391"/>
                  <a:pt x="0" y="367"/>
                </a:cubicBezTo>
                <a:cubicBezTo>
                  <a:pt x="0" y="343"/>
                  <a:pt x="2" y="319"/>
                  <a:pt x="7" y="295"/>
                </a:cubicBezTo>
                <a:cubicBezTo>
                  <a:pt x="12" y="272"/>
                  <a:pt x="19" y="249"/>
                  <a:pt x="28" y="226"/>
                </a:cubicBezTo>
                <a:cubicBezTo>
                  <a:pt x="38" y="204"/>
                  <a:pt x="50" y="183"/>
                  <a:pt x="63" y="163"/>
                </a:cubicBezTo>
                <a:cubicBezTo>
                  <a:pt x="77" y="143"/>
                  <a:pt x="93" y="124"/>
                  <a:pt x="110" y="107"/>
                </a:cubicBezTo>
                <a:cubicBezTo>
                  <a:pt x="128" y="90"/>
                  <a:pt x="147" y="75"/>
                  <a:pt x="167" y="62"/>
                </a:cubicBezTo>
                <a:cubicBezTo>
                  <a:pt x="188" y="48"/>
                  <a:pt x="210" y="37"/>
                  <a:pt x="233" y="28"/>
                </a:cubicBezTo>
                <a:cubicBezTo>
                  <a:pt x="255" y="19"/>
                  <a:pt x="279" y="12"/>
                  <a:pt x="303" y="7"/>
                </a:cubicBezTo>
                <a:cubicBezTo>
                  <a:pt x="328" y="2"/>
                  <a:pt x="353" y="0"/>
                  <a:pt x="378" y="0"/>
                </a:cubicBezTo>
                <a:cubicBezTo>
                  <a:pt x="403" y="0"/>
                  <a:pt x="427" y="2"/>
                  <a:pt x="451" y="7"/>
                </a:cubicBezTo>
                <a:cubicBezTo>
                  <a:pt x="476" y="12"/>
                  <a:pt x="499" y="19"/>
                  <a:pt x="522" y="28"/>
                </a:cubicBezTo>
                <a:cubicBezTo>
                  <a:pt x="545" y="37"/>
                  <a:pt x="567" y="48"/>
                  <a:pt x="587" y="62"/>
                </a:cubicBezTo>
                <a:cubicBezTo>
                  <a:pt x="608" y="75"/>
                  <a:pt x="627" y="90"/>
                  <a:pt x="644" y="107"/>
                </a:cubicBezTo>
                <a:cubicBezTo>
                  <a:pt x="662" y="124"/>
                  <a:pt x="678" y="143"/>
                  <a:pt x="691" y="163"/>
                </a:cubicBezTo>
                <a:cubicBezTo>
                  <a:pt x="705" y="183"/>
                  <a:pt x="717" y="204"/>
                  <a:pt x="726" y="226"/>
                </a:cubicBezTo>
                <a:cubicBezTo>
                  <a:pt x="736" y="249"/>
                  <a:pt x="743" y="272"/>
                  <a:pt x="748" y="295"/>
                </a:cubicBezTo>
                <a:cubicBezTo>
                  <a:pt x="752" y="319"/>
                  <a:pt x="755" y="343"/>
                  <a:pt x="755" y="367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" name=""/>
          <p:cNvSpPr/>
          <p:nvPr/>
        </p:nvSpPr>
        <p:spPr>
          <a:xfrm>
            <a:off x="861480" y="2030760"/>
            <a:ext cx="201240" cy="196200"/>
          </a:xfrm>
          <a:custGeom>
            <a:avLst/>
            <a:gdLst/>
            <a:ahLst/>
            <a:rect l="0" t="0" r="r" b="b"/>
            <a:pathLst>
              <a:path w="559" h="545">
                <a:moveTo>
                  <a:pt x="559" y="273"/>
                </a:moveTo>
                <a:cubicBezTo>
                  <a:pt x="559" y="291"/>
                  <a:pt x="557" y="308"/>
                  <a:pt x="554" y="326"/>
                </a:cubicBezTo>
                <a:cubicBezTo>
                  <a:pt x="550" y="344"/>
                  <a:pt x="545" y="361"/>
                  <a:pt x="538" y="377"/>
                </a:cubicBezTo>
                <a:cubicBezTo>
                  <a:pt x="531" y="393"/>
                  <a:pt x="522" y="409"/>
                  <a:pt x="512" y="424"/>
                </a:cubicBezTo>
                <a:cubicBezTo>
                  <a:pt x="502" y="439"/>
                  <a:pt x="490" y="453"/>
                  <a:pt x="477" y="465"/>
                </a:cubicBezTo>
                <a:cubicBezTo>
                  <a:pt x="464" y="478"/>
                  <a:pt x="450" y="489"/>
                  <a:pt x="435" y="499"/>
                </a:cubicBezTo>
                <a:cubicBezTo>
                  <a:pt x="420" y="509"/>
                  <a:pt x="404" y="517"/>
                  <a:pt x="387" y="524"/>
                </a:cubicBezTo>
                <a:cubicBezTo>
                  <a:pt x="370" y="531"/>
                  <a:pt x="352" y="536"/>
                  <a:pt x="334" y="540"/>
                </a:cubicBezTo>
                <a:cubicBezTo>
                  <a:pt x="316" y="543"/>
                  <a:pt x="298" y="545"/>
                  <a:pt x="280" y="545"/>
                </a:cubicBezTo>
                <a:cubicBezTo>
                  <a:pt x="261" y="545"/>
                  <a:pt x="243" y="543"/>
                  <a:pt x="225" y="540"/>
                </a:cubicBezTo>
                <a:cubicBezTo>
                  <a:pt x="207" y="536"/>
                  <a:pt x="190" y="531"/>
                  <a:pt x="173" y="524"/>
                </a:cubicBezTo>
                <a:cubicBezTo>
                  <a:pt x="156" y="517"/>
                  <a:pt x="140" y="509"/>
                  <a:pt x="125" y="499"/>
                </a:cubicBezTo>
                <a:cubicBezTo>
                  <a:pt x="108" y="489"/>
                  <a:pt x="94" y="478"/>
                  <a:pt x="81" y="465"/>
                </a:cubicBezTo>
                <a:cubicBezTo>
                  <a:pt x="68" y="453"/>
                  <a:pt x="57" y="439"/>
                  <a:pt x="47" y="424"/>
                </a:cubicBezTo>
                <a:cubicBezTo>
                  <a:pt x="36" y="409"/>
                  <a:pt x="28" y="393"/>
                  <a:pt x="21" y="377"/>
                </a:cubicBezTo>
                <a:cubicBezTo>
                  <a:pt x="14" y="361"/>
                  <a:pt x="8" y="344"/>
                  <a:pt x="5" y="326"/>
                </a:cubicBezTo>
                <a:cubicBezTo>
                  <a:pt x="1" y="308"/>
                  <a:pt x="0" y="291"/>
                  <a:pt x="0" y="273"/>
                </a:cubicBezTo>
                <a:cubicBezTo>
                  <a:pt x="0" y="255"/>
                  <a:pt x="1" y="237"/>
                  <a:pt x="5" y="220"/>
                </a:cubicBezTo>
                <a:cubicBezTo>
                  <a:pt x="8" y="202"/>
                  <a:pt x="14" y="185"/>
                  <a:pt x="21" y="169"/>
                </a:cubicBezTo>
                <a:cubicBezTo>
                  <a:pt x="28" y="152"/>
                  <a:pt x="36" y="137"/>
                  <a:pt x="47" y="122"/>
                </a:cubicBezTo>
                <a:cubicBezTo>
                  <a:pt x="57" y="107"/>
                  <a:pt x="68" y="93"/>
                  <a:pt x="81" y="81"/>
                </a:cubicBezTo>
                <a:cubicBezTo>
                  <a:pt x="94" y="68"/>
                  <a:pt x="108" y="56"/>
                  <a:pt x="125" y="46"/>
                </a:cubicBezTo>
                <a:cubicBezTo>
                  <a:pt x="140" y="36"/>
                  <a:pt x="156" y="28"/>
                  <a:pt x="173" y="21"/>
                </a:cubicBezTo>
                <a:cubicBezTo>
                  <a:pt x="190" y="14"/>
                  <a:pt x="207" y="9"/>
                  <a:pt x="225" y="5"/>
                </a:cubicBezTo>
                <a:cubicBezTo>
                  <a:pt x="243" y="2"/>
                  <a:pt x="261" y="0"/>
                  <a:pt x="280" y="0"/>
                </a:cubicBezTo>
                <a:cubicBezTo>
                  <a:pt x="298" y="0"/>
                  <a:pt x="316" y="2"/>
                  <a:pt x="334" y="5"/>
                </a:cubicBezTo>
                <a:cubicBezTo>
                  <a:pt x="352" y="9"/>
                  <a:pt x="370" y="14"/>
                  <a:pt x="387" y="21"/>
                </a:cubicBezTo>
                <a:cubicBezTo>
                  <a:pt x="404" y="28"/>
                  <a:pt x="420" y="36"/>
                  <a:pt x="435" y="46"/>
                </a:cubicBezTo>
                <a:cubicBezTo>
                  <a:pt x="450" y="56"/>
                  <a:pt x="464" y="68"/>
                  <a:pt x="477" y="81"/>
                </a:cubicBezTo>
                <a:cubicBezTo>
                  <a:pt x="490" y="93"/>
                  <a:pt x="502" y="107"/>
                  <a:pt x="512" y="122"/>
                </a:cubicBezTo>
                <a:cubicBezTo>
                  <a:pt x="522" y="137"/>
                  <a:pt x="531" y="152"/>
                  <a:pt x="538" y="169"/>
                </a:cubicBezTo>
                <a:cubicBezTo>
                  <a:pt x="545" y="185"/>
                  <a:pt x="550" y="202"/>
                  <a:pt x="554" y="220"/>
                </a:cubicBezTo>
                <a:cubicBezTo>
                  <a:pt x="557" y="237"/>
                  <a:pt x="559" y="255"/>
                  <a:pt x="559" y="273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"/>
          <p:cNvSpPr/>
          <p:nvPr/>
        </p:nvSpPr>
        <p:spPr>
          <a:xfrm>
            <a:off x="901440" y="2070000"/>
            <a:ext cx="120960" cy="117720"/>
          </a:xfrm>
          <a:custGeom>
            <a:avLst/>
            <a:gdLst/>
            <a:ahLst/>
            <a:rect l="0" t="0" r="r" b="b"/>
            <a:pathLst>
              <a:path w="336" h="327">
                <a:moveTo>
                  <a:pt x="336" y="163"/>
                </a:moveTo>
                <a:cubicBezTo>
                  <a:pt x="336" y="174"/>
                  <a:pt x="335" y="184"/>
                  <a:pt x="333" y="195"/>
                </a:cubicBezTo>
                <a:cubicBezTo>
                  <a:pt x="331" y="205"/>
                  <a:pt x="328" y="215"/>
                  <a:pt x="324" y="225"/>
                </a:cubicBezTo>
                <a:cubicBezTo>
                  <a:pt x="319" y="235"/>
                  <a:pt x="314" y="245"/>
                  <a:pt x="308" y="254"/>
                </a:cubicBezTo>
                <a:cubicBezTo>
                  <a:pt x="302" y="262"/>
                  <a:pt x="295" y="271"/>
                  <a:pt x="287" y="278"/>
                </a:cubicBezTo>
                <a:cubicBezTo>
                  <a:pt x="280" y="287"/>
                  <a:pt x="271" y="294"/>
                  <a:pt x="262" y="300"/>
                </a:cubicBezTo>
                <a:cubicBezTo>
                  <a:pt x="253" y="306"/>
                  <a:pt x="243" y="311"/>
                  <a:pt x="233" y="315"/>
                </a:cubicBezTo>
                <a:cubicBezTo>
                  <a:pt x="223" y="319"/>
                  <a:pt x="212" y="322"/>
                  <a:pt x="201" y="324"/>
                </a:cubicBezTo>
                <a:cubicBezTo>
                  <a:pt x="191" y="326"/>
                  <a:pt x="180" y="327"/>
                  <a:pt x="169" y="327"/>
                </a:cubicBezTo>
                <a:cubicBezTo>
                  <a:pt x="158" y="327"/>
                  <a:pt x="147" y="326"/>
                  <a:pt x="136" y="324"/>
                </a:cubicBezTo>
                <a:cubicBezTo>
                  <a:pt x="125" y="322"/>
                  <a:pt x="115" y="319"/>
                  <a:pt x="105" y="315"/>
                </a:cubicBezTo>
                <a:cubicBezTo>
                  <a:pt x="95" y="311"/>
                  <a:pt x="85" y="306"/>
                  <a:pt x="76" y="300"/>
                </a:cubicBezTo>
                <a:cubicBezTo>
                  <a:pt x="67" y="294"/>
                  <a:pt x="58" y="287"/>
                  <a:pt x="50" y="278"/>
                </a:cubicBezTo>
                <a:cubicBezTo>
                  <a:pt x="43" y="271"/>
                  <a:pt x="36" y="262"/>
                  <a:pt x="29" y="254"/>
                </a:cubicBezTo>
                <a:cubicBezTo>
                  <a:pt x="23" y="245"/>
                  <a:pt x="18" y="235"/>
                  <a:pt x="14" y="225"/>
                </a:cubicBezTo>
                <a:cubicBezTo>
                  <a:pt x="10" y="215"/>
                  <a:pt x="6" y="205"/>
                  <a:pt x="3" y="195"/>
                </a:cubicBezTo>
                <a:cubicBezTo>
                  <a:pt x="1" y="184"/>
                  <a:pt x="0" y="174"/>
                  <a:pt x="0" y="163"/>
                </a:cubicBezTo>
                <a:cubicBezTo>
                  <a:pt x="0" y="152"/>
                  <a:pt x="1" y="142"/>
                  <a:pt x="3" y="131"/>
                </a:cubicBezTo>
                <a:cubicBezTo>
                  <a:pt x="6" y="121"/>
                  <a:pt x="10" y="110"/>
                  <a:pt x="14" y="100"/>
                </a:cubicBezTo>
                <a:cubicBezTo>
                  <a:pt x="18" y="91"/>
                  <a:pt x="23" y="81"/>
                  <a:pt x="29" y="72"/>
                </a:cubicBezTo>
                <a:cubicBezTo>
                  <a:pt x="36" y="63"/>
                  <a:pt x="43" y="55"/>
                  <a:pt x="50" y="48"/>
                </a:cubicBezTo>
                <a:cubicBezTo>
                  <a:pt x="58" y="40"/>
                  <a:pt x="67" y="33"/>
                  <a:pt x="76" y="27"/>
                </a:cubicBezTo>
                <a:cubicBezTo>
                  <a:pt x="85" y="21"/>
                  <a:pt x="95" y="16"/>
                  <a:pt x="105" y="12"/>
                </a:cubicBezTo>
                <a:cubicBezTo>
                  <a:pt x="115" y="8"/>
                  <a:pt x="125" y="5"/>
                  <a:pt x="136" y="3"/>
                </a:cubicBezTo>
                <a:cubicBezTo>
                  <a:pt x="147" y="1"/>
                  <a:pt x="158" y="0"/>
                  <a:pt x="169" y="0"/>
                </a:cubicBezTo>
                <a:cubicBezTo>
                  <a:pt x="180" y="0"/>
                  <a:pt x="191" y="1"/>
                  <a:pt x="201" y="3"/>
                </a:cubicBezTo>
                <a:cubicBezTo>
                  <a:pt x="212" y="5"/>
                  <a:pt x="223" y="8"/>
                  <a:pt x="233" y="12"/>
                </a:cubicBezTo>
                <a:cubicBezTo>
                  <a:pt x="243" y="16"/>
                  <a:pt x="253" y="21"/>
                  <a:pt x="262" y="27"/>
                </a:cubicBezTo>
                <a:cubicBezTo>
                  <a:pt x="271" y="33"/>
                  <a:pt x="280" y="40"/>
                  <a:pt x="287" y="48"/>
                </a:cubicBezTo>
                <a:cubicBezTo>
                  <a:pt x="295" y="55"/>
                  <a:pt x="302" y="63"/>
                  <a:pt x="308" y="72"/>
                </a:cubicBezTo>
                <a:cubicBezTo>
                  <a:pt x="314" y="81"/>
                  <a:pt x="319" y="91"/>
                  <a:pt x="324" y="100"/>
                </a:cubicBezTo>
                <a:cubicBezTo>
                  <a:pt x="328" y="110"/>
                  <a:pt x="331" y="121"/>
                  <a:pt x="333" y="131"/>
                </a:cubicBezTo>
                <a:cubicBezTo>
                  <a:pt x="335" y="142"/>
                  <a:pt x="336" y="152"/>
                  <a:pt x="336" y="163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"/>
          <p:cNvSpPr/>
          <p:nvPr/>
        </p:nvSpPr>
        <p:spPr>
          <a:xfrm>
            <a:off x="931680" y="2099160"/>
            <a:ext cx="61200" cy="59400"/>
          </a:xfrm>
          <a:custGeom>
            <a:avLst/>
            <a:gdLst/>
            <a:ahLst/>
            <a:rect l="0" t="0" r="r" b="b"/>
            <a:pathLst>
              <a:path w="170" h="165">
                <a:moveTo>
                  <a:pt x="170" y="82"/>
                </a:moveTo>
                <a:cubicBezTo>
                  <a:pt x="170" y="93"/>
                  <a:pt x="166" y="103"/>
                  <a:pt x="162" y="113"/>
                </a:cubicBezTo>
                <a:cubicBezTo>
                  <a:pt x="158" y="124"/>
                  <a:pt x="152" y="133"/>
                  <a:pt x="144" y="141"/>
                </a:cubicBezTo>
                <a:cubicBezTo>
                  <a:pt x="136" y="148"/>
                  <a:pt x="127" y="154"/>
                  <a:pt x="117" y="158"/>
                </a:cubicBezTo>
                <a:cubicBezTo>
                  <a:pt x="107" y="162"/>
                  <a:pt x="96" y="165"/>
                  <a:pt x="85" y="165"/>
                </a:cubicBezTo>
                <a:cubicBezTo>
                  <a:pt x="74" y="165"/>
                  <a:pt x="63" y="162"/>
                  <a:pt x="53" y="158"/>
                </a:cubicBezTo>
                <a:cubicBezTo>
                  <a:pt x="42" y="154"/>
                  <a:pt x="33" y="148"/>
                  <a:pt x="26" y="141"/>
                </a:cubicBezTo>
                <a:cubicBezTo>
                  <a:pt x="18" y="133"/>
                  <a:pt x="12" y="124"/>
                  <a:pt x="7" y="113"/>
                </a:cubicBezTo>
                <a:cubicBezTo>
                  <a:pt x="3" y="103"/>
                  <a:pt x="0" y="93"/>
                  <a:pt x="0" y="82"/>
                </a:cubicBezTo>
                <a:cubicBezTo>
                  <a:pt x="0" y="71"/>
                  <a:pt x="3" y="61"/>
                  <a:pt x="7" y="51"/>
                </a:cubicBezTo>
                <a:cubicBezTo>
                  <a:pt x="12" y="41"/>
                  <a:pt x="18" y="32"/>
                  <a:pt x="26" y="24"/>
                </a:cubicBezTo>
                <a:cubicBezTo>
                  <a:pt x="33" y="17"/>
                  <a:pt x="42" y="11"/>
                  <a:pt x="53" y="7"/>
                </a:cubicBezTo>
                <a:cubicBezTo>
                  <a:pt x="63" y="2"/>
                  <a:pt x="74" y="0"/>
                  <a:pt x="85" y="0"/>
                </a:cubicBezTo>
                <a:cubicBezTo>
                  <a:pt x="96" y="0"/>
                  <a:pt x="107" y="2"/>
                  <a:pt x="117" y="7"/>
                </a:cubicBezTo>
                <a:cubicBezTo>
                  <a:pt x="127" y="11"/>
                  <a:pt x="136" y="17"/>
                  <a:pt x="144" y="24"/>
                </a:cubicBezTo>
                <a:cubicBezTo>
                  <a:pt x="152" y="32"/>
                  <a:pt x="158" y="41"/>
                  <a:pt x="162" y="51"/>
                </a:cubicBezTo>
                <a:cubicBezTo>
                  <a:pt x="166" y="61"/>
                  <a:pt x="170" y="71"/>
                  <a:pt x="170" y="82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"/>
          <p:cNvSpPr/>
          <p:nvPr/>
        </p:nvSpPr>
        <p:spPr>
          <a:xfrm>
            <a:off x="957600" y="2131560"/>
            <a:ext cx="139320" cy="165240"/>
          </a:xfrm>
          <a:custGeom>
            <a:avLst/>
            <a:gdLst/>
            <a:ahLst/>
            <a:rect l="0" t="0" r="r" b="b"/>
            <a:pathLst>
              <a:path w="387" h="459">
                <a:moveTo>
                  <a:pt x="18" y="0"/>
                </a:moveTo>
                <a:lnTo>
                  <a:pt x="387" y="320"/>
                </a:lnTo>
                <a:cubicBezTo>
                  <a:pt x="387" y="320"/>
                  <a:pt x="313" y="412"/>
                  <a:pt x="165" y="459"/>
                </a:cubicBezTo>
                <a:lnTo>
                  <a:pt x="0" y="3"/>
                </a:lnTo>
                <a:lnTo>
                  <a:pt x="18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"/>
          <p:cNvSpPr/>
          <p:nvPr/>
        </p:nvSpPr>
        <p:spPr>
          <a:xfrm>
            <a:off x="954720" y="2113560"/>
            <a:ext cx="26280" cy="25200"/>
          </a:xfrm>
          <a:custGeom>
            <a:avLst/>
            <a:gdLst/>
            <a:ahLst/>
            <a:rect l="0" t="0" r="r" b="b"/>
            <a:pathLst>
              <a:path w="73" h="70">
                <a:moveTo>
                  <a:pt x="29" y="70"/>
                </a:moveTo>
                <a:cubicBezTo>
                  <a:pt x="22" y="70"/>
                  <a:pt x="15" y="67"/>
                  <a:pt x="8" y="62"/>
                </a:cubicBezTo>
                <a:cubicBezTo>
                  <a:pt x="-3" y="52"/>
                  <a:pt x="-3" y="35"/>
                  <a:pt x="8" y="23"/>
                </a:cubicBezTo>
                <a:lnTo>
                  <a:pt x="25" y="8"/>
                </a:lnTo>
                <a:cubicBezTo>
                  <a:pt x="36" y="-3"/>
                  <a:pt x="53" y="-3"/>
                  <a:pt x="64" y="8"/>
                </a:cubicBezTo>
                <a:cubicBezTo>
                  <a:pt x="75" y="18"/>
                  <a:pt x="75" y="36"/>
                  <a:pt x="64" y="47"/>
                </a:cubicBezTo>
                <a:lnTo>
                  <a:pt x="49" y="62"/>
                </a:lnTo>
                <a:cubicBezTo>
                  <a:pt x="43" y="67"/>
                  <a:pt x="36" y="70"/>
                  <a:pt x="29" y="70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"/>
          <p:cNvSpPr/>
          <p:nvPr/>
        </p:nvSpPr>
        <p:spPr>
          <a:xfrm>
            <a:off x="1020600" y="1952640"/>
            <a:ext cx="122400" cy="119160"/>
          </a:xfrm>
          <a:custGeom>
            <a:avLst/>
            <a:gdLst/>
            <a:ahLst/>
            <a:rect l="0" t="0" r="r" b="b"/>
            <a:pathLst>
              <a:path w="340" h="331">
                <a:moveTo>
                  <a:pt x="5" y="190"/>
                </a:moveTo>
                <a:cubicBezTo>
                  <a:pt x="-6" y="247"/>
                  <a:pt x="5" y="318"/>
                  <a:pt x="5" y="318"/>
                </a:cubicBezTo>
                <a:lnTo>
                  <a:pt x="203" y="117"/>
                </a:lnTo>
                <a:cubicBezTo>
                  <a:pt x="211" y="77"/>
                  <a:pt x="188" y="9"/>
                  <a:pt x="155" y="1"/>
                </a:cubicBezTo>
                <a:cubicBezTo>
                  <a:pt x="122" y="-8"/>
                  <a:pt x="40" y="24"/>
                  <a:pt x="5" y="190"/>
                </a:cubicBezTo>
                <a:moveTo>
                  <a:pt x="146" y="326"/>
                </a:moveTo>
                <a:cubicBezTo>
                  <a:pt x="87" y="337"/>
                  <a:pt x="14" y="326"/>
                  <a:pt x="14" y="326"/>
                </a:cubicBezTo>
                <a:lnTo>
                  <a:pt x="221" y="135"/>
                </a:lnTo>
                <a:cubicBezTo>
                  <a:pt x="261" y="127"/>
                  <a:pt x="331" y="149"/>
                  <a:pt x="339" y="181"/>
                </a:cubicBezTo>
                <a:cubicBezTo>
                  <a:pt x="348" y="214"/>
                  <a:pt x="317" y="292"/>
                  <a:pt x="146" y="326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" name=""/>
          <p:cNvSpPr/>
          <p:nvPr/>
        </p:nvSpPr>
        <p:spPr>
          <a:xfrm>
            <a:off x="963720" y="1983600"/>
            <a:ext cx="150840" cy="146520"/>
          </a:xfrm>
          <a:custGeom>
            <a:avLst/>
            <a:gdLst/>
            <a:ahLst/>
            <a:rect l="0" t="0" r="r" b="b"/>
            <a:pathLst>
              <a:path w="419" h="407">
                <a:moveTo>
                  <a:pt x="409" y="35"/>
                </a:moveTo>
                <a:lnTo>
                  <a:pt x="84" y="393"/>
                </a:lnTo>
                <a:cubicBezTo>
                  <a:pt x="74" y="403"/>
                  <a:pt x="37" y="417"/>
                  <a:pt x="13" y="394"/>
                </a:cubicBezTo>
                <a:cubicBezTo>
                  <a:pt x="-10" y="371"/>
                  <a:pt x="2" y="336"/>
                  <a:pt x="12" y="327"/>
                </a:cubicBezTo>
                <a:lnTo>
                  <a:pt x="382" y="9"/>
                </a:lnTo>
                <a:cubicBezTo>
                  <a:pt x="382" y="9"/>
                  <a:pt x="400" y="-9"/>
                  <a:pt x="414" y="5"/>
                </a:cubicBezTo>
                <a:cubicBezTo>
                  <a:pt x="427" y="18"/>
                  <a:pt x="409" y="35"/>
                  <a:pt x="409" y="35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8" name=""/>
          <p:cNvSpPr/>
          <p:nvPr/>
        </p:nvSpPr>
        <p:spPr>
          <a:xfrm>
            <a:off x="1047600" y="27810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09" name=""/>
          <p:cNvSpPr txBox="1"/>
          <p:nvPr/>
        </p:nvSpPr>
        <p:spPr>
          <a:xfrm>
            <a:off x="1160280" y="1888920"/>
            <a:ext cx="48931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2.4 Objetivos de aprendizaje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" name=""/>
          <p:cNvSpPr/>
          <p:nvPr/>
        </p:nvSpPr>
        <p:spPr>
          <a:xfrm>
            <a:off x="1047600" y="32670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7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1"/>
                  <a:pt x="0" y="133"/>
                </a:cubicBezTo>
                <a:cubicBezTo>
                  <a:pt x="0" y="115"/>
                  <a:pt x="3" y="99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9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1" name=""/>
          <p:cNvSpPr txBox="1"/>
          <p:nvPr/>
        </p:nvSpPr>
        <p:spPr>
          <a:xfrm>
            <a:off x="1300320" y="2626200"/>
            <a:ext cx="7525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Comprender el uso de estructuras dinámicas (listas enlazadas)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" name=""/>
          <p:cNvSpPr/>
          <p:nvPr/>
        </p:nvSpPr>
        <p:spPr>
          <a:xfrm>
            <a:off x="1047600" y="374328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4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1300320" y="3111840"/>
            <a:ext cx="6445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Implementar nodos y enlaces con referencias en Java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4" name=""/>
          <p:cNvSpPr/>
          <p:nvPr/>
        </p:nvSpPr>
        <p:spPr>
          <a:xfrm>
            <a:off x="1047600" y="4228920"/>
            <a:ext cx="95400" cy="96120"/>
          </a:xfrm>
          <a:custGeom>
            <a:avLst/>
            <a:gdLst/>
            <a:ahLst/>
            <a:rect l="0" t="0" r="r" b="b"/>
            <a:pathLst>
              <a:path w="265" h="267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7"/>
                  <a:pt x="133" y="267"/>
                </a:cubicBezTo>
                <a:cubicBezTo>
                  <a:pt x="115" y="267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7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7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5" name=""/>
          <p:cNvSpPr txBox="1"/>
          <p:nvPr/>
        </p:nvSpPr>
        <p:spPr>
          <a:xfrm>
            <a:off x="1300320" y="3588120"/>
            <a:ext cx="5770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Diseñar programas estructurados y reutilizables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"/>
          <p:cNvSpPr/>
          <p:nvPr/>
        </p:nvSpPr>
        <p:spPr>
          <a:xfrm>
            <a:off x="1047600" y="47145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"/>
          <p:cNvSpPr txBox="1"/>
          <p:nvPr/>
        </p:nvSpPr>
        <p:spPr>
          <a:xfrm>
            <a:off x="1300320" y="4073760"/>
            <a:ext cx="6717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Visualizar cómo evoluciona la estructura en tiempo real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" name=""/>
          <p:cNvSpPr txBox="1"/>
          <p:nvPr/>
        </p:nvSpPr>
        <p:spPr>
          <a:xfrm>
            <a:off x="1300320" y="4559760"/>
            <a:ext cx="8315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Aplicar programación orientada a objetos en una situación funcional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9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5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"/>
          <p:cNvSpPr/>
          <p:nvPr/>
        </p:nvSpPr>
        <p:spPr>
          <a:xfrm>
            <a:off x="962640" y="2333520"/>
            <a:ext cx="119160" cy="73800"/>
          </a:xfrm>
          <a:custGeom>
            <a:avLst/>
            <a:gdLst/>
            <a:ahLst/>
            <a:rect l="0" t="0" r="r" b="b"/>
            <a:pathLst>
              <a:path w="331" h="205">
                <a:moveTo>
                  <a:pt x="331" y="57"/>
                </a:moveTo>
                <a:cubicBezTo>
                  <a:pt x="331" y="65"/>
                  <a:pt x="329" y="75"/>
                  <a:pt x="327" y="83"/>
                </a:cubicBezTo>
                <a:cubicBezTo>
                  <a:pt x="312" y="143"/>
                  <a:pt x="246" y="212"/>
                  <a:pt x="154" y="205"/>
                </a:cubicBezTo>
                <a:cubicBezTo>
                  <a:pt x="69" y="200"/>
                  <a:pt x="0" y="159"/>
                  <a:pt x="0" y="102"/>
                </a:cubicBezTo>
                <a:cubicBezTo>
                  <a:pt x="0" y="45"/>
                  <a:pt x="68" y="0"/>
                  <a:pt x="154" y="0"/>
                </a:cubicBezTo>
                <a:cubicBezTo>
                  <a:pt x="238" y="0"/>
                  <a:pt x="330" y="0"/>
                  <a:pt x="331" y="57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"/>
          <p:cNvSpPr/>
          <p:nvPr/>
        </p:nvSpPr>
        <p:spPr>
          <a:xfrm>
            <a:off x="928440" y="2336760"/>
            <a:ext cx="151920" cy="47160"/>
          </a:xfrm>
          <a:custGeom>
            <a:avLst/>
            <a:gdLst/>
            <a:ahLst/>
            <a:rect l="0" t="0" r="r" b="b"/>
            <a:pathLst>
              <a:path w="422" h="131">
                <a:moveTo>
                  <a:pt x="249" y="0"/>
                </a:moveTo>
                <a:cubicBezTo>
                  <a:pt x="203" y="0"/>
                  <a:pt x="99" y="13"/>
                  <a:pt x="75" y="13"/>
                </a:cubicBezTo>
                <a:cubicBezTo>
                  <a:pt x="34" y="13"/>
                  <a:pt x="0" y="40"/>
                  <a:pt x="0" y="72"/>
                </a:cubicBezTo>
                <a:cubicBezTo>
                  <a:pt x="0" y="88"/>
                  <a:pt x="8" y="102"/>
                  <a:pt x="20" y="112"/>
                </a:cubicBezTo>
                <a:cubicBezTo>
                  <a:pt x="20" y="112"/>
                  <a:pt x="49" y="141"/>
                  <a:pt x="99" y="127"/>
                </a:cubicBezTo>
                <a:cubicBezTo>
                  <a:pt x="121" y="121"/>
                  <a:pt x="157" y="77"/>
                  <a:pt x="222" y="70"/>
                </a:cubicBezTo>
                <a:cubicBezTo>
                  <a:pt x="253" y="67"/>
                  <a:pt x="313" y="91"/>
                  <a:pt x="417" y="92"/>
                </a:cubicBezTo>
                <a:cubicBezTo>
                  <a:pt x="421" y="82"/>
                  <a:pt x="422" y="75"/>
                  <a:pt x="422" y="75"/>
                </a:cubicBezTo>
                <a:cubicBezTo>
                  <a:pt x="422" y="18"/>
                  <a:pt x="333" y="0"/>
                  <a:pt x="249" y="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"/>
          <p:cNvSpPr/>
          <p:nvPr/>
        </p:nvSpPr>
        <p:spPr>
          <a:xfrm>
            <a:off x="786600" y="2125080"/>
            <a:ext cx="349200" cy="248760"/>
          </a:xfrm>
          <a:custGeom>
            <a:avLst/>
            <a:gdLst/>
            <a:ahLst/>
            <a:rect l="0" t="0" r="r" b="b"/>
            <a:pathLst>
              <a:path w="970" h="691">
                <a:moveTo>
                  <a:pt x="816" y="663"/>
                </a:moveTo>
                <a:cubicBezTo>
                  <a:pt x="816" y="663"/>
                  <a:pt x="877" y="651"/>
                  <a:pt x="915" y="600"/>
                </a:cubicBezTo>
                <a:cubicBezTo>
                  <a:pt x="959" y="542"/>
                  <a:pt x="953" y="480"/>
                  <a:pt x="953" y="480"/>
                </a:cubicBezTo>
                <a:cubicBezTo>
                  <a:pt x="998" y="396"/>
                  <a:pt x="939" y="317"/>
                  <a:pt x="939" y="317"/>
                </a:cubicBezTo>
                <a:cubicBezTo>
                  <a:pt x="933" y="229"/>
                  <a:pt x="879" y="192"/>
                  <a:pt x="879" y="192"/>
                </a:cubicBezTo>
                <a:cubicBezTo>
                  <a:pt x="843" y="108"/>
                  <a:pt x="765" y="85"/>
                  <a:pt x="765" y="85"/>
                </a:cubicBezTo>
                <a:cubicBezTo>
                  <a:pt x="703" y="13"/>
                  <a:pt x="594" y="15"/>
                  <a:pt x="594" y="15"/>
                </a:cubicBezTo>
                <a:cubicBezTo>
                  <a:pt x="594" y="15"/>
                  <a:pt x="491" y="-22"/>
                  <a:pt x="350" y="20"/>
                </a:cubicBezTo>
                <a:cubicBezTo>
                  <a:pt x="327" y="27"/>
                  <a:pt x="249" y="43"/>
                  <a:pt x="191" y="78"/>
                </a:cubicBezTo>
                <a:cubicBezTo>
                  <a:pt x="11" y="188"/>
                  <a:pt x="-2" y="360"/>
                  <a:pt x="0" y="388"/>
                </a:cubicBezTo>
                <a:cubicBezTo>
                  <a:pt x="14" y="544"/>
                  <a:pt x="124" y="572"/>
                  <a:pt x="194" y="588"/>
                </a:cubicBezTo>
                <a:cubicBezTo>
                  <a:pt x="210" y="632"/>
                  <a:pt x="271" y="715"/>
                  <a:pt x="378" y="684"/>
                </a:cubicBezTo>
                <a:cubicBezTo>
                  <a:pt x="511" y="661"/>
                  <a:pt x="567" y="620"/>
                  <a:pt x="600" y="620"/>
                </a:cubicBezTo>
                <a:cubicBezTo>
                  <a:pt x="632" y="620"/>
                  <a:pt x="723" y="656"/>
                  <a:pt x="816" y="663"/>
                </a:cubicBezTo>
                <a:close/>
              </a:path>
            </a:pathLst>
          </a:custGeom>
          <a:solidFill>
            <a:srgbClr val="f4ab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6" name=""/>
          <p:cNvSpPr/>
          <p:nvPr/>
        </p:nvSpPr>
        <p:spPr>
          <a:xfrm>
            <a:off x="806040" y="2147760"/>
            <a:ext cx="302400" cy="195120"/>
          </a:xfrm>
          <a:custGeom>
            <a:avLst/>
            <a:gdLst/>
            <a:ahLst/>
            <a:rect l="0" t="0" r="r" b="b"/>
            <a:pathLst>
              <a:path w="840" h="542">
                <a:moveTo>
                  <a:pt x="425" y="350"/>
                </a:moveTo>
                <a:cubicBezTo>
                  <a:pt x="490" y="315"/>
                  <a:pt x="526" y="318"/>
                  <a:pt x="557" y="321"/>
                </a:cubicBezTo>
                <a:cubicBezTo>
                  <a:pt x="567" y="322"/>
                  <a:pt x="576" y="322"/>
                  <a:pt x="586" y="322"/>
                </a:cubicBezTo>
                <a:cubicBezTo>
                  <a:pt x="641" y="321"/>
                  <a:pt x="686" y="298"/>
                  <a:pt x="707" y="275"/>
                </a:cubicBezTo>
                <a:cubicBezTo>
                  <a:pt x="712" y="269"/>
                  <a:pt x="711" y="260"/>
                  <a:pt x="705" y="255"/>
                </a:cubicBezTo>
                <a:cubicBezTo>
                  <a:pt x="700" y="250"/>
                  <a:pt x="690" y="251"/>
                  <a:pt x="685" y="257"/>
                </a:cubicBezTo>
                <a:cubicBezTo>
                  <a:pt x="669" y="274"/>
                  <a:pt x="632" y="293"/>
                  <a:pt x="585" y="294"/>
                </a:cubicBezTo>
                <a:cubicBezTo>
                  <a:pt x="577" y="295"/>
                  <a:pt x="568" y="294"/>
                  <a:pt x="559" y="293"/>
                </a:cubicBezTo>
                <a:cubicBezTo>
                  <a:pt x="526" y="290"/>
                  <a:pt x="485" y="286"/>
                  <a:pt x="412" y="325"/>
                </a:cubicBezTo>
                <a:cubicBezTo>
                  <a:pt x="394" y="335"/>
                  <a:pt x="368" y="339"/>
                  <a:pt x="341" y="342"/>
                </a:cubicBezTo>
                <a:cubicBezTo>
                  <a:pt x="279" y="253"/>
                  <a:pt x="316" y="175"/>
                  <a:pt x="327" y="157"/>
                </a:cubicBezTo>
                <a:cubicBezTo>
                  <a:pt x="328" y="157"/>
                  <a:pt x="329" y="157"/>
                  <a:pt x="330" y="157"/>
                </a:cubicBezTo>
                <a:cubicBezTo>
                  <a:pt x="341" y="157"/>
                  <a:pt x="352" y="154"/>
                  <a:pt x="362" y="148"/>
                </a:cubicBezTo>
                <a:cubicBezTo>
                  <a:pt x="369" y="145"/>
                  <a:pt x="371" y="136"/>
                  <a:pt x="368" y="129"/>
                </a:cubicBezTo>
                <a:cubicBezTo>
                  <a:pt x="364" y="123"/>
                  <a:pt x="355" y="120"/>
                  <a:pt x="349" y="124"/>
                </a:cubicBezTo>
                <a:cubicBezTo>
                  <a:pt x="331" y="134"/>
                  <a:pt x="307" y="128"/>
                  <a:pt x="296" y="111"/>
                </a:cubicBezTo>
                <a:cubicBezTo>
                  <a:pt x="292" y="105"/>
                  <a:pt x="283" y="103"/>
                  <a:pt x="277" y="107"/>
                </a:cubicBezTo>
                <a:cubicBezTo>
                  <a:pt x="270" y="111"/>
                  <a:pt x="268" y="120"/>
                  <a:pt x="273" y="126"/>
                </a:cubicBezTo>
                <a:cubicBezTo>
                  <a:pt x="279" y="137"/>
                  <a:pt x="289" y="144"/>
                  <a:pt x="299" y="150"/>
                </a:cubicBezTo>
                <a:cubicBezTo>
                  <a:pt x="285" y="179"/>
                  <a:pt x="257" y="258"/>
                  <a:pt x="309" y="345"/>
                </a:cubicBezTo>
                <a:cubicBezTo>
                  <a:pt x="272" y="348"/>
                  <a:pt x="235" y="354"/>
                  <a:pt x="206" y="372"/>
                </a:cubicBezTo>
                <a:cubicBezTo>
                  <a:pt x="188" y="384"/>
                  <a:pt x="169" y="402"/>
                  <a:pt x="154" y="422"/>
                </a:cubicBezTo>
                <a:cubicBezTo>
                  <a:pt x="136" y="419"/>
                  <a:pt x="72" y="403"/>
                  <a:pt x="61" y="332"/>
                </a:cubicBezTo>
                <a:cubicBezTo>
                  <a:pt x="68" y="327"/>
                  <a:pt x="74" y="319"/>
                  <a:pt x="77" y="311"/>
                </a:cubicBezTo>
                <a:cubicBezTo>
                  <a:pt x="80" y="303"/>
                  <a:pt x="76" y="295"/>
                  <a:pt x="69" y="292"/>
                </a:cubicBezTo>
                <a:cubicBezTo>
                  <a:pt x="62" y="290"/>
                  <a:pt x="54" y="293"/>
                  <a:pt x="51" y="300"/>
                </a:cubicBezTo>
                <a:cubicBezTo>
                  <a:pt x="49" y="307"/>
                  <a:pt x="44" y="311"/>
                  <a:pt x="38" y="313"/>
                </a:cubicBezTo>
                <a:cubicBezTo>
                  <a:pt x="33" y="315"/>
                  <a:pt x="26" y="315"/>
                  <a:pt x="20" y="311"/>
                </a:cubicBezTo>
                <a:cubicBezTo>
                  <a:pt x="14" y="307"/>
                  <a:pt x="5" y="310"/>
                  <a:pt x="1" y="317"/>
                </a:cubicBezTo>
                <a:cubicBezTo>
                  <a:pt x="-2" y="323"/>
                  <a:pt x="0" y="332"/>
                  <a:pt x="7" y="336"/>
                </a:cubicBezTo>
                <a:cubicBezTo>
                  <a:pt x="15" y="340"/>
                  <a:pt x="23" y="342"/>
                  <a:pt x="32" y="342"/>
                </a:cubicBezTo>
                <a:cubicBezTo>
                  <a:pt x="33" y="342"/>
                  <a:pt x="34" y="342"/>
                  <a:pt x="35" y="342"/>
                </a:cubicBezTo>
                <a:cubicBezTo>
                  <a:pt x="48" y="409"/>
                  <a:pt x="101" y="439"/>
                  <a:pt x="139" y="448"/>
                </a:cubicBezTo>
                <a:cubicBezTo>
                  <a:pt x="134" y="459"/>
                  <a:pt x="131" y="470"/>
                  <a:pt x="130" y="481"/>
                </a:cubicBezTo>
                <a:cubicBezTo>
                  <a:pt x="129" y="489"/>
                  <a:pt x="135" y="495"/>
                  <a:pt x="142" y="496"/>
                </a:cubicBezTo>
                <a:lnTo>
                  <a:pt x="144" y="496"/>
                </a:lnTo>
                <a:cubicBezTo>
                  <a:pt x="151" y="496"/>
                  <a:pt x="157" y="491"/>
                  <a:pt x="158" y="483"/>
                </a:cubicBezTo>
                <a:cubicBezTo>
                  <a:pt x="161" y="450"/>
                  <a:pt x="193" y="414"/>
                  <a:pt x="222" y="396"/>
                </a:cubicBezTo>
                <a:cubicBezTo>
                  <a:pt x="249" y="378"/>
                  <a:pt x="288" y="375"/>
                  <a:pt x="326" y="371"/>
                </a:cubicBezTo>
                <a:cubicBezTo>
                  <a:pt x="363" y="368"/>
                  <a:pt x="398" y="364"/>
                  <a:pt x="425" y="350"/>
                </a:cubicBezTo>
                <a:moveTo>
                  <a:pt x="786" y="308"/>
                </a:moveTo>
                <a:cubicBezTo>
                  <a:pt x="782" y="314"/>
                  <a:pt x="785" y="323"/>
                  <a:pt x="791" y="327"/>
                </a:cubicBezTo>
                <a:cubicBezTo>
                  <a:pt x="793" y="328"/>
                  <a:pt x="796" y="328"/>
                  <a:pt x="798" y="328"/>
                </a:cubicBezTo>
                <a:cubicBezTo>
                  <a:pt x="803" y="328"/>
                  <a:pt x="808" y="326"/>
                  <a:pt x="810" y="321"/>
                </a:cubicBezTo>
                <a:cubicBezTo>
                  <a:pt x="811" y="320"/>
                  <a:pt x="862" y="224"/>
                  <a:pt x="766" y="160"/>
                </a:cubicBezTo>
                <a:cubicBezTo>
                  <a:pt x="760" y="155"/>
                  <a:pt x="751" y="157"/>
                  <a:pt x="747" y="163"/>
                </a:cubicBezTo>
                <a:cubicBezTo>
                  <a:pt x="743" y="170"/>
                  <a:pt x="744" y="179"/>
                  <a:pt x="751" y="183"/>
                </a:cubicBezTo>
                <a:cubicBezTo>
                  <a:pt x="825" y="232"/>
                  <a:pt x="787" y="305"/>
                  <a:pt x="786" y="308"/>
                </a:cubicBezTo>
                <a:moveTo>
                  <a:pt x="206" y="81"/>
                </a:moveTo>
                <a:cubicBezTo>
                  <a:pt x="210" y="81"/>
                  <a:pt x="215" y="79"/>
                  <a:pt x="217" y="75"/>
                </a:cubicBezTo>
                <a:cubicBezTo>
                  <a:pt x="258" y="19"/>
                  <a:pt x="314" y="38"/>
                  <a:pt x="316" y="39"/>
                </a:cubicBezTo>
                <a:cubicBezTo>
                  <a:pt x="323" y="42"/>
                  <a:pt x="331" y="38"/>
                  <a:pt x="334" y="31"/>
                </a:cubicBezTo>
                <a:cubicBezTo>
                  <a:pt x="337" y="24"/>
                  <a:pt x="333" y="16"/>
                  <a:pt x="326" y="13"/>
                </a:cubicBezTo>
                <a:cubicBezTo>
                  <a:pt x="299" y="3"/>
                  <a:pt x="237" y="0"/>
                  <a:pt x="195" y="59"/>
                </a:cubicBezTo>
                <a:cubicBezTo>
                  <a:pt x="190" y="65"/>
                  <a:pt x="191" y="74"/>
                  <a:pt x="198" y="79"/>
                </a:cubicBezTo>
                <a:cubicBezTo>
                  <a:pt x="200" y="80"/>
                  <a:pt x="203" y="81"/>
                  <a:pt x="206" y="81"/>
                </a:cubicBezTo>
                <a:moveTo>
                  <a:pt x="571" y="28"/>
                </a:moveTo>
                <a:cubicBezTo>
                  <a:pt x="633" y="23"/>
                  <a:pt x="661" y="68"/>
                  <a:pt x="663" y="71"/>
                </a:cubicBezTo>
                <a:cubicBezTo>
                  <a:pt x="665" y="75"/>
                  <a:pt x="670" y="77"/>
                  <a:pt x="675" y="77"/>
                </a:cubicBezTo>
                <a:cubicBezTo>
                  <a:pt x="677" y="77"/>
                  <a:pt x="680" y="77"/>
                  <a:pt x="682" y="76"/>
                </a:cubicBezTo>
                <a:cubicBezTo>
                  <a:pt x="688" y="72"/>
                  <a:pt x="691" y="63"/>
                  <a:pt x="687" y="56"/>
                </a:cubicBezTo>
                <a:cubicBezTo>
                  <a:pt x="685" y="54"/>
                  <a:pt x="649" y="-6"/>
                  <a:pt x="569" y="1"/>
                </a:cubicBezTo>
                <a:cubicBezTo>
                  <a:pt x="561" y="1"/>
                  <a:pt x="555" y="8"/>
                  <a:pt x="556" y="16"/>
                </a:cubicBezTo>
                <a:cubicBezTo>
                  <a:pt x="557" y="23"/>
                  <a:pt x="564" y="29"/>
                  <a:pt x="571" y="28"/>
                </a:cubicBezTo>
                <a:moveTo>
                  <a:pt x="828" y="438"/>
                </a:moveTo>
                <a:cubicBezTo>
                  <a:pt x="821" y="437"/>
                  <a:pt x="813" y="443"/>
                  <a:pt x="812" y="450"/>
                </a:cubicBezTo>
                <a:cubicBezTo>
                  <a:pt x="812" y="451"/>
                  <a:pt x="808" y="498"/>
                  <a:pt x="759" y="514"/>
                </a:cubicBezTo>
                <a:cubicBezTo>
                  <a:pt x="752" y="517"/>
                  <a:pt x="748" y="525"/>
                  <a:pt x="750" y="532"/>
                </a:cubicBezTo>
                <a:cubicBezTo>
                  <a:pt x="752" y="538"/>
                  <a:pt x="758" y="542"/>
                  <a:pt x="764" y="542"/>
                </a:cubicBezTo>
                <a:cubicBezTo>
                  <a:pt x="765" y="542"/>
                  <a:pt x="766" y="541"/>
                  <a:pt x="768" y="541"/>
                </a:cubicBezTo>
                <a:cubicBezTo>
                  <a:pt x="834" y="519"/>
                  <a:pt x="840" y="455"/>
                  <a:pt x="840" y="453"/>
                </a:cubicBezTo>
                <a:cubicBezTo>
                  <a:pt x="841" y="445"/>
                  <a:pt x="835" y="438"/>
                  <a:pt x="828" y="438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7" name=""/>
          <p:cNvSpPr/>
          <p:nvPr/>
        </p:nvSpPr>
        <p:spPr>
          <a:xfrm>
            <a:off x="851040" y="2151000"/>
            <a:ext cx="228960" cy="188640"/>
          </a:xfrm>
          <a:custGeom>
            <a:avLst/>
            <a:gdLst/>
            <a:ahLst/>
            <a:rect l="0" t="0" r="r" b="b"/>
            <a:pathLst>
              <a:path w="636" h="524">
                <a:moveTo>
                  <a:pt x="11" y="293"/>
                </a:moveTo>
                <a:cubicBezTo>
                  <a:pt x="9" y="300"/>
                  <a:pt x="14" y="308"/>
                  <a:pt x="21" y="310"/>
                </a:cubicBezTo>
                <a:cubicBezTo>
                  <a:pt x="22" y="310"/>
                  <a:pt x="24" y="310"/>
                  <a:pt x="25" y="310"/>
                </a:cubicBezTo>
                <a:cubicBezTo>
                  <a:pt x="31" y="310"/>
                  <a:pt x="37" y="306"/>
                  <a:pt x="38" y="300"/>
                </a:cubicBezTo>
                <a:cubicBezTo>
                  <a:pt x="44" y="280"/>
                  <a:pt x="64" y="267"/>
                  <a:pt x="84" y="272"/>
                </a:cubicBezTo>
                <a:cubicBezTo>
                  <a:pt x="92" y="273"/>
                  <a:pt x="99" y="269"/>
                  <a:pt x="101" y="261"/>
                </a:cubicBezTo>
                <a:cubicBezTo>
                  <a:pt x="102" y="253"/>
                  <a:pt x="98" y="246"/>
                  <a:pt x="90" y="244"/>
                </a:cubicBezTo>
                <a:cubicBezTo>
                  <a:pt x="78" y="242"/>
                  <a:pt x="66" y="243"/>
                  <a:pt x="55" y="247"/>
                </a:cubicBezTo>
                <a:cubicBezTo>
                  <a:pt x="23" y="191"/>
                  <a:pt x="29" y="136"/>
                  <a:pt x="29" y="136"/>
                </a:cubicBezTo>
                <a:cubicBezTo>
                  <a:pt x="30" y="128"/>
                  <a:pt x="25" y="121"/>
                  <a:pt x="17" y="120"/>
                </a:cubicBezTo>
                <a:cubicBezTo>
                  <a:pt x="10" y="119"/>
                  <a:pt x="2" y="124"/>
                  <a:pt x="1" y="132"/>
                </a:cubicBezTo>
                <a:cubicBezTo>
                  <a:pt x="1" y="135"/>
                  <a:pt x="-6" y="197"/>
                  <a:pt x="31" y="261"/>
                </a:cubicBezTo>
                <a:cubicBezTo>
                  <a:pt x="22" y="269"/>
                  <a:pt x="15" y="280"/>
                  <a:pt x="11" y="293"/>
                </a:cubicBezTo>
                <a:moveTo>
                  <a:pt x="323" y="224"/>
                </a:moveTo>
                <a:cubicBezTo>
                  <a:pt x="335" y="213"/>
                  <a:pt x="353" y="213"/>
                  <a:pt x="364" y="224"/>
                </a:cubicBezTo>
                <a:cubicBezTo>
                  <a:pt x="367" y="227"/>
                  <a:pt x="370" y="228"/>
                  <a:pt x="374" y="228"/>
                </a:cubicBezTo>
                <a:cubicBezTo>
                  <a:pt x="378" y="228"/>
                  <a:pt x="381" y="227"/>
                  <a:pt x="384" y="224"/>
                </a:cubicBezTo>
                <a:cubicBezTo>
                  <a:pt x="389" y="218"/>
                  <a:pt x="389" y="210"/>
                  <a:pt x="384" y="204"/>
                </a:cubicBezTo>
                <a:cubicBezTo>
                  <a:pt x="377" y="198"/>
                  <a:pt x="369" y="194"/>
                  <a:pt x="361" y="191"/>
                </a:cubicBezTo>
                <a:cubicBezTo>
                  <a:pt x="370" y="163"/>
                  <a:pt x="366" y="150"/>
                  <a:pt x="359" y="127"/>
                </a:cubicBezTo>
                <a:cubicBezTo>
                  <a:pt x="357" y="123"/>
                  <a:pt x="356" y="118"/>
                  <a:pt x="354" y="113"/>
                </a:cubicBezTo>
                <a:lnTo>
                  <a:pt x="353" y="110"/>
                </a:lnTo>
                <a:cubicBezTo>
                  <a:pt x="343" y="76"/>
                  <a:pt x="337" y="54"/>
                  <a:pt x="356" y="22"/>
                </a:cubicBezTo>
                <a:cubicBezTo>
                  <a:pt x="360" y="15"/>
                  <a:pt x="358" y="6"/>
                  <a:pt x="351" y="2"/>
                </a:cubicBezTo>
                <a:cubicBezTo>
                  <a:pt x="345" y="-2"/>
                  <a:pt x="336" y="0"/>
                  <a:pt x="332" y="7"/>
                </a:cubicBezTo>
                <a:cubicBezTo>
                  <a:pt x="306" y="50"/>
                  <a:pt x="316" y="82"/>
                  <a:pt x="327" y="118"/>
                </a:cubicBezTo>
                <a:lnTo>
                  <a:pt x="328" y="121"/>
                </a:lnTo>
                <a:cubicBezTo>
                  <a:pt x="329" y="126"/>
                  <a:pt x="331" y="131"/>
                  <a:pt x="332" y="135"/>
                </a:cubicBezTo>
                <a:cubicBezTo>
                  <a:pt x="339" y="157"/>
                  <a:pt x="341" y="164"/>
                  <a:pt x="333" y="189"/>
                </a:cubicBezTo>
                <a:cubicBezTo>
                  <a:pt x="322" y="191"/>
                  <a:pt x="312" y="196"/>
                  <a:pt x="304" y="203"/>
                </a:cubicBezTo>
                <a:cubicBezTo>
                  <a:pt x="299" y="209"/>
                  <a:pt x="298" y="218"/>
                  <a:pt x="304" y="223"/>
                </a:cubicBezTo>
                <a:cubicBezTo>
                  <a:pt x="309" y="229"/>
                  <a:pt x="318" y="229"/>
                  <a:pt x="323" y="224"/>
                </a:cubicBezTo>
                <a:moveTo>
                  <a:pt x="502" y="140"/>
                </a:moveTo>
                <a:cubicBezTo>
                  <a:pt x="510" y="140"/>
                  <a:pt x="519" y="139"/>
                  <a:pt x="526" y="135"/>
                </a:cubicBezTo>
                <a:cubicBezTo>
                  <a:pt x="533" y="132"/>
                  <a:pt x="536" y="124"/>
                  <a:pt x="533" y="117"/>
                </a:cubicBezTo>
                <a:cubicBezTo>
                  <a:pt x="530" y="110"/>
                  <a:pt x="521" y="107"/>
                  <a:pt x="514" y="110"/>
                </a:cubicBezTo>
                <a:cubicBezTo>
                  <a:pt x="500" y="116"/>
                  <a:pt x="482" y="111"/>
                  <a:pt x="475" y="97"/>
                </a:cubicBezTo>
                <a:cubicBezTo>
                  <a:pt x="471" y="90"/>
                  <a:pt x="463" y="88"/>
                  <a:pt x="456" y="91"/>
                </a:cubicBezTo>
                <a:cubicBezTo>
                  <a:pt x="449" y="95"/>
                  <a:pt x="446" y="103"/>
                  <a:pt x="450" y="110"/>
                </a:cubicBezTo>
                <a:cubicBezTo>
                  <a:pt x="455" y="120"/>
                  <a:pt x="463" y="127"/>
                  <a:pt x="471" y="132"/>
                </a:cubicBezTo>
                <a:cubicBezTo>
                  <a:pt x="456" y="169"/>
                  <a:pt x="465" y="207"/>
                  <a:pt x="472" y="228"/>
                </a:cubicBezTo>
                <a:cubicBezTo>
                  <a:pt x="474" y="234"/>
                  <a:pt x="479" y="237"/>
                  <a:pt x="485" y="237"/>
                </a:cubicBezTo>
                <a:cubicBezTo>
                  <a:pt x="486" y="237"/>
                  <a:pt x="488" y="237"/>
                  <a:pt x="489" y="237"/>
                </a:cubicBezTo>
                <a:cubicBezTo>
                  <a:pt x="498" y="234"/>
                  <a:pt x="502" y="226"/>
                  <a:pt x="499" y="219"/>
                </a:cubicBezTo>
                <a:cubicBezTo>
                  <a:pt x="495" y="205"/>
                  <a:pt x="484" y="170"/>
                  <a:pt x="499" y="140"/>
                </a:cubicBezTo>
                <a:cubicBezTo>
                  <a:pt x="500" y="140"/>
                  <a:pt x="501" y="140"/>
                  <a:pt x="502" y="140"/>
                </a:cubicBezTo>
                <a:moveTo>
                  <a:pt x="636" y="404"/>
                </a:moveTo>
                <a:cubicBezTo>
                  <a:pt x="636" y="396"/>
                  <a:pt x="629" y="390"/>
                  <a:pt x="621" y="391"/>
                </a:cubicBezTo>
                <a:cubicBezTo>
                  <a:pt x="593" y="393"/>
                  <a:pt x="569" y="371"/>
                  <a:pt x="567" y="343"/>
                </a:cubicBezTo>
                <a:cubicBezTo>
                  <a:pt x="566" y="336"/>
                  <a:pt x="560" y="330"/>
                  <a:pt x="552" y="330"/>
                </a:cubicBezTo>
                <a:cubicBezTo>
                  <a:pt x="544" y="331"/>
                  <a:pt x="539" y="337"/>
                  <a:pt x="539" y="345"/>
                </a:cubicBezTo>
                <a:cubicBezTo>
                  <a:pt x="540" y="362"/>
                  <a:pt x="547" y="376"/>
                  <a:pt x="556" y="389"/>
                </a:cubicBezTo>
                <a:cubicBezTo>
                  <a:pt x="534" y="415"/>
                  <a:pt x="504" y="422"/>
                  <a:pt x="487" y="424"/>
                </a:cubicBezTo>
                <a:cubicBezTo>
                  <a:pt x="472" y="426"/>
                  <a:pt x="460" y="425"/>
                  <a:pt x="445" y="423"/>
                </a:cubicBezTo>
                <a:cubicBezTo>
                  <a:pt x="432" y="421"/>
                  <a:pt x="416" y="420"/>
                  <a:pt x="398" y="420"/>
                </a:cubicBezTo>
                <a:lnTo>
                  <a:pt x="397" y="420"/>
                </a:lnTo>
                <a:cubicBezTo>
                  <a:pt x="397" y="412"/>
                  <a:pt x="395" y="401"/>
                  <a:pt x="389" y="391"/>
                </a:cubicBezTo>
                <a:cubicBezTo>
                  <a:pt x="385" y="384"/>
                  <a:pt x="376" y="382"/>
                  <a:pt x="370" y="386"/>
                </a:cubicBezTo>
                <a:cubicBezTo>
                  <a:pt x="363" y="391"/>
                  <a:pt x="361" y="399"/>
                  <a:pt x="365" y="406"/>
                </a:cubicBezTo>
                <a:cubicBezTo>
                  <a:pt x="369" y="412"/>
                  <a:pt x="370" y="421"/>
                  <a:pt x="370" y="426"/>
                </a:cubicBezTo>
                <a:cubicBezTo>
                  <a:pt x="356" y="431"/>
                  <a:pt x="343" y="438"/>
                  <a:pt x="332" y="446"/>
                </a:cubicBezTo>
                <a:cubicBezTo>
                  <a:pt x="313" y="458"/>
                  <a:pt x="297" y="469"/>
                  <a:pt x="274" y="463"/>
                </a:cubicBezTo>
                <a:cubicBezTo>
                  <a:pt x="253" y="458"/>
                  <a:pt x="232" y="457"/>
                  <a:pt x="214" y="460"/>
                </a:cubicBezTo>
                <a:cubicBezTo>
                  <a:pt x="211" y="453"/>
                  <a:pt x="207" y="445"/>
                  <a:pt x="200" y="438"/>
                </a:cubicBezTo>
                <a:cubicBezTo>
                  <a:pt x="194" y="433"/>
                  <a:pt x="185" y="433"/>
                  <a:pt x="180" y="439"/>
                </a:cubicBezTo>
                <a:cubicBezTo>
                  <a:pt x="175" y="444"/>
                  <a:pt x="175" y="453"/>
                  <a:pt x="181" y="458"/>
                </a:cubicBezTo>
                <a:cubicBezTo>
                  <a:pt x="183" y="461"/>
                  <a:pt x="185" y="464"/>
                  <a:pt x="186" y="467"/>
                </a:cubicBezTo>
                <a:cubicBezTo>
                  <a:pt x="156" y="480"/>
                  <a:pt x="140" y="501"/>
                  <a:pt x="139" y="502"/>
                </a:cubicBezTo>
                <a:cubicBezTo>
                  <a:pt x="135" y="508"/>
                  <a:pt x="136" y="517"/>
                  <a:pt x="143" y="522"/>
                </a:cubicBezTo>
                <a:cubicBezTo>
                  <a:pt x="145" y="523"/>
                  <a:pt x="148" y="524"/>
                  <a:pt x="151" y="524"/>
                </a:cubicBezTo>
                <a:cubicBezTo>
                  <a:pt x="155" y="524"/>
                  <a:pt x="159" y="522"/>
                  <a:pt x="162" y="518"/>
                </a:cubicBezTo>
                <a:cubicBezTo>
                  <a:pt x="162" y="518"/>
                  <a:pt x="178" y="498"/>
                  <a:pt x="208" y="489"/>
                </a:cubicBezTo>
                <a:cubicBezTo>
                  <a:pt x="224" y="485"/>
                  <a:pt x="246" y="485"/>
                  <a:pt x="268" y="490"/>
                </a:cubicBezTo>
                <a:cubicBezTo>
                  <a:pt x="274" y="492"/>
                  <a:pt x="280" y="492"/>
                  <a:pt x="285" y="492"/>
                </a:cubicBezTo>
                <a:cubicBezTo>
                  <a:pt x="288" y="499"/>
                  <a:pt x="289" y="506"/>
                  <a:pt x="289" y="508"/>
                </a:cubicBezTo>
                <a:cubicBezTo>
                  <a:pt x="289" y="516"/>
                  <a:pt x="295" y="522"/>
                  <a:pt x="303" y="522"/>
                </a:cubicBezTo>
                <a:lnTo>
                  <a:pt x="304" y="522"/>
                </a:lnTo>
                <a:cubicBezTo>
                  <a:pt x="311" y="521"/>
                  <a:pt x="317" y="515"/>
                  <a:pt x="317" y="507"/>
                </a:cubicBezTo>
                <a:cubicBezTo>
                  <a:pt x="317" y="506"/>
                  <a:pt x="316" y="497"/>
                  <a:pt x="313" y="488"/>
                </a:cubicBezTo>
                <a:cubicBezTo>
                  <a:pt x="326" y="483"/>
                  <a:pt x="337" y="476"/>
                  <a:pt x="348" y="469"/>
                </a:cubicBezTo>
                <a:cubicBezTo>
                  <a:pt x="364" y="459"/>
                  <a:pt x="379" y="449"/>
                  <a:pt x="399" y="448"/>
                </a:cubicBezTo>
                <a:cubicBezTo>
                  <a:pt x="415" y="448"/>
                  <a:pt x="429" y="449"/>
                  <a:pt x="442" y="451"/>
                </a:cubicBezTo>
                <a:cubicBezTo>
                  <a:pt x="455" y="452"/>
                  <a:pt x="468" y="453"/>
                  <a:pt x="482" y="452"/>
                </a:cubicBezTo>
                <a:cubicBezTo>
                  <a:pt x="485" y="459"/>
                  <a:pt x="485" y="469"/>
                  <a:pt x="484" y="472"/>
                </a:cubicBezTo>
                <a:cubicBezTo>
                  <a:pt x="484" y="480"/>
                  <a:pt x="489" y="487"/>
                  <a:pt x="498" y="488"/>
                </a:cubicBezTo>
                <a:lnTo>
                  <a:pt x="499" y="488"/>
                </a:lnTo>
                <a:cubicBezTo>
                  <a:pt x="506" y="488"/>
                  <a:pt x="512" y="483"/>
                  <a:pt x="513" y="476"/>
                </a:cubicBezTo>
                <a:cubicBezTo>
                  <a:pt x="513" y="474"/>
                  <a:pt x="515" y="461"/>
                  <a:pt x="511" y="448"/>
                </a:cubicBezTo>
                <a:cubicBezTo>
                  <a:pt x="532" y="443"/>
                  <a:pt x="556" y="431"/>
                  <a:pt x="577" y="407"/>
                </a:cubicBezTo>
                <a:cubicBezTo>
                  <a:pt x="589" y="414"/>
                  <a:pt x="603" y="419"/>
                  <a:pt x="618" y="419"/>
                </a:cubicBezTo>
                <a:cubicBezTo>
                  <a:pt x="620" y="419"/>
                  <a:pt x="621" y="419"/>
                  <a:pt x="623" y="419"/>
                </a:cubicBezTo>
                <a:cubicBezTo>
                  <a:pt x="631" y="418"/>
                  <a:pt x="637" y="412"/>
                  <a:pt x="636" y="404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28" name=""/>
          <p:cNvSpPr/>
          <p:nvPr/>
        </p:nvSpPr>
        <p:spPr>
          <a:xfrm>
            <a:off x="828360" y="2866680"/>
            <a:ext cx="162720" cy="162720"/>
          </a:xfrm>
          <a:custGeom>
            <a:avLst/>
            <a:gdLst/>
            <a:ahLst/>
            <a:rect l="0" t="0" r="r" b="b"/>
            <a:pathLst>
              <a:path w="452" h="452">
                <a:moveTo>
                  <a:pt x="6" y="240"/>
                </a:moveTo>
                <a:cubicBezTo>
                  <a:pt x="-2" y="232"/>
                  <a:pt x="-2" y="219"/>
                  <a:pt x="6" y="210"/>
                </a:cubicBezTo>
                <a:lnTo>
                  <a:pt x="211" y="6"/>
                </a:lnTo>
                <a:cubicBezTo>
                  <a:pt x="219" y="-2"/>
                  <a:pt x="233" y="-2"/>
                  <a:pt x="241" y="6"/>
                </a:cubicBezTo>
                <a:lnTo>
                  <a:pt x="446" y="210"/>
                </a:lnTo>
                <a:cubicBezTo>
                  <a:pt x="454" y="219"/>
                  <a:pt x="454" y="232"/>
                  <a:pt x="446" y="240"/>
                </a:cubicBezTo>
                <a:lnTo>
                  <a:pt x="241" y="446"/>
                </a:lnTo>
                <a:cubicBezTo>
                  <a:pt x="233" y="454"/>
                  <a:pt x="219" y="454"/>
                  <a:pt x="211" y="446"/>
                </a:cubicBezTo>
                <a:lnTo>
                  <a:pt x="6" y="240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"/>
          <p:cNvSpPr txBox="1"/>
          <p:nvPr/>
        </p:nvSpPr>
        <p:spPr>
          <a:xfrm>
            <a:off x="1160280" y="2022480"/>
            <a:ext cx="28922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2.5 Metodología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" name=""/>
          <p:cNvSpPr/>
          <p:nvPr/>
        </p:nvSpPr>
        <p:spPr>
          <a:xfrm>
            <a:off x="828360" y="3285720"/>
            <a:ext cx="162720" cy="162720"/>
          </a:xfrm>
          <a:custGeom>
            <a:avLst/>
            <a:gdLst/>
            <a:ahLst/>
            <a:rect l="0" t="0" r="r" b="b"/>
            <a:pathLst>
              <a:path w="452" h="452">
                <a:moveTo>
                  <a:pt x="6" y="242"/>
                </a:moveTo>
                <a:cubicBezTo>
                  <a:pt x="-2" y="233"/>
                  <a:pt x="-2" y="220"/>
                  <a:pt x="6" y="211"/>
                </a:cubicBezTo>
                <a:lnTo>
                  <a:pt x="211" y="6"/>
                </a:lnTo>
                <a:cubicBezTo>
                  <a:pt x="219" y="-2"/>
                  <a:pt x="233" y="-2"/>
                  <a:pt x="241" y="6"/>
                </a:cubicBezTo>
                <a:lnTo>
                  <a:pt x="446" y="211"/>
                </a:lnTo>
                <a:cubicBezTo>
                  <a:pt x="454" y="220"/>
                  <a:pt x="454" y="233"/>
                  <a:pt x="446" y="242"/>
                </a:cubicBezTo>
                <a:lnTo>
                  <a:pt x="241" y="446"/>
                </a:lnTo>
                <a:cubicBezTo>
                  <a:pt x="233" y="454"/>
                  <a:pt x="219" y="454"/>
                  <a:pt x="211" y="446"/>
                </a:cubicBezTo>
                <a:lnTo>
                  <a:pt x="6" y="242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" name=""/>
          <p:cNvSpPr txBox="1"/>
          <p:nvPr/>
        </p:nvSpPr>
        <p:spPr>
          <a:xfrm>
            <a:off x="1065240" y="2759400"/>
            <a:ext cx="5023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Enfoque: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Aprendizaje basado en tareas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2" name=""/>
          <p:cNvSpPr/>
          <p:nvPr/>
        </p:nvSpPr>
        <p:spPr>
          <a:xfrm>
            <a:off x="828360" y="3695400"/>
            <a:ext cx="162720" cy="162720"/>
          </a:xfrm>
          <a:custGeom>
            <a:avLst/>
            <a:gdLst/>
            <a:ahLst/>
            <a:rect l="0" t="0" r="r" b="b"/>
            <a:pathLst>
              <a:path w="452" h="452">
                <a:moveTo>
                  <a:pt x="6" y="240"/>
                </a:moveTo>
                <a:cubicBezTo>
                  <a:pt x="-2" y="232"/>
                  <a:pt x="-2" y="218"/>
                  <a:pt x="6" y="210"/>
                </a:cubicBezTo>
                <a:lnTo>
                  <a:pt x="211" y="6"/>
                </a:lnTo>
                <a:cubicBezTo>
                  <a:pt x="219" y="-2"/>
                  <a:pt x="233" y="-2"/>
                  <a:pt x="241" y="6"/>
                </a:cubicBezTo>
                <a:lnTo>
                  <a:pt x="446" y="210"/>
                </a:lnTo>
                <a:cubicBezTo>
                  <a:pt x="454" y="218"/>
                  <a:pt x="454" y="232"/>
                  <a:pt x="446" y="240"/>
                </a:cubicBezTo>
                <a:lnTo>
                  <a:pt x="241" y="446"/>
                </a:lnTo>
                <a:cubicBezTo>
                  <a:pt x="233" y="454"/>
                  <a:pt x="219" y="454"/>
                  <a:pt x="211" y="446"/>
                </a:cubicBezTo>
                <a:lnTo>
                  <a:pt x="6" y="240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3" name=""/>
          <p:cNvSpPr txBox="1"/>
          <p:nvPr/>
        </p:nvSpPr>
        <p:spPr>
          <a:xfrm>
            <a:off x="1065240" y="3178440"/>
            <a:ext cx="4750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Trabajo individual con apoyo continuo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4" name=""/>
          <p:cNvSpPr/>
          <p:nvPr/>
        </p:nvSpPr>
        <p:spPr>
          <a:xfrm>
            <a:off x="828360" y="4114440"/>
            <a:ext cx="162720" cy="162720"/>
          </a:xfrm>
          <a:custGeom>
            <a:avLst/>
            <a:gdLst/>
            <a:ahLst/>
            <a:rect l="0" t="0" r="r" b="b"/>
            <a:pathLst>
              <a:path w="452" h="452">
                <a:moveTo>
                  <a:pt x="6" y="241"/>
                </a:moveTo>
                <a:cubicBezTo>
                  <a:pt x="-2" y="233"/>
                  <a:pt x="-2" y="220"/>
                  <a:pt x="6" y="211"/>
                </a:cubicBezTo>
                <a:lnTo>
                  <a:pt x="211" y="6"/>
                </a:lnTo>
                <a:cubicBezTo>
                  <a:pt x="219" y="-2"/>
                  <a:pt x="233" y="-2"/>
                  <a:pt x="241" y="6"/>
                </a:cubicBezTo>
                <a:lnTo>
                  <a:pt x="446" y="211"/>
                </a:lnTo>
                <a:cubicBezTo>
                  <a:pt x="454" y="220"/>
                  <a:pt x="454" y="233"/>
                  <a:pt x="446" y="242"/>
                </a:cubicBezTo>
                <a:lnTo>
                  <a:pt x="241" y="446"/>
                </a:lnTo>
                <a:cubicBezTo>
                  <a:pt x="233" y="454"/>
                  <a:pt x="219" y="454"/>
                  <a:pt x="211" y="446"/>
                </a:cubicBezTo>
                <a:lnTo>
                  <a:pt x="6" y="241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5" name=""/>
          <p:cNvSpPr txBox="1"/>
          <p:nvPr/>
        </p:nvSpPr>
        <p:spPr>
          <a:xfrm>
            <a:off x="1065240" y="3588120"/>
            <a:ext cx="5064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Desarrollo progresivo de funcionalidades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6" name=""/>
          <p:cNvSpPr/>
          <p:nvPr/>
        </p:nvSpPr>
        <p:spPr>
          <a:xfrm>
            <a:off x="828360" y="4524120"/>
            <a:ext cx="162720" cy="163080"/>
          </a:xfrm>
          <a:custGeom>
            <a:avLst/>
            <a:gdLst/>
            <a:ahLst/>
            <a:rect l="0" t="0" r="r" b="b"/>
            <a:pathLst>
              <a:path w="452" h="453">
                <a:moveTo>
                  <a:pt x="6" y="241"/>
                </a:moveTo>
                <a:cubicBezTo>
                  <a:pt x="-2" y="233"/>
                  <a:pt x="-2" y="219"/>
                  <a:pt x="6" y="211"/>
                </a:cubicBezTo>
                <a:lnTo>
                  <a:pt x="211" y="7"/>
                </a:lnTo>
                <a:cubicBezTo>
                  <a:pt x="219" y="-2"/>
                  <a:pt x="233" y="-2"/>
                  <a:pt x="241" y="7"/>
                </a:cubicBezTo>
                <a:lnTo>
                  <a:pt x="446" y="211"/>
                </a:lnTo>
                <a:cubicBezTo>
                  <a:pt x="454" y="219"/>
                  <a:pt x="454" y="233"/>
                  <a:pt x="446" y="241"/>
                </a:cubicBezTo>
                <a:lnTo>
                  <a:pt x="241" y="447"/>
                </a:lnTo>
                <a:cubicBezTo>
                  <a:pt x="233" y="455"/>
                  <a:pt x="219" y="455"/>
                  <a:pt x="211" y="447"/>
                </a:cubicBezTo>
                <a:lnTo>
                  <a:pt x="6" y="241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7" name=""/>
          <p:cNvSpPr txBox="1"/>
          <p:nvPr/>
        </p:nvSpPr>
        <p:spPr>
          <a:xfrm>
            <a:off x="1065240" y="4007160"/>
            <a:ext cx="8995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Observación y reflexión sobre el comportamiento dinámico del programa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8" name=""/>
          <p:cNvSpPr txBox="1"/>
          <p:nvPr/>
        </p:nvSpPr>
        <p:spPr>
          <a:xfrm>
            <a:off x="1065240" y="4416840"/>
            <a:ext cx="4017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Evaluación formativa + sumativa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9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6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3" name=""/>
          <p:cNvSpPr/>
          <p:nvPr/>
        </p:nvSpPr>
        <p:spPr>
          <a:xfrm>
            <a:off x="821160" y="1777320"/>
            <a:ext cx="141840" cy="245160"/>
          </a:xfrm>
          <a:custGeom>
            <a:avLst/>
            <a:gdLst/>
            <a:ahLst/>
            <a:rect l="0" t="0" r="r" b="b"/>
            <a:pathLst>
              <a:path w="394" h="681">
                <a:moveTo>
                  <a:pt x="0" y="0"/>
                </a:moveTo>
                <a:lnTo>
                  <a:pt x="0" y="347"/>
                </a:lnTo>
                <a:cubicBezTo>
                  <a:pt x="0" y="404"/>
                  <a:pt x="30" y="416"/>
                  <a:pt x="30" y="416"/>
                </a:cubicBezTo>
                <a:lnTo>
                  <a:pt x="355" y="670"/>
                </a:lnTo>
                <a:cubicBezTo>
                  <a:pt x="405" y="710"/>
                  <a:pt x="392" y="626"/>
                  <a:pt x="392" y="626"/>
                </a:cubicBezTo>
                <a:lnTo>
                  <a:pt x="392" y="308"/>
                </a:lnTo>
                <a:lnTo>
                  <a:pt x="0" y="0"/>
                </a:lnTo>
                <a:close/>
              </a:path>
            </a:pathLst>
          </a:custGeom>
          <a:solidFill>
            <a:srgbClr val="66211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4" name=""/>
          <p:cNvSpPr/>
          <p:nvPr/>
        </p:nvSpPr>
        <p:spPr>
          <a:xfrm>
            <a:off x="961200" y="1777320"/>
            <a:ext cx="141840" cy="245160"/>
          </a:xfrm>
          <a:custGeom>
            <a:avLst/>
            <a:gdLst/>
            <a:ahLst/>
            <a:rect l="0" t="0" r="r" b="b"/>
            <a:pathLst>
              <a:path w="394" h="681">
                <a:moveTo>
                  <a:pt x="394" y="0"/>
                </a:moveTo>
                <a:lnTo>
                  <a:pt x="394" y="347"/>
                </a:lnTo>
                <a:cubicBezTo>
                  <a:pt x="394" y="404"/>
                  <a:pt x="364" y="416"/>
                  <a:pt x="364" y="416"/>
                </a:cubicBezTo>
                <a:cubicBezTo>
                  <a:pt x="364" y="416"/>
                  <a:pt x="90" y="630"/>
                  <a:pt x="39" y="670"/>
                </a:cubicBezTo>
                <a:cubicBezTo>
                  <a:pt x="-11" y="710"/>
                  <a:pt x="2" y="626"/>
                  <a:pt x="2" y="626"/>
                </a:cubicBezTo>
                <a:lnTo>
                  <a:pt x="2" y="308"/>
                </a:lnTo>
                <a:lnTo>
                  <a:pt x="394" y="0"/>
                </a:lnTo>
                <a:close/>
              </a:path>
            </a:pathLst>
          </a:custGeom>
          <a:solidFill>
            <a:srgbClr val="c1694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5" name=""/>
          <p:cNvSpPr/>
          <p:nvPr/>
        </p:nvSpPr>
        <p:spPr>
          <a:xfrm>
            <a:off x="821160" y="1667160"/>
            <a:ext cx="281880" cy="224640"/>
          </a:xfrm>
          <a:custGeom>
            <a:avLst/>
            <a:gdLst/>
            <a:ahLst/>
            <a:rect l="0" t="0" r="r" b="b"/>
            <a:pathLst>
              <a:path w="783" h="624">
                <a:moveTo>
                  <a:pt x="427" y="13"/>
                </a:moveTo>
                <a:cubicBezTo>
                  <a:pt x="406" y="-4"/>
                  <a:pt x="371" y="-4"/>
                  <a:pt x="350" y="13"/>
                </a:cubicBezTo>
                <a:lnTo>
                  <a:pt x="16" y="280"/>
                </a:lnTo>
                <a:cubicBezTo>
                  <a:pt x="-5" y="297"/>
                  <a:pt x="-5" y="325"/>
                  <a:pt x="16" y="342"/>
                </a:cubicBezTo>
                <a:lnTo>
                  <a:pt x="351" y="611"/>
                </a:lnTo>
                <a:cubicBezTo>
                  <a:pt x="372" y="628"/>
                  <a:pt x="407" y="628"/>
                  <a:pt x="428" y="611"/>
                </a:cubicBezTo>
                <a:lnTo>
                  <a:pt x="767" y="339"/>
                </a:lnTo>
                <a:cubicBezTo>
                  <a:pt x="788" y="322"/>
                  <a:pt x="788" y="294"/>
                  <a:pt x="767" y="277"/>
                </a:cubicBezTo>
                <a:lnTo>
                  <a:pt x="427" y="13"/>
                </a:ln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6" name=""/>
          <p:cNvSpPr/>
          <p:nvPr/>
        </p:nvSpPr>
        <p:spPr>
          <a:xfrm>
            <a:off x="951840" y="1874520"/>
            <a:ext cx="20520" cy="151920"/>
          </a:xfrm>
          <a:custGeom>
            <a:avLst/>
            <a:gdLst/>
            <a:ahLst/>
            <a:rect l="0" t="0" r="r" b="b"/>
            <a:pathLst>
              <a:path w="57" h="422">
                <a:moveTo>
                  <a:pt x="29" y="422"/>
                </a:moveTo>
                <a:cubicBezTo>
                  <a:pt x="12" y="422"/>
                  <a:pt x="0" y="409"/>
                  <a:pt x="0" y="392"/>
                </a:cubicBezTo>
                <a:lnTo>
                  <a:pt x="0" y="30"/>
                </a:lnTo>
                <a:cubicBezTo>
                  <a:pt x="0" y="13"/>
                  <a:pt x="12" y="0"/>
                  <a:pt x="29" y="0"/>
                </a:cubicBezTo>
                <a:cubicBezTo>
                  <a:pt x="44" y="0"/>
                  <a:pt x="57" y="13"/>
                  <a:pt x="57" y="30"/>
                </a:cubicBezTo>
                <a:lnTo>
                  <a:pt x="57" y="392"/>
                </a:lnTo>
                <a:cubicBezTo>
                  <a:pt x="57" y="409"/>
                  <a:pt x="44" y="422"/>
                  <a:pt x="29" y="422"/>
                </a:cubicBezTo>
                <a:close/>
              </a:path>
            </a:pathLst>
          </a:custGeom>
          <a:solidFill>
            <a:srgbClr val="d99e8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7" name=""/>
          <p:cNvSpPr/>
          <p:nvPr/>
        </p:nvSpPr>
        <p:spPr>
          <a:xfrm>
            <a:off x="864360" y="1700640"/>
            <a:ext cx="198360" cy="202680"/>
          </a:xfrm>
          <a:custGeom>
            <a:avLst/>
            <a:gdLst/>
            <a:ahLst/>
            <a:rect l="0" t="0" r="r" b="b"/>
            <a:pathLst>
              <a:path w="551" h="563">
                <a:moveTo>
                  <a:pt x="551" y="433"/>
                </a:moveTo>
                <a:cubicBezTo>
                  <a:pt x="551" y="464"/>
                  <a:pt x="554" y="479"/>
                  <a:pt x="523" y="501"/>
                </a:cubicBezTo>
                <a:lnTo>
                  <a:pt x="454" y="553"/>
                </a:lnTo>
                <a:cubicBezTo>
                  <a:pt x="423" y="576"/>
                  <a:pt x="411" y="557"/>
                  <a:pt x="411" y="526"/>
                </a:cubicBezTo>
                <a:lnTo>
                  <a:pt x="411" y="443"/>
                </a:lnTo>
                <a:cubicBezTo>
                  <a:pt x="411" y="438"/>
                  <a:pt x="411" y="432"/>
                  <a:pt x="404" y="426"/>
                </a:cubicBezTo>
                <a:cubicBezTo>
                  <a:pt x="332" y="367"/>
                  <a:pt x="51" y="145"/>
                  <a:pt x="0" y="104"/>
                </a:cubicBezTo>
                <a:lnTo>
                  <a:pt x="130" y="0"/>
                </a:lnTo>
                <a:cubicBezTo>
                  <a:pt x="166" y="26"/>
                  <a:pt x="431" y="231"/>
                  <a:pt x="541" y="319"/>
                </a:cubicBezTo>
                <a:cubicBezTo>
                  <a:pt x="547" y="323"/>
                  <a:pt x="551" y="328"/>
                  <a:pt x="551" y="333"/>
                </a:cubicBezTo>
                <a:lnTo>
                  <a:pt x="551" y="433"/>
                </a:ln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8" name=""/>
          <p:cNvSpPr/>
          <p:nvPr/>
        </p:nvSpPr>
        <p:spPr>
          <a:xfrm>
            <a:off x="864360" y="1700640"/>
            <a:ext cx="197280" cy="156960"/>
          </a:xfrm>
          <a:custGeom>
            <a:avLst/>
            <a:gdLst/>
            <a:ahLst/>
            <a:rect l="0" t="0" r="r" b="b"/>
            <a:pathLst>
              <a:path w="548" h="436">
                <a:moveTo>
                  <a:pt x="541" y="319"/>
                </a:moveTo>
                <a:cubicBezTo>
                  <a:pt x="431" y="230"/>
                  <a:pt x="166" y="26"/>
                  <a:pt x="130" y="0"/>
                </a:cubicBezTo>
                <a:lnTo>
                  <a:pt x="82" y="38"/>
                </a:lnTo>
                <a:lnTo>
                  <a:pt x="0" y="103"/>
                </a:lnTo>
                <a:cubicBezTo>
                  <a:pt x="51" y="144"/>
                  <a:pt x="332" y="367"/>
                  <a:pt x="404" y="426"/>
                </a:cubicBezTo>
                <a:cubicBezTo>
                  <a:pt x="408" y="430"/>
                  <a:pt x="410" y="433"/>
                  <a:pt x="411" y="436"/>
                </a:cubicBezTo>
                <a:lnTo>
                  <a:pt x="548" y="326"/>
                </a:lnTo>
                <a:cubicBezTo>
                  <a:pt x="547" y="323"/>
                  <a:pt x="544" y="321"/>
                  <a:pt x="541" y="319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9" name=""/>
          <p:cNvSpPr/>
          <p:nvPr/>
        </p:nvSpPr>
        <p:spPr>
          <a:xfrm>
            <a:off x="889920" y="1700640"/>
            <a:ext cx="172800" cy="187920"/>
          </a:xfrm>
          <a:custGeom>
            <a:avLst/>
            <a:gdLst/>
            <a:ahLst/>
            <a:rect l="0" t="0" r="r" b="b"/>
            <a:pathLst>
              <a:path w="480" h="522">
                <a:moveTo>
                  <a:pt x="480" y="433"/>
                </a:moveTo>
                <a:lnTo>
                  <a:pt x="480" y="333"/>
                </a:lnTo>
                <a:cubicBezTo>
                  <a:pt x="480" y="328"/>
                  <a:pt x="476" y="323"/>
                  <a:pt x="470" y="319"/>
                </a:cubicBezTo>
                <a:cubicBezTo>
                  <a:pt x="360" y="231"/>
                  <a:pt x="94" y="26"/>
                  <a:pt x="58" y="0"/>
                </a:cubicBezTo>
                <a:lnTo>
                  <a:pt x="0" y="46"/>
                </a:lnTo>
                <a:cubicBezTo>
                  <a:pt x="95" y="121"/>
                  <a:pt x="350" y="317"/>
                  <a:pt x="416" y="370"/>
                </a:cubicBezTo>
                <a:cubicBezTo>
                  <a:pt x="424" y="376"/>
                  <a:pt x="424" y="382"/>
                  <a:pt x="424" y="387"/>
                </a:cubicBezTo>
                <a:lnTo>
                  <a:pt x="424" y="522"/>
                </a:lnTo>
                <a:lnTo>
                  <a:pt x="452" y="501"/>
                </a:lnTo>
                <a:cubicBezTo>
                  <a:pt x="483" y="479"/>
                  <a:pt x="480" y="464"/>
                  <a:pt x="480" y="433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0" name=""/>
          <p:cNvSpPr/>
          <p:nvPr/>
        </p:nvSpPr>
        <p:spPr>
          <a:xfrm>
            <a:off x="889920" y="1700640"/>
            <a:ext cx="171720" cy="134280"/>
          </a:xfrm>
          <a:custGeom>
            <a:avLst/>
            <a:gdLst/>
            <a:ahLst/>
            <a:rect l="0" t="0" r="r" b="b"/>
            <a:pathLst>
              <a:path w="477" h="373">
                <a:moveTo>
                  <a:pt x="470" y="319"/>
                </a:moveTo>
                <a:cubicBezTo>
                  <a:pt x="360" y="230"/>
                  <a:pt x="94" y="26"/>
                  <a:pt x="58" y="0"/>
                </a:cubicBezTo>
                <a:lnTo>
                  <a:pt x="0" y="46"/>
                </a:lnTo>
                <a:cubicBezTo>
                  <a:pt x="95" y="121"/>
                  <a:pt x="350" y="317"/>
                  <a:pt x="416" y="370"/>
                </a:cubicBezTo>
                <a:cubicBezTo>
                  <a:pt x="417" y="371"/>
                  <a:pt x="418" y="372"/>
                  <a:pt x="419" y="373"/>
                </a:cubicBezTo>
                <a:lnTo>
                  <a:pt x="477" y="326"/>
                </a:lnTo>
                <a:cubicBezTo>
                  <a:pt x="476" y="323"/>
                  <a:pt x="473" y="321"/>
                  <a:pt x="470" y="319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1" name=""/>
          <p:cNvSpPr txBox="1"/>
          <p:nvPr/>
        </p:nvSpPr>
        <p:spPr>
          <a:xfrm>
            <a:off x="1160280" y="1603440"/>
            <a:ext cx="49143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2.6 Material didáctico (DUA)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2" name=""/>
          <p:cNvSpPr/>
          <p:nvPr/>
        </p:nvSpPr>
        <p:spPr>
          <a:xfrm>
            <a:off x="1047600" y="30668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7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3" name=""/>
          <p:cNvSpPr txBox="1"/>
          <p:nvPr/>
        </p:nvSpPr>
        <p:spPr>
          <a:xfrm>
            <a:off x="747720" y="2340360"/>
            <a:ext cx="6585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Aplicación del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Diseño Universal para el Aprendizaje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4" name=""/>
          <p:cNvSpPr/>
          <p:nvPr/>
        </p:nvSpPr>
        <p:spPr>
          <a:xfrm>
            <a:off x="1047600" y="3543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5" name=""/>
          <p:cNvSpPr txBox="1"/>
          <p:nvPr/>
        </p:nvSpPr>
        <p:spPr>
          <a:xfrm>
            <a:off x="1300320" y="2912040"/>
            <a:ext cx="589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Esquema inicial con nodos + referencias visuales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6" name=""/>
          <p:cNvSpPr/>
          <p:nvPr/>
        </p:nvSpPr>
        <p:spPr>
          <a:xfrm>
            <a:off x="1047600" y="40287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3"/>
                  <a:pt x="39" y="40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40"/>
                </a:cubicBezTo>
                <a:cubicBezTo>
                  <a:pt x="239" y="53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7" name=""/>
          <p:cNvSpPr txBox="1"/>
          <p:nvPr/>
        </p:nvSpPr>
        <p:spPr>
          <a:xfrm>
            <a:off x="1300320" y="3387960"/>
            <a:ext cx="2986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Código base comentado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8" name=""/>
          <p:cNvSpPr/>
          <p:nvPr/>
        </p:nvSpPr>
        <p:spPr>
          <a:xfrm>
            <a:off x="1047600" y="45147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8"/>
                  <a:pt x="184" y="254"/>
                </a:cubicBezTo>
                <a:cubicBezTo>
                  <a:pt x="168" y="261"/>
                  <a:pt x="151" y="265"/>
                  <a:pt x="133" y="265"/>
                </a:cubicBezTo>
                <a:cubicBezTo>
                  <a:pt x="115" y="265"/>
                  <a:pt x="98" y="261"/>
                  <a:pt x="82" y="254"/>
                </a:cubicBezTo>
                <a:cubicBezTo>
                  <a:pt x="65" y="248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9" name=""/>
          <p:cNvSpPr txBox="1"/>
          <p:nvPr/>
        </p:nvSpPr>
        <p:spPr>
          <a:xfrm>
            <a:off x="1300320" y="3873960"/>
            <a:ext cx="5279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Guía paso a paso con checklist de objetivos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0" name=""/>
          <p:cNvSpPr/>
          <p:nvPr/>
        </p:nvSpPr>
        <p:spPr>
          <a:xfrm>
            <a:off x="1047600" y="50004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1" name=""/>
          <p:cNvSpPr txBox="1"/>
          <p:nvPr/>
        </p:nvSpPr>
        <p:spPr>
          <a:xfrm>
            <a:off x="1300320" y="4359600"/>
            <a:ext cx="6384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Alternativas de visualización (consola, dibujos, ASCII)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2" name=""/>
          <p:cNvSpPr txBox="1"/>
          <p:nvPr/>
        </p:nvSpPr>
        <p:spPr>
          <a:xfrm>
            <a:off x="1300320" y="4845600"/>
            <a:ext cx="6059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Entrega flexible: funcional o con explicación visual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3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7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7" name=""/>
          <p:cNvSpPr/>
          <p:nvPr/>
        </p:nvSpPr>
        <p:spPr>
          <a:xfrm>
            <a:off x="928800" y="799920"/>
            <a:ext cx="164160" cy="159840"/>
          </a:xfrm>
          <a:custGeom>
            <a:avLst/>
            <a:gdLst/>
            <a:ahLst/>
            <a:rect l="0" t="0" r="r" b="b"/>
            <a:pathLst>
              <a:path w="456" h="444">
                <a:moveTo>
                  <a:pt x="440" y="262"/>
                </a:moveTo>
                <a:lnTo>
                  <a:pt x="187" y="16"/>
                </a:lnTo>
                <a:cubicBezTo>
                  <a:pt x="177" y="6"/>
                  <a:pt x="163" y="0"/>
                  <a:pt x="148" y="0"/>
                </a:cubicBezTo>
                <a:cubicBezTo>
                  <a:pt x="117" y="0"/>
                  <a:pt x="92" y="24"/>
                  <a:pt x="92" y="54"/>
                </a:cubicBezTo>
                <a:cubicBezTo>
                  <a:pt x="92" y="69"/>
                  <a:pt x="98" y="83"/>
                  <a:pt x="108" y="93"/>
                </a:cubicBezTo>
                <a:lnTo>
                  <a:pt x="0" y="198"/>
                </a:lnTo>
                <a:lnTo>
                  <a:pt x="252" y="444"/>
                </a:lnTo>
                <a:lnTo>
                  <a:pt x="360" y="339"/>
                </a:lnTo>
                <a:cubicBezTo>
                  <a:pt x="370" y="348"/>
                  <a:pt x="385" y="355"/>
                  <a:pt x="400" y="355"/>
                </a:cubicBezTo>
                <a:cubicBezTo>
                  <a:pt x="431" y="355"/>
                  <a:pt x="456" y="330"/>
                  <a:pt x="456" y="300"/>
                </a:cubicBezTo>
                <a:cubicBezTo>
                  <a:pt x="456" y="285"/>
                  <a:pt x="450" y="272"/>
                  <a:pt x="440" y="262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8" name=""/>
          <p:cNvSpPr/>
          <p:nvPr/>
        </p:nvSpPr>
        <p:spPr>
          <a:xfrm>
            <a:off x="790920" y="799920"/>
            <a:ext cx="302040" cy="352800"/>
          </a:xfrm>
          <a:custGeom>
            <a:avLst/>
            <a:gdLst/>
            <a:ahLst/>
            <a:rect l="0" t="0" r="r" b="b"/>
            <a:pathLst>
              <a:path w="839" h="980">
                <a:moveTo>
                  <a:pt x="531" y="0"/>
                </a:moveTo>
                <a:lnTo>
                  <a:pt x="112" y="0"/>
                </a:lnTo>
                <a:cubicBezTo>
                  <a:pt x="50" y="0"/>
                  <a:pt x="0" y="49"/>
                  <a:pt x="0" y="109"/>
                </a:cubicBezTo>
                <a:lnTo>
                  <a:pt x="0" y="871"/>
                </a:lnTo>
                <a:cubicBezTo>
                  <a:pt x="0" y="931"/>
                  <a:pt x="50" y="980"/>
                  <a:pt x="112" y="980"/>
                </a:cubicBezTo>
                <a:lnTo>
                  <a:pt x="726" y="980"/>
                </a:lnTo>
                <a:cubicBezTo>
                  <a:pt x="789" y="980"/>
                  <a:pt x="839" y="931"/>
                  <a:pt x="839" y="871"/>
                </a:cubicBezTo>
                <a:lnTo>
                  <a:pt x="839" y="300"/>
                </a:lnTo>
                <a:lnTo>
                  <a:pt x="587" y="300"/>
                </a:lnTo>
                <a:cubicBezTo>
                  <a:pt x="559" y="300"/>
                  <a:pt x="531" y="273"/>
                  <a:pt x="531" y="246"/>
                </a:cubicBezTo>
                <a:lnTo>
                  <a:pt x="531" y="0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9" name=""/>
          <p:cNvSpPr/>
          <p:nvPr/>
        </p:nvSpPr>
        <p:spPr>
          <a:xfrm>
            <a:off x="831240" y="799920"/>
            <a:ext cx="261720" cy="284400"/>
          </a:xfrm>
          <a:custGeom>
            <a:avLst/>
            <a:gdLst/>
            <a:ahLst/>
            <a:rect l="0" t="0" r="r" b="b"/>
            <a:pathLst>
              <a:path w="727" h="790">
                <a:moveTo>
                  <a:pt x="420" y="0"/>
                </a:moveTo>
                <a:lnTo>
                  <a:pt x="364" y="0"/>
                </a:lnTo>
                <a:lnTo>
                  <a:pt x="364" y="245"/>
                </a:lnTo>
                <a:cubicBezTo>
                  <a:pt x="364" y="305"/>
                  <a:pt x="414" y="354"/>
                  <a:pt x="476" y="354"/>
                </a:cubicBezTo>
                <a:lnTo>
                  <a:pt x="727" y="354"/>
                </a:lnTo>
                <a:lnTo>
                  <a:pt x="727" y="299"/>
                </a:lnTo>
                <a:lnTo>
                  <a:pt x="476" y="299"/>
                </a:lnTo>
                <a:cubicBezTo>
                  <a:pt x="448" y="299"/>
                  <a:pt x="420" y="272"/>
                  <a:pt x="420" y="245"/>
                </a:cubicBezTo>
                <a:lnTo>
                  <a:pt x="420" y="0"/>
                </a:lnTo>
                <a:moveTo>
                  <a:pt x="280" y="218"/>
                </a:moveTo>
                <a:cubicBezTo>
                  <a:pt x="280" y="233"/>
                  <a:pt x="267" y="245"/>
                  <a:pt x="252" y="245"/>
                </a:cubicBezTo>
                <a:lnTo>
                  <a:pt x="28" y="245"/>
                </a:lnTo>
                <a:cubicBezTo>
                  <a:pt x="12" y="245"/>
                  <a:pt x="0" y="233"/>
                  <a:pt x="0" y="218"/>
                </a:cubicBezTo>
                <a:cubicBezTo>
                  <a:pt x="0" y="203"/>
                  <a:pt x="12" y="190"/>
                  <a:pt x="28" y="190"/>
                </a:cubicBezTo>
                <a:lnTo>
                  <a:pt x="252" y="190"/>
                </a:lnTo>
                <a:cubicBezTo>
                  <a:pt x="267" y="190"/>
                  <a:pt x="280" y="203"/>
                  <a:pt x="280" y="218"/>
                </a:cubicBezTo>
                <a:moveTo>
                  <a:pt x="280" y="326"/>
                </a:moveTo>
                <a:cubicBezTo>
                  <a:pt x="280" y="341"/>
                  <a:pt x="267" y="354"/>
                  <a:pt x="252" y="354"/>
                </a:cubicBezTo>
                <a:lnTo>
                  <a:pt x="28" y="354"/>
                </a:lnTo>
                <a:cubicBezTo>
                  <a:pt x="12" y="354"/>
                  <a:pt x="0" y="341"/>
                  <a:pt x="0" y="326"/>
                </a:cubicBezTo>
                <a:cubicBezTo>
                  <a:pt x="0" y="311"/>
                  <a:pt x="12" y="299"/>
                  <a:pt x="28" y="299"/>
                </a:cubicBezTo>
                <a:lnTo>
                  <a:pt x="252" y="299"/>
                </a:lnTo>
                <a:cubicBezTo>
                  <a:pt x="267" y="299"/>
                  <a:pt x="280" y="311"/>
                  <a:pt x="280" y="326"/>
                </a:cubicBezTo>
                <a:moveTo>
                  <a:pt x="615" y="435"/>
                </a:moveTo>
                <a:cubicBezTo>
                  <a:pt x="615" y="450"/>
                  <a:pt x="603" y="462"/>
                  <a:pt x="587" y="462"/>
                </a:cubicBezTo>
                <a:lnTo>
                  <a:pt x="28" y="462"/>
                </a:lnTo>
                <a:cubicBezTo>
                  <a:pt x="12" y="462"/>
                  <a:pt x="0" y="450"/>
                  <a:pt x="0" y="435"/>
                </a:cubicBezTo>
                <a:cubicBezTo>
                  <a:pt x="0" y="420"/>
                  <a:pt x="12" y="408"/>
                  <a:pt x="28" y="408"/>
                </a:cubicBezTo>
                <a:lnTo>
                  <a:pt x="587" y="408"/>
                </a:lnTo>
                <a:cubicBezTo>
                  <a:pt x="603" y="408"/>
                  <a:pt x="615" y="420"/>
                  <a:pt x="615" y="435"/>
                </a:cubicBezTo>
                <a:moveTo>
                  <a:pt x="615" y="545"/>
                </a:moveTo>
                <a:cubicBezTo>
                  <a:pt x="615" y="560"/>
                  <a:pt x="603" y="572"/>
                  <a:pt x="587" y="572"/>
                </a:cubicBezTo>
                <a:lnTo>
                  <a:pt x="28" y="572"/>
                </a:lnTo>
                <a:cubicBezTo>
                  <a:pt x="12" y="572"/>
                  <a:pt x="0" y="560"/>
                  <a:pt x="0" y="545"/>
                </a:cubicBezTo>
                <a:cubicBezTo>
                  <a:pt x="0" y="529"/>
                  <a:pt x="12" y="517"/>
                  <a:pt x="28" y="517"/>
                </a:cubicBezTo>
                <a:lnTo>
                  <a:pt x="587" y="517"/>
                </a:lnTo>
                <a:cubicBezTo>
                  <a:pt x="603" y="517"/>
                  <a:pt x="615" y="529"/>
                  <a:pt x="615" y="545"/>
                </a:cubicBezTo>
                <a:moveTo>
                  <a:pt x="615" y="654"/>
                </a:moveTo>
                <a:cubicBezTo>
                  <a:pt x="615" y="669"/>
                  <a:pt x="603" y="681"/>
                  <a:pt x="587" y="681"/>
                </a:cubicBezTo>
                <a:lnTo>
                  <a:pt x="28" y="681"/>
                </a:lnTo>
                <a:cubicBezTo>
                  <a:pt x="12" y="681"/>
                  <a:pt x="0" y="669"/>
                  <a:pt x="0" y="654"/>
                </a:cubicBezTo>
                <a:cubicBezTo>
                  <a:pt x="0" y="639"/>
                  <a:pt x="12" y="626"/>
                  <a:pt x="28" y="626"/>
                </a:cubicBezTo>
                <a:lnTo>
                  <a:pt x="587" y="626"/>
                </a:lnTo>
                <a:cubicBezTo>
                  <a:pt x="603" y="626"/>
                  <a:pt x="615" y="639"/>
                  <a:pt x="615" y="654"/>
                </a:cubicBezTo>
                <a:moveTo>
                  <a:pt x="615" y="762"/>
                </a:moveTo>
                <a:cubicBezTo>
                  <a:pt x="615" y="777"/>
                  <a:pt x="603" y="790"/>
                  <a:pt x="587" y="790"/>
                </a:cubicBezTo>
                <a:lnTo>
                  <a:pt x="28" y="790"/>
                </a:lnTo>
                <a:cubicBezTo>
                  <a:pt x="12" y="790"/>
                  <a:pt x="0" y="777"/>
                  <a:pt x="0" y="762"/>
                </a:cubicBezTo>
                <a:cubicBezTo>
                  <a:pt x="0" y="747"/>
                  <a:pt x="12" y="735"/>
                  <a:pt x="28" y="735"/>
                </a:cubicBezTo>
                <a:lnTo>
                  <a:pt x="587" y="735"/>
                </a:lnTo>
                <a:cubicBezTo>
                  <a:pt x="603" y="735"/>
                  <a:pt x="615" y="747"/>
                  <a:pt x="615" y="762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0" name=""/>
          <p:cNvSpPr/>
          <p:nvPr/>
        </p:nvSpPr>
        <p:spPr>
          <a:xfrm>
            <a:off x="992160" y="986040"/>
            <a:ext cx="101160" cy="98280"/>
          </a:xfrm>
          <a:custGeom>
            <a:avLst/>
            <a:gdLst/>
            <a:ahLst/>
            <a:rect l="0" t="0" r="r" b="b"/>
            <a:pathLst>
              <a:path w="281" h="273">
                <a:moveTo>
                  <a:pt x="281" y="0"/>
                </a:moveTo>
                <a:cubicBezTo>
                  <a:pt x="281" y="0"/>
                  <a:pt x="115" y="0"/>
                  <a:pt x="114" y="0"/>
                </a:cubicBezTo>
                <a:cubicBezTo>
                  <a:pt x="106" y="0"/>
                  <a:pt x="89" y="4"/>
                  <a:pt x="79" y="16"/>
                </a:cubicBezTo>
                <a:lnTo>
                  <a:pt x="14" y="96"/>
                </a:lnTo>
                <a:cubicBezTo>
                  <a:pt x="-4" y="119"/>
                  <a:pt x="-4" y="154"/>
                  <a:pt x="14" y="176"/>
                </a:cubicBezTo>
                <a:lnTo>
                  <a:pt x="79" y="256"/>
                </a:lnTo>
                <a:cubicBezTo>
                  <a:pt x="89" y="268"/>
                  <a:pt x="106" y="273"/>
                  <a:pt x="114" y="273"/>
                </a:cubicBezTo>
                <a:cubicBezTo>
                  <a:pt x="115" y="273"/>
                  <a:pt x="214" y="273"/>
                  <a:pt x="281" y="273"/>
                </a:cubicBezTo>
                <a:lnTo>
                  <a:pt x="281" y="0"/>
                </a:ln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1" name=""/>
          <p:cNvSpPr/>
          <p:nvPr/>
        </p:nvSpPr>
        <p:spPr>
          <a:xfrm>
            <a:off x="990360" y="986040"/>
            <a:ext cx="142920" cy="78480"/>
          </a:xfrm>
          <a:custGeom>
            <a:avLst/>
            <a:gdLst/>
            <a:ahLst/>
            <a:rect l="0" t="0" r="r" b="b"/>
            <a:pathLst>
              <a:path w="397" h="218">
                <a:moveTo>
                  <a:pt x="341" y="0"/>
                </a:moveTo>
                <a:cubicBezTo>
                  <a:pt x="341" y="0"/>
                  <a:pt x="115" y="0"/>
                  <a:pt x="114" y="0"/>
                </a:cubicBezTo>
                <a:cubicBezTo>
                  <a:pt x="106" y="0"/>
                  <a:pt x="89" y="3"/>
                  <a:pt x="79" y="13"/>
                </a:cubicBezTo>
                <a:lnTo>
                  <a:pt x="14" y="77"/>
                </a:lnTo>
                <a:cubicBezTo>
                  <a:pt x="-4" y="94"/>
                  <a:pt x="-4" y="123"/>
                  <a:pt x="14" y="140"/>
                </a:cubicBezTo>
                <a:lnTo>
                  <a:pt x="79" y="205"/>
                </a:lnTo>
                <a:cubicBezTo>
                  <a:pt x="89" y="214"/>
                  <a:pt x="106" y="218"/>
                  <a:pt x="114" y="218"/>
                </a:cubicBezTo>
                <a:cubicBezTo>
                  <a:pt x="115" y="218"/>
                  <a:pt x="341" y="218"/>
                  <a:pt x="341" y="218"/>
                </a:cubicBezTo>
                <a:cubicBezTo>
                  <a:pt x="372" y="218"/>
                  <a:pt x="397" y="194"/>
                  <a:pt x="397" y="163"/>
                </a:cubicBezTo>
                <a:lnTo>
                  <a:pt x="397" y="54"/>
                </a:lnTo>
                <a:cubicBezTo>
                  <a:pt x="397" y="24"/>
                  <a:pt x="372" y="0"/>
                  <a:pt x="341" y="0"/>
                </a:cubicBezTo>
                <a:close/>
              </a:path>
            </a:pathLst>
          </a:custGeom>
          <a:solidFill>
            <a:srgbClr val="744ea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2" name=""/>
          <p:cNvSpPr txBox="1"/>
          <p:nvPr/>
        </p:nvSpPr>
        <p:spPr>
          <a:xfrm>
            <a:off x="1160280" y="736560"/>
            <a:ext cx="63363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2.7 Secuencia de acciones formativas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3" name=""/>
          <p:cNvSpPr/>
          <p:nvPr/>
        </p:nvSpPr>
        <p:spPr>
          <a:xfrm>
            <a:off x="1323720" y="152388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3"/>
                </a:moveTo>
                <a:cubicBezTo>
                  <a:pt x="768" y="409"/>
                  <a:pt x="766" y="434"/>
                  <a:pt x="761" y="458"/>
                </a:cubicBezTo>
                <a:cubicBezTo>
                  <a:pt x="756" y="483"/>
                  <a:pt x="749" y="507"/>
                  <a:pt x="739" y="530"/>
                </a:cubicBezTo>
                <a:cubicBezTo>
                  <a:pt x="730" y="554"/>
                  <a:pt x="718" y="576"/>
                  <a:pt x="704" y="597"/>
                </a:cubicBezTo>
                <a:cubicBezTo>
                  <a:pt x="690" y="618"/>
                  <a:pt x="674" y="637"/>
                  <a:pt x="656" y="655"/>
                </a:cubicBezTo>
                <a:cubicBezTo>
                  <a:pt x="638" y="673"/>
                  <a:pt x="619" y="688"/>
                  <a:pt x="598" y="702"/>
                </a:cubicBezTo>
                <a:cubicBezTo>
                  <a:pt x="577" y="716"/>
                  <a:pt x="555" y="728"/>
                  <a:pt x="531" y="738"/>
                </a:cubicBezTo>
                <a:cubicBezTo>
                  <a:pt x="507" y="748"/>
                  <a:pt x="483" y="756"/>
                  <a:pt x="459" y="761"/>
                </a:cubicBezTo>
                <a:cubicBezTo>
                  <a:pt x="434" y="766"/>
                  <a:pt x="409" y="768"/>
                  <a:pt x="384" y="768"/>
                </a:cubicBezTo>
                <a:cubicBezTo>
                  <a:pt x="359" y="768"/>
                  <a:pt x="334" y="766"/>
                  <a:pt x="309" y="761"/>
                </a:cubicBezTo>
                <a:cubicBezTo>
                  <a:pt x="284" y="756"/>
                  <a:pt x="260" y="748"/>
                  <a:pt x="237" y="738"/>
                </a:cubicBezTo>
                <a:cubicBezTo>
                  <a:pt x="214" y="728"/>
                  <a:pt x="192" y="716"/>
                  <a:pt x="171" y="702"/>
                </a:cubicBezTo>
                <a:cubicBezTo>
                  <a:pt x="150" y="688"/>
                  <a:pt x="130" y="673"/>
                  <a:pt x="113" y="655"/>
                </a:cubicBezTo>
                <a:cubicBezTo>
                  <a:pt x="95" y="637"/>
                  <a:pt x="79" y="618"/>
                  <a:pt x="65" y="597"/>
                </a:cubicBezTo>
                <a:cubicBezTo>
                  <a:pt x="51" y="576"/>
                  <a:pt x="39" y="554"/>
                  <a:pt x="29" y="530"/>
                </a:cubicBezTo>
                <a:cubicBezTo>
                  <a:pt x="20" y="507"/>
                  <a:pt x="12" y="483"/>
                  <a:pt x="8" y="458"/>
                </a:cubicBezTo>
                <a:cubicBezTo>
                  <a:pt x="3" y="434"/>
                  <a:pt x="0" y="409"/>
                  <a:pt x="0" y="383"/>
                </a:cubicBezTo>
                <a:cubicBezTo>
                  <a:pt x="0" y="358"/>
                  <a:pt x="3" y="333"/>
                  <a:pt x="8" y="309"/>
                </a:cubicBezTo>
                <a:cubicBezTo>
                  <a:pt x="12" y="284"/>
                  <a:pt x="20" y="260"/>
                  <a:pt x="29" y="237"/>
                </a:cubicBezTo>
                <a:cubicBezTo>
                  <a:pt x="39" y="213"/>
                  <a:pt x="51" y="191"/>
                  <a:pt x="65" y="170"/>
                </a:cubicBezTo>
                <a:cubicBezTo>
                  <a:pt x="79" y="149"/>
                  <a:pt x="95" y="130"/>
                  <a:pt x="113" y="112"/>
                </a:cubicBezTo>
                <a:cubicBezTo>
                  <a:pt x="130" y="94"/>
                  <a:pt x="150" y="78"/>
                  <a:pt x="171" y="64"/>
                </a:cubicBezTo>
                <a:cubicBezTo>
                  <a:pt x="192" y="50"/>
                  <a:pt x="214" y="39"/>
                  <a:pt x="237" y="29"/>
                </a:cubicBezTo>
                <a:cubicBezTo>
                  <a:pt x="260" y="19"/>
                  <a:pt x="284" y="12"/>
                  <a:pt x="309" y="7"/>
                </a:cubicBezTo>
                <a:cubicBezTo>
                  <a:pt x="334" y="2"/>
                  <a:pt x="359" y="0"/>
                  <a:pt x="384" y="0"/>
                </a:cubicBezTo>
                <a:cubicBezTo>
                  <a:pt x="409" y="0"/>
                  <a:pt x="434" y="2"/>
                  <a:pt x="459" y="7"/>
                </a:cubicBezTo>
                <a:cubicBezTo>
                  <a:pt x="483" y="12"/>
                  <a:pt x="507" y="19"/>
                  <a:pt x="531" y="29"/>
                </a:cubicBezTo>
                <a:cubicBezTo>
                  <a:pt x="555" y="39"/>
                  <a:pt x="577" y="50"/>
                  <a:pt x="598" y="64"/>
                </a:cubicBezTo>
                <a:cubicBezTo>
                  <a:pt x="619" y="78"/>
                  <a:pt x="638" y="94"/>
                  <a:pt x="656" y="112"/>
                </a:cubicBezTo>
                <a:cubicBezTo>
                  <a:pt x="674" y="130"/>
                  <a:pt x="690" y="149"/>
                  <a:pt x="704" y="170"/>
                </a:cubicBezTo>
                <a:cubicBezTo>
                  <a:pt x="718" y="191"/>
                  <a:pt x="730" y="213"/>
                  <a:pt x="739" y="237"/>
                </a:cubicBezTo>
                <a:cubicBezTo>
                  <a:pt x="749" y="260"/>
                  <a:pt x="756" y="284"/>
                  <a:pt x="761" y="309"/>
                </a:cubicBezTo>
                <a:cubicBezTo>
                  <a:pt x="766" y="333"/>
                  <a:pt x="768" y="358"/>
                  <a:pt x="768" y="383"/>
                </a:cubicBez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4" name=""/>
          <p:cNvSpPr/>
          <p:nvPr/>
        </p:nvSpPr>
        <p:spPr>
          <a:xfrm>
            <a:off x="1350720" y="1550520"/>
            <a:ext cx="222840" cy="223200"/>
          </a:xfrm>
          <a:custGeom>
            <a:avLst/>
            <a:gdLst/>
            <a:ahLst/>
            <a:rect l="0" t="0" r="r" b="b"/>
            <a:pathLst>
              <a:path w="619" h="620">
                <a:moveTo>
                  <a:pt x="619" y="309"/>
                </a:moveTo>
                <a:cubicBezTo>
                  <a:pt x="619" y="331"/>
                  <a:pt x="617" y="351"/>
                  <a:pt x="613" y="371"/>
                </a:cubicBezTo>
                <a:cubicBezTo>
                  <a:pt x="609" y="391"/>
                  <a:pt x="603" y="410"/>
                  <a:pt x="595" y="429"/>
                </a:cubicBezTo>
                <a:cubicBezTo>
                  <a:pt x="588" y="447"/>
                  <a:pt x="578" y="465"/>
                  <a:pt x="567" y="482"/>
                </a:cubicBezTo>
                <a:cubicBezTo>
                  <a:pt x="556" y="499"/>
                  <a:pt x="543" y="515"/>
                  <a:pt x="528" y="529"/>
                </a:cubicBezTo>
                <a:cubicBezTo>
                  <a:pt x="514" y="543"/>
                  <a:pt x="498" y="556"/>
                  <a:pt x="482" y="567"/>
                </a:cubicBezTo>
                <a:cubicBezTo>
                  <a:pt x="465" y="579"/>
                  <a:pt x="447" y="588"/>
                  <a:pt x="428" y="596"/>
                </a:cubicBezTo>
                <a:cubicBezTo>
                  <a:pt x="409" y="604"/>
                  <a:pt x="390" y="610"/>
                  <a:pt x="370" y="614"/>
                </a:cubicBezTo>
                <a:cubicBezTo>
                  <a:pt x="350" y="618"/>
                  <a:pt x="330" y="620"/>
                  <a:pt x="310" y="620"/>
                </a:cubicBezTo>
                <a:cubicBezTo>
                  <a:pt x="290" y="620"/>
                  <a:pt x="269" y="618"/>
                  <a:pt x="249" y="614"/>
                </a:cubicBezTo>
                <a:cubicBezTo>
                  <a:pt x="229" y="610"/>
                  <a:pt x="209" y="604"/>
                  <a:pt x="191" y="596"/>
                </a:cubicBezTo>
                <a:cubicBezTo>
                  <a:pt x="172" y="588"/>
                  <a:pt x="154" y="579"/>
                  <a:pt x="137" y="567"/>
                </a:cubicBezTo>
                <a:cubicBezTo>
                  <a:pt x="120" y="556"/>
                  <a:pt x="105" y="543"/>
                  <a:pt x="90" y="529"/>
                </a:cubicBezTo>
                <a:cubicBezTo>
                  <a:pt x="76" y="515"/>
                  <a:pt x="63" y="499"/>
                  <a:pt x="52" y="482"/>
                </a:cubicBezTo>
                <a:cubicBezTo>
                  <a:pt x="41" y="465"/>
                  <a:pt x="31" y="447"/>
                  <a:pt x="23" y="429"/>
                </a:cubicBezTo>
                <a:cubicBezTo>
                  <a:pt x="16" y="410"/>
                  <a:pt x="10" y="391"/>
                  <a:pt x="6" y="371"/>
                </a:cubicBezTo>
                <a:cubicBezTo>
                  <a:pt x="2" y="351"/>
                  <a:pt x="0" y="331"/>
                  <a:pt x="0" y="309"/>
                </a:cubicBezTo>
                <a:cubicBezTo>
                  <a:pt x="0" y="289"/>
                  <a:pt x="2" y="269"/>
                  <a:pt x="6" y="249"/>
                </a:cubicBezTo>
                <a:cubicBezTo>
                  <a:pt x="10" y="229"/>
                  <a:pt x="16" y="210"/>
                  <a:pt x="23" y="191"/>
                </a:cubicBezTo>
                <a:cubicBezTo>
                  <a:pt x="31" y="172"/>
                  <a:pt x="41" y="155"/>
                  <a:pt x="52" y="138"/>
                </a:cubicBezTo>
                <a:cubicBezTo>
                  <a:pt x="63" y="121"/>
                  <a:pt x="76" y="105"/>
                  <a:pt x="90" y="91"/>
                </a:cubicBezTo>
                <a:cubicBezTo>
                  <a:pt x="105" y="77"/>
                  <a:pt x="120" y="64"/>
                  <a:pt x="137" y="53"/>
                </a:cubicBezTo>
                <a:cubicBezTo>
                  <a:pt x="154" y="41"/>
                  <a:pt x="172" y="32"/>
                  <a:pt x="191" y="24"/>
                </a:cubicBezTo>
                <a:cubicBezTo>
                  <a:pt x="209" y="16"/>
                  <a:pt x="229" y="10"/>
                  <a:pt x="249" y="6"/>
                </a:cubicBezTo>
                <a:cubicBezTo>
                  <a:pt x="269" y="2"/>
                  <a:pt x="290" y="0"/>
                  <a:pt x="310" y="0"/>
                </a:cubicBezTo>
                <a:cubicBezTo>
                  <a:pt x="330" y="0"/>
                  <a:pt x="350" y="2"/>
                  <a:pt x="370" y="6"/>
                </a:cubicBezTo>
                <a:cubicBezTo>
                  <a:pt x="390" y="10"/>
                  <a:pt x="409" y="16"/>
                  <a:pt x="428" y="24"/>
                </a:cubicBezTo>
                <a:cubicBezTo>
                  <a:pt x="447" y="32"/>
                  <a:pt x="465" y="41"/>
                  <a:pt x="482" y="53"/>
                </a:cubicBezTo>
                <a:cubicBezTo>
                  <a:pt x="498" y="64"/>
                  <a:pt x="514" y="77"/>
                  <a:pt x="528" y="91"/>
                </a:cubicBezTo>
                <a:cubicBezTo>
                  <a:pt x="543" y="105"/>
                  <a:pt x="556" y="121"/>
                  <a:pt x="567" y="138"/>
                </a:cubicBezTo>
                <a:cubicBezTo>
                  <a:pt x="578" y="155"/>
                  <a:pt x="588" y="172"/>
                  <a:pt x="595" y="191"/>
                </a:cubicBezTo>
                <a:cubicBezTo>
                  <a:pt x="603" y="210"/>
                  <a:pt x="609" y="229"/>
                  <a:pt x="613" y="249"/>
                </a:cubicBezTo>
                <a:cubicBezTo>
                  <a:pt x="617" y="269"/>
                  <a:pt x="619" y="289"/>
                  <a:pt x="619" y="309"/>
                </a:cubicBezTo>
                <a:close/>
              </a:path>
            </a:pathLst>
          </a:custGeom>
          <a:solidFill>
            <a:srgbClr val="ffd98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5" name=""/>
          <p:cNvSpPr/>
          <p:nvPr/>
        </p:nvSpPr>
        <p:spPr>
          <a:xfrm>
            <a:off x="1362240" y="1562040"/>
            <a:ext cx="199800" cy="200160"/>
          </a:xfrm>
          <a:custGeom>
            <a:avLst/>
            <a:gdLst/>
            <a:ahLst/>
            <a:rect l="0" t="0" r="r" b="b"/>
            <a:pathLst>
              <a:path w="555" h="556">
                <a:moveTo>
                  <a:pt x="555" y="277"/>
                </a:moveTo>
                <a:cubicBezTo>
                  <a:pt x="555" y="296"/>
                  <a:pt x="553" y="314"/>
                  <a:pt x="550" y="332"/>
                </a:cubicBezTo>
                <a:cubicBezTo>
                  <a:pt x="546" y="349"/>
                  <a:pt x="541" y="367"/>
                  <a:pt x="534" y="385"/>
                </a:cubicBezTo>
                <a:cubicBezTo>
                  <a:pt x="527" y="401"/>
                  <a:pt x="518" y="417"/>
                  <a:pt x="508" y="432"/>
                </a:cubicBezTo>
                <a:cubicBezTo>
                  <a:pt x="498" y="448"/>
                  <a:pt x="487" y="462"/>
                  <a:pt x="474" y="474"/>
                </a:cubicBezTo>
                <a:cubicBezTo>
                  <a:pt x="461" y="487"/>
                  <a:pt x="447" y="499"/>
                  <a:pt x="432" y="509"/>
                </a:cubicBezTo>
                <a:cubicBezTo>
                  <a:pt x="417" y="519"/>
                  <a:pt x="401" y="528"/>
                  <a:pt x="384" y="534"/>
                </a:cubicBezTo>
                <a:cubicBezTo>
                  <a:pt x="366" y="541"/>
                  <a:pt x="349" y="547"/>
                  <a:pt x="331" y="550"/>
                </a:cubicBezTo>
                <a:cubicBezTo>
                  <a:pt x="313" y="554"/>
                  <a:pt x="295" y="556"/>
                  <a:pt x="277" y="556"/>
                </a:cubicBezTo>
                <a:cubicBezTo>
                  <a:pt x="259" y="556"/>
                  <a:pt x="241" y="554"/>
                  <a:pt x="223" y="550"/>
                </a:cubicBezTo>
                <a:cubicBezTo>
                  <a:pt x="205" y="547"/>
                  <a:pt x="188" y="541"/>
                  <a:pt x="171" y="534"/>
                </a:cubicBezTo>
                <a:cubicBezTo>
                  <a:pt x="154" y="528"/>
                  <a:pt x="138" y="519"/>
                  <a:pt x="123" y="509"/>
                </a:cubicBezTo>
                <a:cubicBezTo>
                  <a:pt x="108" y="499"/>
                  <a:pt x="94" y="487"/>
                  <a:pt x="81" y="474"/>
                </a:cubicBezTo>
                <a:cubicBezTo>
                  <a:pt x="68" y="462"/>
                  <a:pt x="57" y="448"/>
                  <a:pt x="46" y="432"/>
                </a:cubicBezTo>
                <a:cubicBezTo>
                  <a:pt x="36" y="417"/>
                  <a:pt x="28" y="401"/>
                  <a:pt x="21" y="385"/>
                </a:cubicBezTo>
                <a:cubicBezTo>
                  <a:pt x="14" y="367"/>
                  <a:pt x="9" y="349"/>
                  <a:pt x="5" y="332"/>
                </a:cubicBezTo>
                <a:cubicBezTo>
                  <a:pt x="2" y="314"/>
                  <a:pt x="0" y="296"/>
                  <a:pt x="0" y="277"/>
                </a:cubicBezTo>
                <a:cubicBezTo>
                  <a:pt x="0" y="259"/>
                  <a:pt x="2" y="241"/>
                  <a:pt x="5" y="223"/>
                </a:cubicBezTo>
                <a:cubicBezTo>
                  <a:pt x="9" y="206"/>
                  <a:pt x="14" y="188"/>
                  <a:pt x="21" y="171"/>
                </a:cubicBezTo>
                <a:cubicBezTo>
                  <a:pt x="28" y="155"/>
                  <a:pt x="36" y="139"/>
                  <a:pt x="46" y="124"/>
                </a:cubicBezTo>
                <a:cubicBezTo>
                  <a:pt x="57" y="108"/>
                  <a:pt x="68" y="94"/>
                  <a:pt x="81" y="82"/>
                </a:cubicBezTo>
                <a:cubicBezTo>
                  <a:pt x="94" y="69"/>
                  <a:pt x="108" y="57"/>
                  <a:pt x="123" y="47"/>
                </a:cubicBezTo>
                <a:cubicBezTo>
                  <a:pt x="138" y="37"/>
                  <a:pt x="154" y="28"/>
                  <a:pt x="171" y="21"/>
                </a:cubicBezTo>
                <a:cubicBezTo>
                  <a:pt x="188" y="15"/>
                  <a:pt x="205" y="9"/>
                  <a:pt x="223" y="6"/>
                </a:cubicBezTo>
                <a:cubicBezTo>
                  <a:pt x="241" y="2"/>
                  <a:pt x="259" y="0"/>
                  <a:pt x="277" y="0"/>
                </a:cubicBezTo>
                <a:cubicBezTo>
                  <a:pt x="295" y="0"/>
                  <a:pt x="313" y="2"/>
                  <a:pt x="331" y="6"/>
                </a:cubicBezTo>
                <a:cubicBezTo>
                  <a:pt x="349" y="9"/>
                  <a:pt x="366" y="15"/>
                  <a:pt x="384" y="21"/>
                </a:cubicBezTo>
                <a:cubicBezTo>
                  <a:pt x="401" y="28"/>
                  <a:pt x="417" y="37"/>
                  <a:pt x="432" y="47"/>
                </a:cubicBezTo>
                <a:cubicBezTo>
                  <a:pt x="447" y="57"/>
                  <a:pt x="461" y="69"/>
                  <a:pt x="474" y="82"/>
                </a:cubicBezTo>
                <a:cubicBezTo>
                  <a:pt x="487" y="94"/>
                  <a:pt x="498" y="108"/>
                  <a:pt x="508" y="124"/>
                </a:cubicBezTo>
                <a:cubicBezTo>
                  <a:pt x="518" y="139"/>
                  <a:pt x="527" y="155"/>
                  <a:pt x="534" y="171"/>
                </a:cubicBezTo>
                <a:cubicBezTo>
                  <a:pt x="541" y="188"/>
                  <a:pt x="546" y="206"/>
                  <a:pt x="550" y="223"/>
                </a:cubicBezTo>
                <a:cubicBezTo>
                  <a:pt x="553" y="241"/>
                  <a:pt x="555" y="259"/>
                  <a:pt x="555" y="277"/>
                </a:cubicBezTo>
                <a:close/>
              </a:path>
            </a:pathLst>
          </a:custGeom>
          <a:solidFill>
            <a:srgbClr val="f5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6" name=""/>
          <p:cNvSpPr/>
          <p:nvPr/>
        </p:nvSpPr>
        <p:spPr>
          <a:xfrm>
            <a:off x="1385280" y="1585080"/>
            <a:ext cx="153720" cy="154080"/>
          </a:xfrm>
          <a:custGeom>
            <a:avLst/>
            <a:gdLst/>
            <a:ahLst/>
            <a:rect l="0" t="0" r="r" b="b"/>
            <a:pathLst>
              <a:path w="427" h="428">
                <a:moveTo>
                  <a:pt x="214" y="0"/>
                </a:moveTo>
                <a:lnTo>
                  <a:pt x="246" y="136"/>
                </a:lnTo>
                <a:lnTo>
                  <a:pt x="365" y="63"/>
                </a:lnTo>
                <a:lnTo>
                  <a:pt x="293" y="182"/>
                </a:lnTo>
                <a:lnTo>
                  <a:pt x="427" y="214"/>
                </a:lnTo>
                <a:lnTo>
                  <a:pt x="293" y="247"/>
                </a:lnTo>
                <a:lnTo>
                  <a:pt x="365" y="365"/>
                </a:lnTo>
                <a:lnTo>
                  <a:pt x="246" y="293"/>
                </a:lnTo>
                <a:lnTo>
                  <a:pt x="214" y="428"/>
                </a:lnTo>
                <a:lnTo>
                  <a:pt x="180" y="293"/>
                </a:lnTo>
                <a:lnTo>
                  <a:pt x="62" y="365"/>
                </a:lnTo>
                <a:lnTo>
                  <a:pt x="134" y="247"/>
                </a:lnTo>
                <a:lnTo>
                  <a:pt x="0" y="214"/>
                </a:lnTo>
                <a:lnTo>
                  <a:pt x="134" y="182"/>
                </a:lnTo>
                <a:lnTo>
                  <a:pt x="62" y="63"/>
                </a:lnTo>
                <a:lnTo>
                  <a:pt x="180" y="136"/>
                </a:lnTo>
                <a:lnTo>
                  <a:pt x="214" y="0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7" name=""/>
          <p:cNvSpPr/>
          <p:nvPr/>
        </p:nvSpPr>
        <p:spPr>
          <a:xfrm>
            <a:off x="1456920" y="1657080"/>
            <a:ext cx="67680" cy="67680"/>
          </a:xfrm>
          <a:custGeom>
            <a:avLst/>
            <a:gdLst/>
            <a:ahLst/>
            <a:rect l="0" t="0" r="r" b="b"/>
            <a:pathLst>
              <a:path w="188" h="188">
                <a:moveTo>
                  <a:pt x="0" y="72"/>
                </a:moveTo>
                <a:lnTo>
                  <a:pt x="188" y="188"/>
                </a:lnTo>
                <a:lnTo>
                  <a:pt x="72" y="0"/>
                </a:lnTo>
                <a:lnTo>
                  <a:pt x="0" y="72"/>
                </a:ln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8" name=""/>
          <p:cNvSpPr/>
          <p:nvPr/>
        </p:nvSpPr>
        <p:spPr>
          <a:xfrm>
            <a:off x="1399680" y="1599840"/>
            <a:ext cx="67680" cy="67680"/>
          </a:xfrm>
          <a:custGeom>
            <a:avLst/>
            <a:gdLst/>
            <a:ahLst/>
            <a:rect l="0" t="0" r="r" b="b"/>
            <a:pathLst>
              <a:path w="188" h="188">
                <a:moveTo>
                  <a:pt x="188" y="114"/>
                </a:moveTo>
                <a:lnTo>
                  <a:pt x="0" y="0"/>
                </a:lnTo>
                <a:lnTo>
                  <a:pt x="114" y="188"/>
                </a:lnTo>
                <a:lnTo>
                  <a:pt x="188" y="114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9" name=""/>
          <p:cNvSpPr/>
          <p:nvPr/>
        </p:nvSpPr>
        <p:spPr>
          <a:xfrm>
            <a:off x="1438560" y="1638720"/>
            <a:ext cx="47160" cy="47160"/>
          </a:xfrm>
          <a:custGeom>
            <a:avLst/>
            <a:gdLst/>
            <a:ahLst/>
            <a:rect l="0" t="0" r="r" b="b"/>
            <a:pathLst>
              <a:path w="131" h="131">
                <a:moveTo>
                  <a:pt x="131" y="66"/>
                </a:moveTo>
                <a:cubicBezTo>
                  <a:pt x="131" y="74"/>
                  <a:pt x="129" y="83"/>
                  <a:pt x="126" y="91"/>
                </a:cubicBezTo>
                <a:cubicBezTo>
                  <a:pt x="123" y="99"/>
                  <a:pt x="118" y="106"/>
                  <a:pt x="112" y="112"/>
                </a:cubicBezTo>
                <a:cubicBezTo>
                  <a:pt x="106" y="118"/>
                  <a:pt x="98" y="123"/>
                  <a:pt x="90" y="126"/>
                </a:cubicBezTo>
                <a:cubicBezTo>
                  <a:pt x="82" y="129"/>
                  <a:pt x="73" y="131"/>
                  <a:pt x="65" y="131"/>
                </a:cubicBezTo>
                <a:cubicBezTo>
                  <a:pt x="56" y="131"/>
                  <a:pt x="48" y="129"/>
                  <a:pt x="40" y="126"/>
                </a:cubicBezTo>
                <a:cubicBezTo>
                  <a:pt x="32" y="123"/>
                  <a:pt x="25" y="118"/>
                  <a:pt x="19" y="112"/>
                </a:cubicBezTo>
                <a:cubicBezTo>
                  <a:pt x="13" y="106"/>
                  <a:pt x="8" y="99"/>
                  <a:pt x="5" y="91"/>
                </a:cubicBezTo>
                <a:cubicBezTo>
                  <a:pt x="1" y="83"/>
                  <a:pt x="0" y="74"/>
                  <a:pt x="0" y="66"/>
                </a:cubicBezTo>
                <a:cubicBezTo>
                  <a:pt x="0" y="56"/>
                  <a:pt x="1" y="48"/>
                  <a:pt x="5" y="40"/>
                </a:cubicBezTo>
                <a:cubicBezTo>
                  <a:pt x="8" y="32"/>
                  <a:pt x="13" y="25"/>
                  <a:pt x="19" y="19"/>
                </a:cubicBezTo>
                <a:cubicBezTo>
                  <a:pt x="25" y="13"/>
                  <a:pt x="32" y="8"/>
                  <a:pt x="40" y="4"/>
                </a:cubicBezTo>
                <a:cubicBezTo>
                  <a:pt x="48" y="1"/>
                  <a:pt x="56" y="0"/>
                  <a:pt x="65" y="0"/>
                </a:cubicBezTo>
                <a:cubicBezTo>
                  <a:pt x="73" y="0"/>
                  <a:pt x="82" y="1"/>
                  <a:pt x="90" y="4"/>
                </a:cubicBezTo>
                <a:cubicBezTo>
                  <a:pt x="98" y="8"/>
                  <a:pt x="106" y="13"/>
                  <a:pt x="112" y="19"/>
                </a:cubicBezTo>
                <a:cubicBezTo>
                  <a:pt x="118" y="25"/>
                  <a:pt x="123" y="32"/>
                  <a:pt x="126" y="40"/>
                </a:cubicBezTo>
                <a:cubicBezTo>
                  <a:pt x="129" y="48"/>
                  <a:pt x="131" y="56"/>
                  <a:pt x="131" y="66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0" name=""/>
          <p:cNvSpPr/>
          <p:nvPr/>
        </p:nvSpPr>
        <p:spPr>
          <a:xfrm>
            <a:off x="1449360" y="1649520"/>
            <a:ext cx="25560" cy="25560"/>
          </a:xfrm>
          <a:custGeom>
            <a:avLst/>
            <a:gdLst/>
            <a:ahLst/>
            <a:rect l="0" t="0" r="r" b="b"/>
            <a:pathLst>
              <a:path w="71" h="71">
                <a:moveTo>
                  <a:pt x="71" y="36"/>
                </a:moveTo>
                <a:cubicBezTo>
                  <a:pt x="71" y="40"/>
                  <a:pt x="69" y="45"/>
                  <a:pt x="67" y="49"/>
                </a:cubicBezTo>
                <a:cubicBezTo>
                  <a:pt x="66" y="53"/>
                  <a:pt x="63" y="57"/>
                  <a:pt x="60" y="60"/>
                </a:cubicBezTo>
                <a:cubicBezTo>
                  <a:pt x="56" y="64"/>
                  <a:pt x="53" y="66"/>
                  <a:pt x="48" y="68"/>
                </a:cubicBezTo>
                <a:cubicBezTo>
                  <a:pt x="44" y="70"/>
                  <a:pt x="40" y="71"/>
                  <a:pt x="35" y="71"/>
                </a:cubicBezTo>
                <a:cubicBezTo>
                  <a:pt x="30" y="71"/>
                  <a:pt x="26" y="70"/>
                  <a:pt x="21" y="68"/>
                </a:cubicBezTo>
                <a:cubicBezTo>
                  <a:pt x="17" y="66"/>
                  <a:pt x="13" y="64"/>
                  <a:pt x="10" y="60"/>
                </a:cubicBezTo>
                <a:cubicBezTo>
                  <a:pt x="7" y="57"/>
                  <a:pt x="4" y="53"/>
                  <a:pt x="2" y="49"/>
                </a:cubicBezTo>
                <a:cubicBezTo>
                  <a:pt x="1" y="45"/>
                  <a:pt x="0" y="40"/>
                  <a:pt x="0" y="36"/>
                </a:cubicBezTo>
                <a:cubicBezTo>
                  <a:pt x="0" y="31"/>
                  <a:pt x="1" y="27"/>
                  <a:pt x="2" y="22"/>
                </a:cubicBezTo>
                <a:cubicBezTo>
                  <a:pt x="4" y="18"/>
                  <a:pt x="7" y="14"/>
                  <a:pt x="10" y="11"/>
                </a:cubicBezTo>
                <a:cubicBezTo>
                  <a:pt x="13" y="8"/>
                  <a:pt x="17" y="5"/>
                  <a:pt x="21" y="2"/>
                </a:cubicBezTo>
                <a:cubicBezTo>
                  <a:pt x="26" y="0"/>
                  <a:pt x="30" y="0"/>
                  <a:pt x="35" y="0"/>
                </a:cubicBezTo>
                <a:cubicBezTo>
                  <a:pt x="40" y="0"/>
                  <a:pt x="44" y="0"/>
                  <a:pt x="48" y="2"/>
                </a:cubicBezTo>
                <a:cubicBezTo>
                  <a:pt x="53" y="5"/>
                  <a:pt x="56" y="8"/>
                  <a:pt x="60" y="11"/>
                </a:cubicBezTo>
                <a:cubicBezTo>
                  <a:pt x="63" y="14"/>
                  <a:pt x="66" y="18"/>
                  <a:pt x="67" y="22"/>
                </a:cubicBezTo>
                <a:cubicBezTo>
                  <a:pt x="69" y="27"/>
                  <a:pt x="71" y="31"/>
                  <a:pt x="71" y="36"/>
                </a:cubicBezTo>
                <a:close/>
              </a:path>
            </a:pathLst>
          </a:custGeom>
          <a:solidFill>
            <a:srgbClr val="f5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1" name=""/>
          <p:cNvSpPr txBox="1"/>
          <p:nvPr/>
        </p:nvSpPr>
        <p:spPr>
          <a:xfrm>
            <a:off x="1015560" y="1473480"/>
            <a:ext cx="284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1.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2" name=""/>
          <p:cNvSpPr/>
          <p:nvPr/>
        </p:nvSpPr>
        <p:spPr>
          <a:xfrm>
            <a:off x="1599840" y="219060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3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4"/>
                  <a:pt x="227" y="227"/>
                </a:cubicBezTo>
                <a:cubicBezTo>
                  <a:pt x="215" y="239"/>
                  <a:pt x="201" y="249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8"/>
                  <a:pt x="0" y="151"/>
                  <a:pt x="0" y="133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5"/>
                  <a:pt x="256" y="82"/>
                </a:cubicBezTo>
                <a:cubicBezTo>
                  <a:pt x="263" y="98"/>
                  <a:pt x="266" y="115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3" name=""/>
          <p:cNvSpPr txBox="1"/>
          <p:nvPr/>
        </p:nvSpPr>
        <p:spPr>
          <a:xfrm>
            <a:off x="1617480" y="1473480"/>
            <a:ext cx="3243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Introducción y motivación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4" name=""/>
          <p:cNvSpPr/>
          <p:nvPr/>
        </p:nvSpPr>
        <p:spPr>
          <a:xfrm>
            <a:off x="1599840" y="267624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4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5"/>
                  <a:pt x="227" y="227"/>
                </a:cubicBezTo>
                <a:cubicBezTo>
                  <a:pt x="215" y="240"/>
                  <a:pt x="201" y="249"/>
                  <a:pt x="184" y="256"/>
                </a:cubicBezTo>
                <a:cubicBezTo>
                  <a:pt x="167" y="263"/>
                  <a:pt x="150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0"/>
                  <a:pt x="11" y="184"/>
                </a:cubicBezTo>
                <a:cubicBezTo>
                  <a:pt x="4" y="168"/>
                  <a:pt x="0" y="151"/>
                  <a:pt x="0" y="134"/>
                </a:cubicBezTo>
                <a:cubicBezTo>
                  <a:pt x="0" y="116"/>
                  <a:pt x="4" y="99"/>
                  <a:pt x="11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0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1"/>
                  <a:pt x="249" y="66"/>
                  <a:pt x="256" y="82"/>
                </a:cubicBezTo>
                <a:cubicBezTo>
                  <a:pt x="263" y="99"/>
                  <a:pt x="266" y="116"/>
                  <a:pt x="266" y="134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5" name=""/>
          <p:cNvSpPr txBox="1"/>
          <p:nvPr/>
        </p:nvSpPr>
        <p:spPr>
          <a:xfrm>
            <a:off x="1852560" y="2035440"/>
            <a:ext cx="4738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¿Cómo funcionan las estructuras vivas?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6" name=""/>
          <p:cNvSpPr txBox="1"/>
          <p:nvPr/>
        </p:nvSpPr>
        <p:spPr>
          <a:xfrm>
            <a:off x="1852560" y="2521440"/>
            <a:ext cx="3935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Comparación con listas estáticas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7" name=""/>
          <p:cNvSpPr/>
          <p:nvPr/>
        </p:nvSpPr>
        <p:spPr>
          <a:xfrm>
            <a:off x="1339200" y="3304080"/>
            <a:ext cx="100080" cy="108000"/>
          </a:xfrm>
          <a:custGeom>
            <a:avLst/>
            <a:gdLst/>
            <a:ahLst/>
            <a:rect l="0" t="0" r="r" b="b"/>
            <a:pathLst>
              <a:path w="278" h="300">
                <a:moveTo>
                  <a:pt x="278" y="214"/>
                </a:moveTo>
                <a:cubicBezTo>
                  <a:pt x="278" y="262"/>
                  <a:pt x="261" y="300"/>
                  <a:pt x="214" y="300"/>
                </a:cubicBezTo>
                <a:lnTo>
                  <a:pt x="65" y="300"/>
                </a:lnTo>
                <a:cubicBezTo>
                  <a:pt x="-21" y="300"/>
                  <a:pt x="-21" y="0"/>
                  <a:pt x="65" y="0"/>
                </a:cubicBezTo>
                <a:lnTo>
                  <a:pt x="214" y="0"/>
                </a:lnTo>
                <a:cubicBezTo>
                  <a:pt x="261" y="0"/>
                  <a:pt x="278" y="39"/>
                  <a:pt x="278" y="86"/>
                </a:cubicBezTo>
                <a:lnTo>
                  <a:pt x="278" y="214"/>
                </a:lnTo>
                <a:close/>
              </a:path>
            </a:pathLst>
          </a:custGeom>
          <a:solidFill>
            <a:srgbClr val="55378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8" name=""/>
          <p:cNvSpPr/>
          <p:nvPr/>
        </p:nvSpPr>
        <p:spPr>
          <a:xfrm>
            <a:off x="1377360" y="3304080"/>
            <a:ext cx="215280" cy="108000"/>
          </a:xfrm>
          <a:custGeom>
            <a:avLst/>
            <a:gdLst/>
            <a:ahLst/>
            <a:rect l="0" t="0" r="r" b="b"/>
            <a:pathLst>
              <a:path w="598" h="300">
                <a:moveTo>
                  <a:pt x="577" y="257"/>
                </a:moveTo>
                <a:lnTo>
                  <a:pt x="556" y="257"/>
                </a:lnTo>
                <a:lnTo>
                  <a:pt x="556" y="43"/>
                </a:lnTo>
                <a:lnTo>
                  <a:pt x="577" y="43"/>
                </a:lnTo>
                <a:cubicBezTo>
                  <a:pt x="589" y="43"/>
                  <a:pt x="598" y="33"/>
                  <a:pt x="598" y="22"/>
                </a:cubicBezTo>
                <a:cubicBezTo>
                  <a:pt x="598" y="10"/>
                  <a:pt x="589" y="0"/>
                  <a:pt x="577" y="0"/>
                </a:cubicBezTo>
                <a:lnTo>
                  <a:pt x="65" y="0"/>
                </a:lnTo>
                <a:cubicBezTo>
                  <a:pt x="-21" y="0"/>
                  <a:pt x="-21" y="300"/>
                  <a:pt x="65" y="300"/>
                </a:cubicBezTo>
                <a:lnTo>
                  <a:pt x="577" y="300"/>
                </a:lnTo>
                <a:cubicBezTo>
                  <a:pt x="589" y="300"/>
                  <a:pt x="598" y="290"/>
                  <a:pt x="598" y="278"/>
                </a:cubicBezTo>
                <a:cubicBezTo>
                  <a:pt x="598" y="267"/>
                  <a:pt x="589" y="257"/>
                  <a:pt x="577" y="257"/>
                </a:cubicBezTo>
                <a:close/>
              </a:path>
            </a:pathLst>
          </a:custGeom>
          <a:solidFill>
            <a:srgbClr val="9266c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9" name=""/>
          <p:cNvSpPr/>
          <p:nvPr/>
        </p:nvSpPr>
        <p:spPr>
          <a:xfrm>
            <a:off x="1396800" y="3319560"/>
            <a:ext cx="196200" cy="77040"/>
          </a:xfrm>
          <a:custGeom>
            <a:avLst/>
            <a:gdLst/>
            <a:ahLst/>
            <a:rect l="0" t="0" r="r" b="b"/>
            <a:pathLst>
              <a:path w="545" h="214">
                <a:moveTo>
                  <a:pt x="527" y="214"/>
                </a:moveTo>
                <a:lnTo>
                  <a:pt x="32" y="214"/>
                </a:lnTo>
                <a:cubicBezTo>
                  <a:pt x="-11" y="214"/>
                  <a:pt x="-11" y="0"/>
                  <a:pt x="32" y="0"/>
                </a:cubicBezTo>
                <a:lnTo>
                  <a:pt x="527" y="0"/>
                </a:lnTo>
                <a:cubicBezTo>
                  <a:pt x="550" y="0"/>
                  <a:pt x="550" y="214"/>
                  <a:pt x="527" y="214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0" name=""/>
          <p:cNvSpPr/>
          <p:nvPr/>
        </p:nvSpPr>
        <p:spPr>
          <a:xfrm>
            <a:off x="1396800" y="3319560"/>
            <a:ext cx="195120" cy="70920"/>
          </a:xfrm>
          <a:custGeom>
            <a:avLst/>
            <a:gdLst/>
            <a:ahLst/>
            <a:rect l="0" t="0" r="r" b="b"/>
            <a:pathLst>
              <a:path w="542" h="197">
                <a:moveTo>
                  <a:pt x="43" y="44"/>
                </a:moveTo>
                <a:lnTo>
                  <a:pt x="542" y="44"/>
                </a:lnTo>
                <a:cubicBezTo>
                  <a:pt x="539" y="18"/>
                  <a:pt x="534" y="0"/>
                  <a:pt x="528" y="0"/>
                </a:cubicBezTo>
                <a:lnTo>
                  <a:pt x="33" y="0"/>
                </a:lnTo>
                <a:cubicBezTo>
                  <a:pt x="-3" y="0"/>
                  <a:pt x="-9" y="146"/>
                  <a:pt x="14" y="197"/>
                </a:cubicBezTo>
                <a:cubicBezTo>
                  <a:pt x="6" y="134"/>
                  <a:pt x="16" y="44"/>
                  <a:pt x="43" y="44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1" name=""/>
          <p:cNvSpPr/>
          <p:nvPr/>
        </p:nvSpPr>
        <p:spPr>
          <a:xfrm>
            <a:off x="1331640" y="3150720"/>
            <a:ext cx="84960" cy="84960"/>
          </a:xfrm>
          <a:custGeom>
            <a:avLst/>
            <a:gdLst/>
            <a:ahLst/>
            <a:rect l="0" t="0" r="r" b="b"/>
            <a:pathLst>
              <a:path w="236" h="236">
                <a:moveTo>
                  <a:pt x="236" y="150"/>
                </a:moveTo>
                <a:cubicBezTo>
                  <a:pt x="236" y="197"/>
                  <a:pt x="198" y="236"/>
                  <a:pt x="150" y="236"/>
                </a:cubicBezTo>
                <a:lnTo>
                  <a:pt x="64" y="236"/>
                </a:lnTo>
                <a:cubicBezTo>
                  <a:pt x="-21" y="236"/>
                  <a:pt x="-21" y="0"/>
                  <a:pt x="64" y="0"/>
                </a:cubicBezTo>
                <a:lnTo>
                  <a:pt x="150" y="0"/>
                </a:lnTo>
                <a:cubicBezTo>
                  <a:pt x="198" y="0"/>
                  <a:pt x="236" y="39"/>
                  <a:pt x="236" y="86"/>
                </a:cubicBezTo>
                <a:lnTo>
                  <a:pt x="236" y="150"/>
                </a:lnTo>
                <a:close/>
              </a:path>
            </a:pathLst>
          </a:custGeom>
          <a:solidFill>
            <a:srgbClr val="22669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2" name=""/>
          <p:cNvSpPr/>
          <p:nvPr/>
        </p:nvSpPr>
        <p:spPr>
          <a:xfrm>
            <a:off x="1354320" y="3150720"/>
            <a:ext cx="215280" cy="84960"/>
          </a:xfrm>
          <a:custGeom>
            <a:avLst/>
            <a:gdLst/>
            <a:ahLst/>
            <a:rect l="0" t="0" r="r" b="b"/>
            <a:pathLst>
              <a:path w="598" h="236">
                <a:moveTo>
                  <a:pt x="577" y="193"/>
                </a:moveTo>
                <a:lnTo>
                  <a:pt x="556" y="193"/>
                </a:lnTo>
                <a:lnTo>
                  <a:pt x="556" y="44"/>
                </a:lnTo>
                <a:lnTo>
                  <a:pt x="577" y="44"/>
                </a:lnTo>
                <a:cubicBezTo>
                  <a:pt x="589" y="44"/>
                  <a:pt x="598" y="34"/>
                  <a:pt x="598" y="21"/>
                </a:cubicBezTo>
                <a:cubicBezTo>
                  <a:pt x="598" y="10"/>
                  <a:pt x="589" y="0"/>
                  <a:pt x="577" y="0"/>
                </a:cubicBezTo>
                <a:lnTo>
                  <a:pt x="64" y="0"/>
                </a:lnTo>
                <a:cubicBezTo>
                  <a:pt x="-21" y="0"/>
                  <a:pt x="-21" y="236"/>
                  <a:pt x="64" y="236"/>
                </a:cubicBezTo>
                <a:lnTo>
                  <a:pt x="577" y="236"/>
                </a:lnTo>
                <a:cubicBezTo>
                  <a:pt x="589" y="236"/>
                  <a:pt x="598" y="226"/>
                  <a:pt x="598" y="214"/>
                </a:cubicBezTo>
                <a:cubicBezTo>
                  <a:pt x="598" y="202"/>
                  <a:pt x="589" y="193"/>
                  <a:pt x="577" y="193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3" name=""/>
          <p:cNvSpPr/>
          <p:nvPr/>
        </p:nvSpPr>
        <p:spPr>
          <a:xfrm>
            <a:off x="1373760" y="3166200"/>
            <a:ext cx="196200" cy="54000"/>
          </a:xfrm>
          <a:custGeom>
            <a:avLst/>
            <a:gdLst/>
            <a:ahLst/>
            <a:rect l="0" t="0" r="r" b="b"/>
            <a:pathLst>
              <a:path w="545" h="150">
                <a:moveTo>
                  <a:pt x="527" y="150"/>
                </a:moveTo>
                <a:lnTo>
                  <a:pt x="32" y="150"/>
                </a:lnTo>
                <a:cubicBezTo>
                  <a:pt x="-11" y="150"/>
                  <a:pt x="-11" y="0"/>
                  <a:pt x="32" y="0"/>
                </a:cubicBezTo>
                <a:lnTo>
                  <a:pt x="527" y="0"/>
                </a:lnTo>
                <a:cubicBezTo>
                  <a:pt x="550" y="0"/>
                  <a:pt x="550" y="150"/>
                  <a:pt x="527" y="150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4" name=""/>
          <p:cNvSpPr/>
          <p:nvPr/>
        </p:nvSpPr>
        <p:spPr>
          <a:xfrm>
            <a:off x="1373760" y="3166200"/>
            <a:ext cx="195480" cy="34920"/>
          </a:xfrm>
          <a:custGeom>
            <a:avLst/>
            <a:gdLst/>
            <a:ahLst/>
            <a:rect l="0" t="0" r="r" b="b"/>
            <a:pathLst>
              <a:path w="543" h="97">
                <a:moveTo>
                  <a:pt x="32" y="42"/>
                </a:moveTo>
                <a:lnTo>
                  <a:pt x="543" y="42"/>
                </a:lnTo>
                <a:cubicBezTo>
                  <a:pt x="540" y="18"/>
                  <a:pt x="535" y="0"/>
                  <a:pt x="527" y="0"/>
                </a:cubicBezTo>
                <a:lnTo>
                  <a:pt x="32" y="0"/>
                </a:lnTo>
                <a:cubicBezTo>
                  <a:pt x="6" y="0"/>
                  <a:pt x="-4" y="53"/>
                  <a:pt x="1" y="97"/>
                </a:cubicBezTo>
                <a:cubicBezTo>
                  <a:pt x="4" y="67"/>
                  <a:pt x="15" y="42"/>
                  <a:pt x="32" y="42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5" name=""/>
          <p:cNvSpPr/>
          <p:nvPr/>
        </p:nvSpPr>
        <p:spPr>
          <a:xfrm>
            <a:off x="1346760" y="3235320"/>
            <a:ext cx="130680" cy="69120"/>
          </a:xfrm>
          <a:custGeom>
            <a:avLst/>
            <a:gdLst/>
            <a:ahLst/>
            <a:rect l="0" t="0" r="r" b="b"/>
            <a:pathLst>
              <a:path w="363" h="192">
                <a:moveTo>
                  <a:pt x="363" y="107"/>
                </a:moveTo>
                <a:cubicBezTo>
                  <a:pt x="363" y="154"/>
                  <a:pt x="325" y="192"/>
                  <a:pt x="278" y="192"/>
                </a:cubicBezTo>
                <a:lnTo>
                  <a:pt x="65" y="192"/>
                </a:lnTo>
                <a:cubicBezTo>
                  <a:pt x="-21" y="192"/>
                  <a:pt x="-21" y="0"/>
                  <a:pt x="65" y="0"/>
                </a:cubicBezTo>
                <a:lnTo>
                  <a:pt x="278" y="0"/>
                </a:lnTo>
                <a:cubicBezTo>
                  <a:pt x="325" y="0"/>
                  <a:pt x="363" y="38"/>
                  <a:pt x="363" y="85"/>
                </a:cubicBezTo>
                <a:lnTo>
                  <a:pt x="363" y="107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6" name=""/>
          <p:cNvSpPr/>
          <p:nvPr/>
        </p:nvSpPr>
        <p:spPr>
          <a:xfrm>
            <a:off x="1415880" y="3235320"/>
            <a:ext cx="184320" cy="69120"/>
          </a:xfrm>
          <a:custGeom>
            <a:avLst/>
            <a:gdLst/>
            <a:ahLst/>
            <a:rect l="0" t="0" r="r" b="b"/>
            <a:pathLst>
              <a:path w="512" h="192">
                <a:moveTo>
                  <a:pt x="491" y="150"/>
                </a:moveTo>
                <a:lnTo>
                  <a:pt x="470" y="150"/>
                </a:lnTo>
                <a:lnTo>
                  <a:pt x="470" y="42"/>
                </a:lnTo>
                <a:lnTo>
                  <a:pt x="491" y="42"/>
                </a:lnTo>
                <a:cubicBezTo>
                  <a:pt x="503" y="42"/>
                  <a:pt x="512" y="33"/>
                  <a:pt x="512" y="21"/>
                </a:cubicBezTo>
                <a:cubicBezTo>
                  <a:pt x="512" y="9"/>
                  <a:pt x="503" y="0"/>
                  <a:pt x="491" y="0"/>
                </a:cubicBezTo>
                <a:lnTo>
                  <a:pt x="64" y="0"/>
                </a:lnTo>
                <a:cubicBezTo>
                  <a:pt x="-21" y="0"/>
                  <a:pt x="-21" y="192"/>
                  <a:pt x="64" y="192"/>
                </a:cubicBezTo>
                <a:lnTo>
                  <a:pt x="491" y="192"/>
                </a:lnTo>
                <a:cubicBezTo>
                  <a:pt x="503" y="192"/>
                  <a:pt x="512" y="183"/>
                  <a:pt x="512" y="171"/>
                </a:cubicBezTo>
                <a:cubicBezTo>
                  <a:pt x="512" y="159"/>
                  <a:pt x="503" y="150"/>
                  <a:pt x="491" y="150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7" name=""/>
          <p:cNvSpPr/>
          <p:nvPr/>
        </p:nvSpPr>
        <p:spPr>
          <a:xfrm>
            <a:off x="1434960" y="3250440"/>
            <a:ext cx="159120" cy="38880"/>
          </a:xfrm>
          <a:custGeom>
            <a:avLst/>
            <a:gdLst/>
            <a:ahLst/>
            <a:rect l="0" t="0" r="r" b="b"/>
            <a:pathLst>
              <a:path w="442" h="108">
                <a:moveTo>
                  <a:pt x="442" y="108"/>
                </a:moveTo>
                <a:lnTo>
                  <a:pt x="32" y="108"/>
                </a:lnTo>
                <a:cubicBezTo>
                  <a:pt x="-10" y="108"/>
                  <a:pt x="-10" y="0"/>
                  <a:pt x="32" y="0"/>
                </a:cubicBezTo>
                <a:lnTo>
                  <a:pt x="442" y="0"/>
                </a:lnTo>
                <a:lnTo>
                  <a:pt x="442" y="108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8" name=""/>
          <p:cNvSpPr/>
          <p:nvPr/>
        </p:nvSpPr>
        <p:spPr>
          <a:xfrm>
            <a:off x="1434960" y="3250440"/>
            <a:ext cx="165240" cy="27360"/>
          </a:xfrm>
          <a:custGeom>
            <a:avLst/>
            <a:gdLst/>
            <a:ahLst/>
            <a:rect l="0" t="0" r="r" b="b"/>
            <a:pathLst>
              <a:path w="459" h="76">
                <a:moveTo>
                  <a:pt x="32" y="44"/>
                </a:moveTo>
                <a:lnTo>
                  <a:pt x="459" y="44"/>
                </a:lnTo>
                <a:cubicBezTo>
                  <a:pt x="458" y="20"/>
                  <a:pt x="452" y="0"/>
                  <a:pt x="442" y="0"/>
                </a:cubicBezTo>
                <a:lnTo>
                  <a:pt x="32" y="0"/>
                </a:lnTo>
                <a:cubicBezTo>
                  <a:pt x="5" y="0"/>
                  <a:pt x="-5" y="44"/>
                  <a:pt x="3" y="76"/>
                </a:cubicBezTo>
                <a:cubicBezTo>
                  <a:pt x="7" y="58"/>
                  <a:pt x="17" y="44"/>
                  <a:pt x="32" y="44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9" name=""/>
          <p:cNvSpPr txBox="1"/>
          <p:nvPr/>
        </p:nvSpPr>
        <p:spPr>
          <a:xfrm>
            <a:off x="1015560" y="3092760"/>
            <a:ext cx="284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0" name=""/>
          <p:cNvSpPr/>
          <p:nvPr/>
        </p:nvSpPr>
        <p:spPr>
          <a:xfrm>
            <a:off x="1599840" y="380988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3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4"/>
                  <a:pt x="227" y="227"/>
                </a:cubicBezTo>
                <a:cubicBezTo>
                  <a:pt x="215" y="239"/>
                  <a:pt x="201" y="249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8"/>
                  <a:pt x="0" y="151"/>
                  <a:pt x="0" y="133"/>
                </a:cubicBezTo>
                <a:cubicBezTo>
                  <a:pt x="0" y="116"/>
                  <a:pt x="4" y="98"/>
                  <a:pt x="11" y="81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5"/>
                  <a:pt x="256" y="81"/>
                </a:cubicBezTo>
                <a:cubicBezTo>
                  <a:pt x="263" y="98"/>
                  <a:pt x="266" y="116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1" name=""/>
          <p:cNvSpPr txBox="1"/>
          <p:nvPr/>
        </p:nvSpPr>
        <p:spPr>
          <a:xfrm>
            <a:off x="1617480" y="3092760"/>
            <a:ext cx="3171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Exposición teórica guiada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2" name=""/>
          <p:cNvSpPr txBox="1"/>
          <p:nvPr/>
        </p:nvSpPr>
        <p:spPr>
          <a:xfrm>
            <a:off x="1852560" y="3654720"/>
            <a:ext cx="5855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Nodos, referencias, enlaces, operaciones básicas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3" name=""/>
          <p:cNvSpPr/>
          <p:nvPr/>
        </p:nvSpPr>
        <p:spPr>
          <a:xfrm>
            <a:off x="1323720" y="4322520"/>
            <a:ext cx="276480" cy="230760"/>
          </a:xfrm>
          <a:custGeom>
            <a:avLst/>
            <a:gdLst/>
            <a:ahLst/>
            <a:rect l="0" t="0" r="r" b="b"/>
            <a:pathLst>
              <a:path w="768" h="641">
                <a:moveTo>
                  <a:pt x="726" y="493"/>
                </a:moveTo>
                <a:cubicBezTo>
                  <a:pt x="717" y="473"/>
                  <a:pt x="707" y="450"/>
                  <a:pt x="683" y="450"/>
                </a:cubicBezTo>
                <a:lnTo>
                  <a:pt x="662" y="450"/>
                </a:lnTo>
                <a:cubicBezTo>
                  <a:pt x="685" y="450"/>
                  <a:pt x="705" y="430"/>
                  <a:pt x="705" y="407"/>
                </a:cubicBezTo>
                <a:lnTo>
                  <a:pt x="705" y="43"/>
                </a:lnTo>
                <a:cubicBezTo>
                  <a:pt x="705" y="19"/>
                  <a:pt x="685" y="0"/>
                  <a:pt x="662" y="0"/>
                </a:cubicBezTo>
                <a:lnTo>
                  <a:pt x="107" y="0"/>
                </a:lnTo>
                <a:cubicBezTo>
                  <a:pt x="83" y="0"/>
                  <a:pt x="64" y="19"/>
                  <a:pt x="64" y="43"/>
                </a:cubicBezTo>
                <a:lnTo>
                  <a:pt x="64" y="407"/>
                </a:lnTo>
                <a:cubicBezTo>
                  <a:pt x="64" y="430"/>
                  <a:pt x="83" y="450"/>
                  <a:pt x="107" y="450"/>
                </a:cubicBezTo>
                <a:lnTo>
                  <a:pt x="85" y="450"/>
                </a:lnTo>
                <a:cubicBezTo>
                  <a:pt x="62" y="450"/>
                  <a:pt x="50" y="472"/>
                  <a:pt x="43" y="493"/>
                </a:cubicBezTo>
                <a:lnTo>
                  <a:pt x="0" y="598"/>
                </a:lnTo>
                <a:cubicBezTo>
                  <a:pt x="0" y="621"/>
                  <a:pt x="19" y="641"/>
                  <a:pt x="43" y="641"/>
                </a:cubicBezTo>
                <a:lnTo>
                  <a:pt x="726" y="641"/>
                </a:lnTo>
                <a:cubicBezTo>
                  <a:pt x="749" y="641"/>
                  <a:pt x="768" y="621"/>
                  <a:pt x="768" y="598"/>
                </a:cubicBezTo>
                <a:lnTo>
                  <a:pt x="726" y="493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4" name=""/>
          <p:cNvSpPr/>
          <p:nvPr/>
        </p:nvSpPr>
        <p:spPr>
          <a:xfrm>
            <a:off x="1323720" y="4538160"/>
            <a:ext cx="276480" cy="15120"/>
          </a:xfrm>
          <a:custGeom>
            <a:avLst/>
            <a:gdLst/>
            <a:ahLst/>
            <a:rect l="0" t="0" r="r" b="b"/>
            <a:pathLst>
              <a:path w="768" h="42">
                <a:moveTo>
                  <a:pt x="0" y="0"/>
                </a:moveTo>
                <a:lnTo>
                  <a:pt x="1" y="1"/>
                </a:lnTo>
                <a:lnTo>
                  <a:pt x="4" y="17"/>
                </a:lnTo>
                <a:cubicBezTo>
                  <a:pt x="11" y="31"/>
                  <a:pt x="26" y="42"/>
                  <a:pt x="43" y="42"/>
                </a:cubicBezTo>
                <a:lnTo>
                  <a:pt x="726" y="42"/>
                </a:lnTo>
                <a:cubicBezTo>
                  <a:pt x="749" y="42"/>
                  <a:pt x="767" y="23"/>
                  <a:pt x="768" y="0"/>
                </a:cubicBezTo>
                <a:lnTo>
                  <a:pt x="0" y="0"/>
                </a:lnTo>
                <a:close/>
              </a:path>
            </a:pathLst>
          </a:custGeom>
          <a:solidFill>
            <a:srgbClr val="9aaa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5" name=""/>
          <p:cNvSpPr/>
          <p:nvPr/>
        </p:nvSpPr>
        <p:spPr>
          <a:xfrm>
            <a:off x="1362240" y="4338000"/>
            <a:ext cx="199800" cy="131400"/>
          </a:xfrm>
          <a:custGeom>
            <a:avLst/>
            <a:gdLst/>
            <a:ahLst/>
            <a:rect l="0" t="0" r="r" b="b"/>
            <a:pathLst>
              <a:path w="555" h="365">
                <a:moveTo>
                  <a:pt x="555" y="343"/>
                </a:moveTo>
                <a:cubicBezTo>
                  <a:pt x="555" y="355"/>
                  <a:pt x="545" y="365"/>
                  <a:pt x="534" y="365"/>
                </a:cubicBezTo>
                <a:lnTo>
                  <a:pt x="21" y="365"/>
                </a:lnTo>
                <a:cubicBezTo>
                  <a:pt x="9" y="365"/>
                  <a:pt x="0" y="355"/>
                  <a:pt x="0" y="343"/>
                </a:cubicBezTo>
                <a:lnTo>
                  <a:pt x="0" y="21"/>
                </a:lnTo>
                <a:cubicBezTo>
                  <a:pt x="0" y="10"/>
                  <a:pt x="9" y="0"/>
                  <a:pt x="21" y="0"/>
                </a:cubicBezTo>
                <a:lnTo>
                  <a:pt x="534" y="0"/>
                </a:lnTo>
                <a:cubicBezTo>
                  <a:pt x="545" y="0"/>
                  <a:pt x="555" y="10"/>
                  <a:pt x="555" y="21"/>
                </a:cubicBezTo>
                <a:lnTo>
                  <a:pt x="555" y="343"/>
                </a:lnTo>
                <a:close/>
              </a:path>
            </a:pathLst>
          </a:custGeom>
          <a:solidFill>
            <a:srgbClr val="5dade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6" name=""/>
          <p:cNvSpPr/>
          <p:nvPr/>
        </p:nvSpPr>
        <p:spPr>
          <a:xfrm>
            <a:off x="1348560" y="4491720"/>
            <a:ext cx="228600" cy="30960"/>
          </a:xfrm>
          <a:custGeom>
            <a:avLst/>
            <a:gdLst/>
            <a:ahLst/>
            <a:rect l="0" t="0" r="r" b="b"/>
            <a:pathLst>
              <a:path w="635" h="86">
                <a:moveTo>
                  <a:pt x="634" y="65"/>
                </a:moveTo>
                <a:lnTo>
                  <a:pt x="617" y="18"/>
                </a:lnTo>
                <a:cubicBezTo>
                  <a:pt x="612" y="8"/>
                  <a:pt x="604" y="0"/>
                  <a:pt x="592" y="0"/>
                </a:cubicBezTo>
                <a:lnTo>
                  <a:pt x="40" y="0"/>
                </a:lnTo>
                <a:cubicBezTo>
                  <a:pt x="28" y="0"/>
                  <a:pt x="21" y="8"/>
                  <a:pt x="15" y="22"/>
                </a:cubicBezTo>
                <a:lnTo>
                  <a:pt x="1" y="65"/>
                </a:lnTo>
                <a:cubicBezTo>
                  <a:pt x="-4" y="78"/>
                  <a:pt x="10" y="86"/>
                  <a:pt x="22" y="86"/>
                </a:cubicBezTo>
                <a:lnTo>
                  <a:pt x="184" y="86"/>
                </a:lnTo>
                <a:cubicBezTo>
                  <a:pt x="184" y="86"/>
                  <a:pt x="204" y="85"/>
                  <a:pt x="207" y="73"/>
                </a:cubicBezTo>
                <a:cubicBezTo>
                  <a:pt x="211" y="59"/>
                  <a:pt x="216" y="38"/>
                  <a:pt x="217" y="34"/>
                </a:cubicBezTo>
                <a:cubicBezTo>
                  <a:pt x="219" y="28"/>
                  <a:pt x="225" y="23"/>
                  <a:pt x="235" y="23"/>
                </a:cubicBezTo>
                <a:lnTo>
                  <a:pt x="419" y="23"/>
                </a:lnTo>
                <a:cubicBezTo>
                  <a:pt x="430" y="23"/>
                  <a:pt x="435" y="28"/>
                  <a:pt x="436" y="35"/>
                </a:cubicBezTo>
                <a:cubicBezTo>
                  <a:pt x="437" y="39"/>
                  <a:pt x="443" y="59"/>
                  <a:pt x="446" y="74"/>
                </a:cubicBezTo>
                <a:cubicBezTo>
                  <a:pt x="448" y="86"/>
                  <a:pt x="472" y="86"/>
                  <a:pt x="472" y="86"/>
                </a:cubicBezTo>
                <a:lnTo>
                  <a:pt x="612" y="86"/>
                </a:lnTo>
                <a:cubicBezTo>
                  <a:pt x="624" y="86"/>
                  <a:pt x="638" y="76"/>
                  <a:pt x="634" y="65"/>
                </a:cubicBezTo>
                <a:close/>
              </a:path>
            </a:pathLst>
          </a:custGeom>
          <a:solidFill>
            <a:srgbClr val="aebbc1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7" name=""/>
          <p:cNvSpPr/>
          <p:nvPr/>
        </p:nvSpPr>
        <p:spPr>
          <a:xfrm>
            <a:off x="1432080" y="4507560"/>
            <a:ext cx="67680" cy="23400"/>
          </a:xfrm>
          <a:custGeom>
            <a:avLst/>
            <a:gdLst/>
            <a:ahLst/>
            <a:rect l="0" t="0" r="r" b="b"/>
            <a:pathLst>
              <a:path w="188" h="65">
                <a:moveTo>
                  <a:pt x="177" y="65"/>
                </a:moveTo>
                <a:lnTo>
                  <a:pt x="10" y="65"/>
                </a:lnTo>
                <a:cubicBezTo>
                  <a:pt x="2" y="65"/>
                  <a:pt x="-1" y="58"/>
                  <a:pt x="0" y="50"/>
                </a:cubicBezTo>
                <a:cubicBezTo>
                  <a:pt x="1" y="43"/>
                  <a:pt x="8" y="11"/>
                  <a:pt x="8" y="8"/>
                </a:cubicBezTo>
                <a:cubicBezTo>
                  <a:pt x="9" y="4"/>
                  <a:pt x="14" y="0"/>
                  <a:pt x="19" y="0"/>
                </a:cubicBezTo>
                <a:lnTo>
                  <a:pt x="170" y="0"/>
                </a:lnTo>
                <a:cubicBezTo>
                  <a:pt x="176" y="0"/>
                  <a:pt x="180" y="3"/>
                  <a:pt x="182" y="10"/>
                </a:cubicBezTo>
                <a:cubicBezTo>
                  <a:pt x="183" y="17"/>
                  <a:pt x="188" y="45"/>
                  <a:pt x="188" y="52"/>
                </a:cubicBezTo>
                <a:cubicBezTo>
                  <a:pt x="189" y="59"/>
                  <a:pt x="185" y="65"/>
                  <a:pt x="177" y="65"/>
                </a:cubicBezTo>
                <a:close/>
              </a:path>
            </a:pathLst>
          </a:custGeom>
          <a:solidFill>
            <a:srgbClr val="9aaab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8" name=""/>
          <p:cNvSpPr txBox="1"/>
          <p:nvPr/>
        </p:nvSpPr>
        <p:spPr>
          <a:xfrm>
            <a:off x="1015560" y="4226400"/>
            <a:ext cx="284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3.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9" name=""/>
          <p:cNvSpPr/>
          <p:nvPr/>
        </p:nvSpPr>
        <p:spPr>
          <a:xfrm>
            <a:off x="1599840" y="494316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4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5"/>
                  <a:pt x="227" y="227"/>
                </a:cubicBezTo>
                <a:cubicBezTo>
                  <a:pt x="215" y="240"/>
                  <a:pt x="201" y="249"/>
                  <a:pt x="184" y="256"/>
                </a:cubicBezTo>
                <a:cubicBezTo>
                  <a:pt x="167" y="263"/>
                  <a:pt x="150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6" y="249"/>
                  <a:pt x="52" y="240"/>
                  <a:pt x="39" y="227"/>
                </a:cubicBezTo>
                <a:cubicBezTo>
                  <a:pt x="27" y="215"/>
                  <a:pt x="17" y="200"/>
                  <a:pt x="11" y="184"/>
                </a:cubicBezTo>
                <a:cubicBezTo>
                  <a:pt x="4" y="168"/>
                  <a:pt x="0" y="151"/>
                  <a:pt x="0" y="134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6"/>
                  <a:pt x="27" y="52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0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2"/>
                  <a:pt x="249" y="66"/>
                  <a:pt x="256" y="82"/>
                </a:cubicBezTo>
                <a:cubicBezTo>
                  <a:pt x="263" y="98"/>
                  <a:pt x="266" y="115"/>
                  <a:pt x="266" y="134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0" name=""/>
          <p:cNvSpPr txBox="1"/>
          <p:nvPr/>
        </p:nvSpPr>
        <p:spPr>
          <a:xfrm>
            <a:off x="1617480" y="4226400"/>
            <a:ext cx="2991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Análisis del código base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1" name=""/>
          <p:cNvSpPr txBox="1"/>
          <p:nvPr/>
        </p:nvSpPr>
        <p:spPr>
          <a:xfrm>
            <a:off x="1852560" y="4788360"/>
            <a:ext cx="2761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Clase Nodo, clase Lista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2" name=""/>
          <p:cNvSpPr/>
          <p:nvPr/>
        </p:nvSpPr>
        <p:spPr>
          <a:xfrm>
            <a:off x="1435680" y="5437080"/>
            <a:ext cx="137160" cy="137160"/>
          </a:xfrm>
          <a:custGeom>
            <a:avLst/>
            <a:gdLst/>
            <a:ahLst/>
            <a:rect l="0" t="0" r="r" b="b"/>
            <a:pathLst>
              <a:path w="381" h="381">
                <a:moveTo>
                  <a:pt x="0" y="232"/>
                </a:moveTo>
                <a:lnTo>
                  <a:pt x="233" y="0"/>
                </a:lnTo>
                <a:lnTo>
                  <a:pt x="381" y="148"/>
                </a:lnTo>
                <a:lnTo>
                  <a:pt x="149" y="381"/>
                </a:lnTo>
                <a:lnTo>
                  <a:pt x="0" y="232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3" name=""/>
          <p:cNvSpPr/>
          <p:nvPr/>
        </p:nvSpPr>
        <p:spPr>
          <a:xfrm>
            <a:off x="1336320" y="5497200"/>
            <a:ext cx="216000" cy="177120"/>
          </a:xfrm>
          <a:custGeom>
            <a:avLst/>
            <a:gdLst/>
            <a:ahLst/>
            <a:rect l="0" t="0" r="r" b="b"/>
            <a:pathLst>
              <a:path w="600" h="492">
                <a:moveTo>
                  <a:pt x="138" y="492"/>
                </a:moveTo>
                <a:cubicBezTo>
                  <a:pt x="18" y="483"/>
                  <a:pt x="-3" y="400"/>
                  <a:pt x="0" y="354"/>
                </a:cubicBezTo>
                <a:cubicBezTo>
                  <a:pt x="7" y="246"/>
                  <a:pt x="334" y="0"/>
                  <a:pt x="334" y="0"/>
                </a:cubicBezTo>
                <a:lnTo>
                  <a:pt x="600" y="42"/>
                </a:lnTo>
                <a:cubicBezTo>
                  <a:pt x="600" y="42"/>
                  <a:pt x="230" y="498"/>
                  <a:pt x="138" y="492"/>
                </a:cubicBezTo>
                <a:close/>
              </a:path>
            </a:pathLst>
          </a:custGeom>
          <a:solidFill>
            <a:srgbClr val="68e09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4" name=""/>
          <p:cNvSpPr/>
          <p:nvPr/>
        </p:nvSpPr>
        <p:spPr>
          <a:xfrm>
            <a:off x="1324440" y="5410800"/>
            <a:ext cx="275400" cy="275400"/>
          </a:xfrm>
          <a:custGeom>
            <a:avLst/>
            <a:gdLst/>
            <a:ahLst/>
            <a:rect l="0" t="0" r="r" b="b"/>
            <a:pathLst>
              <a:path w="765" h="765">
                <a:moveTo>
                  <a:pt x="688" y="77"/>
                </a:moveTo>
                <a:cubicBezTo>
                  <a:pt x="626" y="15"/>
                  <a:pt x="556" y="-16"/>
                  <a:pt x="531" y="9"/>
                </a:cubicBezTo>
                <a:lnTo>
                  <a:pt x="530" y="9"/>
                </a:lnTo>
                <a:cubicBezTo>
                  <a:pt x="530" y="10"/>
                  <a:pt x="530" y="10"/>
                  <a:pt x="530" y="10"/>
                </a:cubicBezTo>
                <a:lnTo>
                  <a:pt x="47" y="492"/>
                </a:lnTo>
                <a:cubicBezTo>
                  <a:pt x="17" y="522"/>
                  <a:pt x="0" y="562"/>
                  <a:pt x="0" y="604"/>
                </a:cubicBezTo>
                <a:cubicBezTo>
                  <a:pt x="0" y="648"/>
                  <a:pt x="17" y="688"/>
                  <a:pt x="47" y="718"/>
                </a:cubicBezTo>
                <a:cubicBezTo>
                  <a:pt x="77" y="748"/>
                  <a:pt x="117" y="765"/>
                  <a:pt x="160" y="765"/>
                </a:cubicBezTo>
                <a:cubicBezTo>
                  <a:pt x="202" y="765"/>
                  <a:pt x="242" y="748"/>
                  <a:pt x="273" y="718"/>
                </a:cubicBezTo>
                <a:lnTo>
                  <a:pt x="755" y="235"/>
                </a:lnTo>
                <a:lnTo>
                  <a:pt x="756" y="235"/>
                </a:lnTo>
                <a:cubicBezTo>
                  <a:pt x="756" y="234"/>
                  <a:pt x="756" y="234"/>
                  <a:pt x="757" y="234"/>
                </a:cubicBezTo>
                <a:cubicBezTo>
                  <a:pt x="781" y="209"/>
                  <a:pt x="750" y="139"/>
                  <a:pt x="688" y="77"/>
                </a:cubicBezTo>
                <a:moveTo>
                  <a:pt x="227" y="673"/>
                </a:moveTo>
                <a:cubicBezTo>
                  <a:pt x="209" y="691"/>
                  <a:pt x="185" y="701"/>
                  <a:pt x="160" y="701"/>
                </a:cubicBezTo>
                <a:cubicBezTo>
                  <a:pt x="134" y="701"/>
                  <a:pt x="110" y="691"/>
                  <a:pt x="92" y="673"/>
                </a:cubicBezTo>
                <a:cubicBezTo>
                  <a:pt x="74" y="655"/>
                  <a:pt x="64" y="631"/>
                  <a:pt x="64" y="604"/>
                </a:cubicBezTo>
                <a:cubicBezTo>
                  <a:pt x="64" y="579"/>
                  <a:pt x="74" y="555"/>
                  <a:pt x="92" y="537"/>
                </a:cubicBezTo>
                <a:lnTo>
                  <a:pt x="541" y="89"/>
                </a:lnTo>
                <a:cubicBezTo>
                  <a:pt x="554" y="114"/>
                  <a:pt x="574" y="140"/>
                  <a:pt x="599" y="166"/>
                </a:cubicBezTo>
                <a:cubicBezTo>
                  <a:pt x="625" y="191"/>
                  <a:pt x="651" y="211"/>
                  <a:pt x="676" y="224"/>
                </a:cubicBezTo>
                <a:lnTo>
                  <a:pt x="227" y="673"/>
                </a:ln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5" name=""/>
          <p:cNvSpPr/>
          <p:nvPr/>
        </p:nvSpPr>
        <p:spPr>
          <a:xfrm>
            <a:off x="1373040" y="5495040"/>
            <a:ext cx="174960" cy="144360"/>
          </a:xfrm>
          <a:custGeom>
            <a:avLst/>
            <a:gdLst/>
            <a:ahLst/>
            <a:rect l="0" t="0" r="r" b="b"/>
            <a:pathLst>
              <a:path w="486" h="401">
                <a:moveTo>
                  <a:pt x="486" y="44"/>
                </a:moveTo>
                <a:cubicBezTo>
                  <a:pt x="485" y="52"/>
                  <a:pt x="430" y="60"/>
                  <a:pt x="365" y="51"/>
                </a:cubicBezTo>
                <a:cubicBezTo>
                  <a:pt x="299" y="43"/>
                  <a:pt x="247" y="25"/>
                  <a:pt x="249" y="12"/>
                </a:cubicBezTo>
                <a:cubicBezTo>
                  <a:pt x="251" y="0"/>
                  <a:pt x="305" y="-4"/>
                  <a:pt x="371" y="5"/>
                </a:cubicBezTo>
                <a:cubicBezTo>
                  <a:pt x="437" y="14"/>
                  <a:pt x="488" y="31"/>
                  <a:pt x="486" y="44"/>
                </a:cubicBezTo>
                <a:moveTo>
                  <a:pt x="94" y="260"/>
                </a:moveTo>
                <a:cubicBezTo>
                  <a:pt x="88" y="267"/>
                  <a:pt x="77" y="267"/>
                  <a:pt x="70" y="260"/>
                </a:cubicBezTo>
                <a:cubicBezTo>
                  <a:pt x="64" y="254"/>
                  <a:pt x="64" y="243"/>
                  <a:pt x="70" y="236"/>
                </a:cubicBezTo>
                <a:cubicBezTo>
                  <a:pt x="77" y="230"/>
                  <a:pt x="88" y="230"/>
                  <a:pt x="94" y="236"/>
                </a:cubicBezTo>
                <a:cubicBezTo>
                  <a:pt x="101" y="243"/>
                  <a:pt x="101" y="254"/>
                  <a:pt x="94" y="260"/>
                </a:cubicBezTo>
                <a:moveTo>
                  <a:pt x="165" y="316"/>
                </a:moveTo>
                <a:cubicBezTo>
                  <a:pt x="154" y="327"/>
                  <a:pt x="137" y="327"/>
                  <a:pt x="126" y="316"/>
                </a:cubicBezTo>
                <a:cubicBezTo>
                  <a:pt x="115" y="305"/>
                  <a:pt x="115" y="288"/>
                  <a:pt x="126" y="277"/>
                </a:cubicBezTo>
                <a:cubicBezTo>
                  <a:pt x="137" y="266"/>
                  <a:pt x="154" y="266"/>
                  <a:pt x="165" y="277"/>
                </a:cubicBezTo>
                <a:cubicBezTo>
                  <a:pt x="176" y="288"/>
                  <a:pt x="176" y="305"/>
                  <a:pt x="165" y="316"/>
                </a:cubicBezTo>
                <a:moveTo>
                  <a:pt x="201" y="203"/>
                </a:moveTo>
                <a:cubicBezTo>
                  <a:pt x="191" y="213"/>
                  <a:pt x="174" y="213"/>
                  <a:pt x="164" y="203"/>
                </a:cubicBezTo>
                <a:cubicBezTo>
                  <a:pt x="154" y="192"/>
                  <a:pt x="154" y="176"/>
                  <a:pt x="164" y="166"/>
                </a:cubicBezTo>
                <a:cubicBezTo>
                  <a:pt x="174" y="156"/>
                  <a:pt x="191" y="156"/>
                  <a:pt x="201" y="166"/>
                </a:cubicBezTo>
                <a:cubicBezTo>
                  <a:pt x="211" y="176"/>
                  <a:pt x="211" y="192"/>
                  <a:pt x="201" y="203"/>
                </a:cubicBezTo>
                <a:moveTo>
                  <a:pt x="54" y="391"/>
                </a:moveTo>
                <a:cubicBezTo>
                  <a:pt x="42" y="404"/>
                  <a:pt x="22" y="404"/>
                  <a:pt x="9" y="391"/>
                </a:cubicBezTo>
                <a:cubicBezTo>
                  <a:pt x="-3" y="379"/>
                  <a:pt x="-3" y="359"/>
                  <a:pt x="9" y="347"/>
                </a:cubicBezTo>
                <a:cubicBezTo>
                  <a:pt x="22" y="334"/>
                  <a:pt x="42" y="334"/>
                  <a:pt x="54" y="347"/>
                </a:cubicBezTo>
                <a:cubicBezTo>
                  <a:pt x="67" y="359"/>
                  <a:pt x="67" y="379"/>
                  <a:pt x="54" y="391"/>
                </a:cubicBezTo>
                <a:moveTo>
                  <a:pt x="297" y="196"/>
                </a:moveTo>
                <a:cubicBezTo>
                  <a:pt x="288" y="205"/>
                  <a:pt x="274" y="205"/>
                  <a:pt x="265" y="196"/>
                </a:cubicBezTo>
                <a:cubicBezTo>
                  <a:pt x="257" y="187"/>
                  <a:pt x="257" y="173"/>
                  <a:pt x="265" y="164"/>
                </a:cubicBezTo>
                <a:cubicBezTo>
                  <a:pt x="274" y="155"/>
                  <a:pt x="288" y="155"/>
                  <a:pt x="297" y="164"/>
                </a:cubicBezTo>
                <a:cubicBezTo>
                  <a:pt x="306" y="173"/>
                  <a:pt x="306" y="187"/>
                  <a:pt x="297" y="196"/>
                </a:cubicBezTo>
                <a:moveTo>
                  <a:pt x="271" y="105"/>
                </a:moveTo>
                <a:cubicBezTo>
                  <a:pt x="266" y="111"/>
                  <a:pt x="256" y="111"/>
                  <a:pt x="251" y="105"/>
                </a:cubicBezTo>
                <a:cubicBezTo>
                  <a:pt x="245" y="99"/>
                  <a:pt x="245" y="89"/>
                  <a:pt x="251" y="83"/>
                </a:cubicBezTo>
                <a:cubicBezTo>
                  <a:pt x="256" y="77"/>
                  <a:pt x="266" y="77"/>
                  <a:pt x="271" y="83"/>
                </a:cubicBezTo>
                <a:cubicBezTo>
                  <a:pt x="277" y="89"/>
                  <a:pt x="277" y="99"/>
                  <a:pt x="271" y="105"/>
                </a:cubicBezTo>
                <a:close/>
              </a:path>
            </a:pathLst>
          </a:custGeom>
          <a:solidFill>
            <a:srgbClr val="17bf6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6" name=""/>
          <p:cNvSpPr/>
          <p:nvPr/>
        </p:nvSpPr>
        <p:spPr>
          <a:xfrm>
            <a:off x="1533240" y="5423040"/>
            <a:ext cx="54360" cy="54360"/>
          </a:xfrm>
          <a:custGeom>
            <a:avLst/>
            <a:gdLst/>
            <a:ahLst/>
            <a:rect l="0" t="0" r="r" b="b"/>
            <a:pathLst>
              <a:path w="151" h="151">
                <a:moveTo>
                  <a:pt x="94" y="58"/>
                </a:moveTo>
                <a:cubicBezTo>
                  <a:pt x="104" y="68"/>
                  <a:pt x="112" y="78"/>
                  <a:pt x="120" y="88"/>
                </a:cubicBezTo>
                <a:cubicBezTo>
                  <a:pt x="129" y="97"/>
                  <a:pt x="135" y="107"/>
                  <a:pt x="140" y="115"/>
                </a:cubicBezTo>
                <a:cubicBezTo>
                  <a:pt x="145" y="124"/>
                  <a:pt x="149" y="131"/>
                  <a:pt x="150" y="137"/>
                </a:cubicBezTo>
                <a:cubicBezTo>
                  <a:pt x="152" y="143"/>
                  <a:pt x="151" y="147"/>
                  <a:pt x="149" y="149"/>
                </a:cubicBezTo>
                <a:cubicBezTo>
                  <a:pt x="147" y="152"/>
                  <a:pt x="143" y="152"/>
                  <a:pt x="137" y="150"/>
                </a:cubicBezTo>
                <a:cubicBezTo>
                  <a:pt x="131" y="149"/>
                  <a:pt x="124" y="146"/>
                  <a:pt x="115" y="140"/>
                </a:cubicBezTo>
                <a:cubicBezTo>
                  <a:pt x="107" y="135"/>
                  <a:pt x="97" y="129"/>
                  <a:pt x="88" y="121"/>
                </a:cubicBezTo>
                <a:cubicBezTo>
                  <a:pt x="78" y="113"/>
                  <a:pt x="68" y="104"/>
                  <a:pt x="58" y="94"/>
                </a:cubicBezTo>
                <a:cubicBezTo>
                  <a:pt x="49" y="84"/>
                  <a:pt x="40" y="75"/>
                  <a:pt x="32" y="65"/>
                </a:cubicBezTo>
                <a:cubicBezTo>
                  <a:pt x="24" y="55"/>
                  <a:pt x="17" y="46"/>
                  <a:pt x="11" y="37"/>
                </a:cubicBezTo>
                <a:cubicBezTo>
                  <a:pt x="6" y="29"/>
                  <a:pt x="2" y="21"/>
                  <a:pt x="1" y="15"/>
                </a:cubicBezTo>
                <a:cubicBezTo>
                  <a:pt x="-1" y="9"/>
                  <a:pt x="0" y="4"/>
                  <a:pt x="2" y="2"/>
                </a:cubicBezTo>
                <a:cubicBezTo>
                  <a:pt x="4" y="0"/>
                  <a:pt x="8" y="-1"/>
                  <a:pt x="14" y="1"/>
                </a:cubicBezTo>
                <a:cubicBezTo>
                  <a:pt x="21" y="2"/>
                  <a:pt x="28" y="6"/>
                  <a:pt x="37" y="11"/>
                </a:cubicBezTo>
                <a:cubicBezTo>
                  <a:pt x="46" y="17"/>
                  <a:pt x="55" y="24"/>
                  <a:pt x="65" y="32"/>
                </a:cubicBezTo>
                <a:cubicBezTo>
                  <a:pt x="74" y="40"/>
                  <a:pt x="84" y="49"/>
                  <a:pt x="94" y="58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7" name=""/>
          <p:cNvSpPr txBox="1"/>
          <p:nvPr/>
        </p:nvSpPr>
        <p:spPr>
          <a:xfrm>
            <a:off x="1015560" y="5359680"/>
            <a:ext cx="284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4.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8" name=""/>
          <p:cNvSpPr/>
          <p:nvPr/>
        </p:nvSpPr>
        <p:spPr>
          <a:xfrm>
            <a:off x="1599840" y="607680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2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4"/>
                  <a:pt x="227" y="227"/>
                </a:cubicBezTo>
                <a:cubicBezTo>
                  <a:pt x="215" y="239"/>
                  <a:pt x="201" y="249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8"/>
                  <a:pt x="0" y="151"/>
                  <a:pt x="0" y="132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5"/>
                  <a:pt x="27" y="51"/>
                  <a:pt x="39" y="39"/>
                </a:cubicBezTo>
                <a:cubicBezTo>
                  <a:pt x="52" y="26"/>
                  <a:pt x="66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7"/>
                  <a:pt x="215" y="26"/>
                  <a:pt x="227" y="39"/>
                </a:cubicBezTo>
                <a:cubicBezTo>
                  <a:pt x="240" y="51"/>
                  <a:pt x="249" y="65"/>
                  <a:pt x="256" y="82"/>
                </a:cubicBezTo>
                <a:cubicBezTo>
                  <a:pt x="263" y="98"/>
                  <a:pt x="266" y="115"/>
                  <a:pt x="266" y="132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9" name=""/>
          <p:cNvSpPr txBox="1"/>
          <p:nvPr/>
        </p:nvSpPr>
        <p:spPr>
          <a:xfrm>
            <a:off x="1617480" y="5359680"/>
            <a:ext cx="2160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Prácticas guiadas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0" name=""/>
          <p:cNvSpPr txBox="1"/>
          <p:nvPr/>
        </p:nvSpPr>
        <p:spPr>
          <a:xfrm>
            <a:off x="1852560" y="5921640"/>
            <a:ext cx="3123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Insertar, eliminar, recorrer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1" name=""/>
          <p:cNvSpPr/>
          <p:nvPr/>
        </p:nvSpPr>
        <p:spPr>
          <a:xfrm>
            <a:off x="1338480" y="6543360"/>
            <a:ext cx="261720" cy="262080"/>
          </a:xfrm>
          <a:custGeom>
            <a:avLst/>
            <a:gdLst/>
            <a:ahLst/>
            <a:rect l="0" t="0" r="r" b="b"/>
            <a:pathLst>
              <a:path w="727" h="728">
                <a:moveTo>
                  <a:pt x="690" y="135"/>
                </a:moveTo>
                <a:lnTo>
                  <a:pt x="632" y="194"/>
                </a:lnTo>
                <a:cubicBezTo>
                  <a:pt x="632" y="194"/>
                  <a:pt x="593" y="213"/>
                  <a:pt x="554" y="174"/>
                </a:cubicBezTo>
                <a:cubicBezTo>
                  <a:pt x="515" y="135"/>
                  <a:pt x="534" y="96"/>
                  <a:pt x="534" y="96"/>
                </a:cubicBezTo>
                <a:lnTo>
                  <a:pt x="593" y="38"/>
                </a:lnTo>
                <a:cubicBezTo>
                  <a:pt x="612" y="18"/>
                  <a:pt x="589" y="0"/>
                  <a:pt x="571" y="0"/>
                </a:cubicBezTo>
                <a:cubicBezTo>
                  <a:pt x="485" y="0"/>
                  <a:pt x="415" y="70"/>
                  <a:pt x="415" y="157"/>
                </a:cubicBezTo>
                <a:cubicBezTo>
                  <a:pt x="415" y="169"/>
                  <a:pt x="416" y="181"/>
                  <a:pt x="419" y="192"/>
                </a:cubicBezTo>
                <a:lnTo>
                  <a:pt x="287" y="324"/>
                </a:lnTo>
                <a:lnTo>
                  <a:pt x="404" y="442"/>
                </a:lnTo>
                <a:lnTo>
                  <a:pt x="536" y="309"/>
                </a:lnTo>
                <a:cubicBezTo>
                  <a:pt x="547" y="311"/>
                  <a:pt x="559" y="313"/>
                  <a:pt x="571" y="313"/>
                </a:cubicBezTo>
                <a:cubicBezTo>
                  <a:pt x="658" y="313"/>
                  <a:pt x="727" y="243"/>
                  <a:pt x="727" y="157"/>
                </a:cubicBezTo>
                <a:cubicBezTo>
                  <a:pt x="727" y="139"/>
                  <a:pt x="710" y="116"/>
                  <a:pt x="690" y="135"/>
                </a:cubicBezTo>
                <a:moveTo>
                  <a:pt x="285" y="328"/>
                </a:moveTo>
                <a:lnTo>
                  <a:pt x="24" y="589"/>
                </a:lnTo>
                <a:cubicBezTo>
                  <a:pt x="-8" y="620"/>
                  <a:pt x="-8" y="672"/>
                  <a:pt x="24" y="704"/>
                </a:cubicBezTo>
                <a:cubicBezTo>
                  <a:pt x="56" y="736"/>
                  <a:pt x="107" y="736"/>
                  <a:pt x="139" y="704"/>
                </a:cubicBezTo>
                <a:lnTo>
                  <a:pt x="400" y="444"/>
                </a:lnTo>
                <a:lnTo>
                  <a:pt x="285" y="328"/>
                </a:lnTo>
                <a:moveTo>
                  <a:pt x="82" y="680"/>
                </a:moveTo>
                <a:cubicBezTo>
                  <a:pt x="65" y="680"/>
                  <a:pt x="50" y="666"/>
                  <a:pt x="50" y="648"/>
                </a:cubicBezTo>
                <a:cubicBezTo>
                  <a:pt x="50" y="631"/>
                  <a:pt x="65" y="617"/>
                  <a:pt x="82" y="617"/>
                </a:cubicBezTo>
                <a:cubicBezTo>
                  <a:pt x="99" y="617"/>
                  <a:pt x="114" y="631"/>
                  <a:pt x="114" y="648"/>
                </a:cubicBezTo>
                <a:cubicBezTo>
                  <a:pt x="114" y="666"/>
                  <a:pt x="99" y="680"/>
                  <a:pt x="82" y="680"/>
                </a:cubicBez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2" name=""/>
          <p:cNvSpPr/>
          <p:nvPr/>
        </p:nvSpPr>
        <p:spPr>
          <a:xfrm>
            <a:off x="1374840" y="6582600"/>
            <a:ext cx="223560" cy="223560"/>
          </a:xfrm>
          <a:custGeom>
            <a:avLst/>
            <a:gdLst/>
            <a:ahLst/>
            <a:rect l="0" t="0" r="r" b="b"/>
            <a:pathLst>
              <a:path w="621" h="621">
                <a:moveTo>
                  <a:pt x="516" y="602"/>
                </a:moveTo>
                <a:cubicBezTo>
                  <a:pt x="541" y="627"/>
                  <a:pt x="581" y="628"/>
                  <a:pt x="604" y="604"/>
                </a:cubicBezTo>
                <a:cubicBezTo>
                  <a:pt x="628" y="580"/>
                  <a:pt x="626" y="540"/>
                  <a:pt x="602" y="515"/>
                </a:cubicBezTo>
                <a:lnTo>
                  <a:pt x="105" y="20"/>
                </a:lnTo>
                <a:cubicBezTo>
                  <a:pt x="80" y="-5"/>
                  <a:pt x="40" y="-6"/>
                  <a:pt x="17" y="17"/>
                </a:cubicBezTo>
                <a:cubicBezTo>
                  <a:pt x="-7" y="40"/>
                  <a:pt x="-5" y="80"/>
                  <a:pt x="19" y="105"/>
                </a:cubicBezTo>
                <a:lnTo>
                  <a:pt x="516" y="602"/>
                </a:lnTo>
                <a:close/>
              </a:path>
            </a:pathLst>
          </a:custGeom>
          <a:solidFill>
            <a:srgbClr val="f4900c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3" name=""/>
          <p:cNvSpPr/>
          <p:nvPr/>
        </p:nvSpPr>
        <p:spPr>
          <a:xfrm>
            <a:off x="1323720" y="6543360"/>
            <a:ext cx="167040" cy="133560"/>
          </a:xfrm>
          <a:custGeom>
            <a:avLst/>
            <a:gdLst/>
            <a:ahLst/>
            <a:rect l="0" t="0" r="r" b="b"/>
            <a:pathLst>
              <a:path w="464" h="371">
                <a:moveTo>
                  <a:pt x="458" y="19"/>
                </a:moveTo>
                <a:cubicBezTo>
                  <a:pt x="458" y="19"/>
                  <a:pt x="330" y="-45"/>
                  <a:pt x="223" y="62"/>
                </a:cubicBezTo>
                <a:lnTo>
                  <a:pt x="74" y="212"/>
                </a:lnTo>
                <a:cubicBezTo>
                  <a:pt x="74" y="212"/>
                  <a:pt x="52" y="191"/>
                  <a:pt x="31" y="212"/>
                </a:cubicBezTo>
                <a:lnTo>
                  <a:pt x="10" y="234"/>
                </a:lnTo>
                <a:cubicBezTo>
                  <a:pt x="10" y="234"/>
                  <a:pt x="0" y="243"/>
                  <a:pt x="0" y="255"/>
                </a:cubicBezTo>
                <a:lnTo>
                  <a:pt x="0" y="256"/>
                </a:lnTo>
                <a:cubicBezTo>
                  <a:pt x="0" y="262"/>
                  <a:pt x="3" y="269"/>
                  <a:pt x="10" y="276"/>
                </a:cubicBezTo>
                <a:lnTo>
                  <a:pt x="95" y="361"/>
                </a:lnTo>
                <a:cubicBezTo>
                  <a:pt x="95" y="361"/>
                  <a:pt x="116" y="383"/>
                  <a:pt x="138" y="361"/>
                </a:cubicBezTo>
                <a:lnTo>
                  <a:pt x="159" y="340"/>
                </a:lnTo>
                <a:cubicBezTo>
                  <a:pt x="159" y="340"/>
                  <a:pt x="180" y="319"/>
                  <a:pt x="159" y="297"/>
                </a:cubicBezTo>
                <a:lnTo>
                  <a:pt x="157" y="296"/>
                </a:lnTo>
                <a:cubicBezTo>
                  <a:pt x="174" y="280"/>
                  <a:pt x="198" y="264"/>
                  <a:pt x="223" y="276"/>
                </a:cubicBezTo>
                <a:lnTo>
                  <a:pt x="309" y="191"/>
                </a:lnTo>
                <a:cubicBezTo>
                  <a:pt x="309" y="191"/>
                  <a:pt x="288" y="127"/>
                  <a:pt x="330" y="83"/>
                </a:cubicBezTo>
                <a:cubicBezTo>
                  <a:pt x="373" y="41"/>
                  <a:pt x="394" y="41"/>
                  <a:pt x="437" y="41"/>
                </a:cubicBezTo>
                <a:cubicBezTo>
                  <a:pt x="480" y="41"/>
                  <a:pt x="458" y="19"/>
                  <a:pt x="458" y="19"/>
                </a:cubicBezTo>
                <a:close/>
              </a:path>
            </a:pathLst>
          </a:custGeom>
          <a:solidFill>
            <a:srgbClr val="66757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24" name=""/>
          <p:cNvSpPr txBox="1"/>
          <p:nvPr/>
        </p:nvSpPr>
        <p:spPr>
          <a:xfrm>
            <a:off x="1015560" y="6493320"/>
            <a:ext cx="284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5. 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5" name=""/>
          <p:cNvSpPr txBox="1"/>
          <p:nvPr/>
        </p:nvSpPr>
        <p:spPr>
          <a:xfrm>
            <a:off x="1617480" y="6493320"/>
            <a:ext cx="5525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Desarrollo individual de la actividad principal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6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8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0" name=""/>
          <p:cNvSpPr/>
          <p:nvPr/>
        </p:nvSpPr>
        <p:spPr>
          <a:xfrm>
            <a:off x="780840" y="963360"/>
            <a:ext cx="362160" cy="302040"/>
          </a:xfrm>
          <a:custGeom>
            <a:avLst/>
            <a:gdLst/>
            <a:ahLst/>
            <a:rect l="0" t="0" r="r" b="b"/>
            <a:pathLst>
              <a:path w="1006" h="839">
                <a:moveTo>
                  <a:pt x="1006" y="56"/>
                </a:moveTo>
                <a:lnTo>
                  <a:pt x="1006" y="0"/>
                </a:lnTo>
                <a:lnTo>
                  <a:pt x="0" y="0"/>
                </a:lnTo>
                <a:lnTo>
                  <a:pt x="0" y="839"/>
                </a:lnTo>
                <a:lnTo>
                  <a:pt x="1006" y="839"/>
                </a:lnTo>
                <a:lnTo>
                  <a:pt x="1006" y="783"/>
                </a:lnTo>
                <a:lnTo>
                  <a:pt x="168" y="783"/>
                </a:lnTo>
                <a:lnTo>
                  <a:pt x="168" y="644"/>
                </a:lnTo>
                <a:lnTo>
                  <a:pt x="1006" y="644"/>
                </a:lnTo>
                <a:lnTo>
                  <a:pt x="1006" y="588"/>
                </a:lnTo>
                <a:lnTo>
                  <a:pt x="168" y="588"/>
                </a:lnTo>
                <a:lnTo>
                  <a:pt x="168" y="448"/>
                </a:lnTo>
                <a:lnTo>
                  <a:pt x="1006" y="448"/>
                </a:lnTo>
                <a:lnTo>
                  <a:pt x="1006" y="392"/>
                </a:lnTo>
                <a:lnTo>
                  <a:pt x="168" y="392"/>
                </a:lnTo>
                <a:lnTo>
                  <a:pt x="168" y="252"/>
                </a:lnTo>
                <a:lnTo>
                  <a:pt x="1006" y="252"/>
                </a:lnTo>
                <a:lnTo>
                  <a:pt x="1006" y="196"/>
                </a:lnTo>
                <a:lnTo>
                  <a:pt x="168" y="196"/>
                </a:lnTo>
                <a:lnTo>
                  <a:pt x="168" y="56"/>
                </a:lnTo>
                <a:lnTo>
                  <a:pt x="1006" y="56"/>
                </a:lnTo>
                <a:close/>
              </a:path>
            </a:pathLst>
          </a:custGeom>
          <a:solidFill>
            <a:srgbClr val="8899a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1" name=""/>
          <p:cNvSpPr/>
          <p:nvPr/>
        </p:nvSpPr>
        <p:spPr>
          <a:xfrm>
            <a:off x="931680" y="939960"/>
            <a:ext cx="132840" cy="355680"/>
          </a:xfrm>
          <a:custGeom>
            <a:avLst/>
            <a:gdLst/>
            <a:ahLst/>
            <a:rect l="0" t="0" r="r" b="b"/>
            <a:pathLst>
              <a:path w="369" h="988">
                <a:moveTo>
                  <a:pt x="359" y="556"/>
                </a:moveTo>
                <a:cubicBezTo>
                  <a:pt x="353" y="538"/>
                  <a:pt x="344" y="521"/>
                  <a:pt x="333" y="508"/>
                </a:cubicBezTo>
                <a:cubicBezTo>
                  <a:pt x="321" y="493"/>
                  <a:pt x="307" y="482"/>
                  <a:pt x="290" y="473"/>
                </a:cubicBezTo>
                <a:cubicBezTo>
                  <a:pt x="273" y="464"/>
                  <a:pt x="255" y="460"/>
                  <a:pt x="235" y="460"/>
                </a:cubicBezTo>
                <a:cubicBezTo>
                  <a:pt x="232" y="460"/>
                  <a:pt x="229" y="461"/>
                  <a:pt x="225" y="461"/>
                </a:cubicBezTo>
                <a:lnTo>
                  <a:pt x="210" y="389"/>
                </a:lnTo>
                <a:cubicBezTo>
                  <a:pt x="227" y="372"/>
                  <a:pt x="242" y="352"/>
                  <a:pt x="255" y="331"/>
                </a:cubicBezTo>
                <a:cubicBezTo>
                  <a:pt x="269" y="307"/>
                  <a:pt x="280" y="281"/>
                  <a:pt x="287" y="254"/>
                </a:cubicBezTo>
                <a:cubicBezTo>
                  <a:pt x="294" y="227"/>
                  <a:pt x="298" y="200"/>
                  <a:pt x="298" y="172"/>
                </a:cubicBezTo>
                <a:cubicBezTo>
                  <a:pt x="298" y="113"/>
                  <a:pt x="283" y="62"/>
                  <a:pt x="252" y="19"/>
                </a:cubicBezTo>
                <a:cubicBezTo>
                  <a:pt x="248" y="13"/>
                  <a:pt x="244" y="9"/>
                  <a:pt x="242" y="7"/>
                </a:cubicBezTo>
                <a:cubicBezTo>
                  <a:pt x="231" y="-3"/>
                  <a:pt x="220" y="-5"/>
                  <a:pt x="194" y="14"/>
                </a:cubicBezTo>
                <a:cubicBezTo>
                  <a:pt x="181" y="24"/>
                  <a:pt x="169" y="38"/>
                  <a:pt x="159" y="56"/>
                </a:cubicBezTo>
                <a:cubicBezTo>
                  <a:pt x="149" y="74"/>
                  <a:pt x="142" y="94"/>
                  <a:pt x="137" y="118"/>
                </a:cubicBezTo>
                <a:cubicBezTo>
                  <a:pt x="132" y="141"/>
                  <a:pt x="129" y="166"/>
                  <a:pt x="129" y="193"/>
                </a:cubicBezTo>
                <a:cubicBezTo>
                  <a:pt x="130" y="231"/>
                  <a:pt x="135" y="268"/>
                  <a:pt x="145" y="305"/>
                </a:cubicBezTo>
                <a:cubicBezTo>
                  <a:pt x="123" y="327"/>
                  <a:pt x="106" y="345"/>
                  <a:pt x="92" y="359"/>
                </a:cubicBezTo>
                <a:cubicBezTo>
                  <a:pt x="78" y="375"/>
                  <a:pt x="63" y="393"/>
                  <a:pt x="49" y="414"/>
                </a:cubicBezTo>
                <a:cubicBezTo>
                  <a:pt x="36" y="433"/>
                  <a:pt x="24" y="455"/>
                  <a:pt x="15" y="478"/>
                </a:cubicBezTo>
                <a:cubicBezTo>
                  <a:pt x="6" y="501"/>
                  <a:pt x="1" y="526"/>
                  <a:pt x="0" y="553"/>
                </a:cubicBezTo>
                <a:cubicBezTo>
                  <a:pt x="0" y="580"/>
                  <a:pt x="5" y="607"/>
                  <a:pt x="16" y="633"/>
                </a:cubicBezTo>
                <a:cubicBezTo>
                  <a:pt x="26" y="658"/>
                  <a:pt x="40" y="681"/>
                  <a:pt x="59" y="701"/>
                </a:cubicBezTo>
                <a:cubicBezTo>
                  <a:pt x="77" y="721"/>
                  <a:pt x="99" y="737"/>
                  <a:pt x="124" y="748"/>
                </a:cubicBezTo>
                <a:cubicBezTo>
                  <a:pt x="158" y="764"/>
                  <a:pt x="199" y="769"/>
                  <a:pt x="237" y="763"/>
                </a:cubicBezTo>
                <a:cubicBezTo>
                  <a:pt x="239" y="771"/>
                  <a:pt x="241" y="780"/>
                  <a:pt x="244" y="791"/>
                </a:cubicBezTo>
                <a:cubicBezTo>
                  <a:pt x="248" y="809"/>
                  <a:pt x="252" y="824"/>
                  <a:pt x="254" y="835"/>
                </a:cubicBezTo>
                <a:cubicBezTo>
                  <a:pt x="256" y="847"/>
                  <a:pt x="257" y="857"/>
                  <a:pt x="257" y="867"/>
                </a:cubicBezTo>
                <a:cubicBezTo>
                  <a:pt x="257" y="882"/>
                  <a:pt x="255" y="894"/>
                  <a:pt x="251" y="903"/>
                </a:cubicBezTo>
                <a:cubicBezTo>
                  <a:pt x="250" y="909"/>
                  <a:pt x="246" y="915"/>
                  <a:pt x="240" y="921"/>
                </a:cubicBezTo>
                <a:cubicBezTo>
                  <a:pt x="234" y="927"/>
                  <a:pt x="226" y="932"/>
                  <a:pt x="217" y="936"/>
                </a:cubicBezTo>
                <a:cubicBezTo>
                  <a:pt x="204" y="941"/>
                  <a:pt x="191" y="942"/>
                  <a:pt x="181" y="941"/>
                </a:cubicBezTo>
                <a:cubicBezTo>
                  <a:pt x="186" y="938"/>
                  <a:pt x="191" y="934"/>
                  <a:pt x="196" y="929"/>
                </a:cubicBezTo>
                <a:cubicBezTo>
                  <a:pt x="208" y="917"/>
                  <a:pt x="214" y="902"/>
                  <a:pt x="214" y="884"/>
                </a:cubicBezTo>
                <a:cubicBezTo>
                  <a:pt x="214" y="872"/>
                  <a:pt x="211" y="860"/>
                  <a:pt x="205" y="848"/>
                </a:cubicBezTo>
                <a:cubicBezTo>
                  <a:pt x="199" y="837"/>
                  <a:pt x="190" y="828"/>
                  <a:pt x="180" y="821"/>
                </a:cubicBezTo>
                <a:cubicBezTo>
                  <a:pt x="169" y="815"/>
                  <a:pt x="157" y="812"/>
                  <a:pt x="145" y="812"/>
                </a:cubicBezTo>
                <a:lnTo>
                  <a:pt x="144" y="812"/>
                </a:lnTo>
                <a:cubicBezTo>
                  <a:pt x="130" y="813"/>
                  <a:pt x="118" y="817"/>
                  <a:pt x="108" y="825"/>
                </a:cubicBezTo>
                <a:cubicBezTo>
                  <a:pt x="98" y="832"/>
                  <a:pt x="90" y="842"/>
                  <a:pt x="84" y="855"/>
                </a:cubicBezTo>
                <a:cubicBezTo>
                  <a:pt x="79" y="867"/>
                  <a:pt x="76" y="879"/>
                  <a:pt x="75" y="893"/>
                </a:cubicBezTo>
                <a:cubicBezTo>
                  <a:pt x="76" y="922"/>
                  <a:pt x="88" y="946"/>
                  <a:pt x="111" y="963"/>
                </a:cubicBezTo>
                <a:cubicBezTo>
                  <a:pt x="133" y="980"/>
                  <a:pt x="159" y="988"/>
                  <a:pt x="189" y="988"/>
                </a:cubicBezTo>
                <a:cubicBezTo>
                  <a:pt x="210" y="988"/>
                  <a:pt x="229" y="983"/>
                  <a:pt x="246" y="974"/>
                </a:cubicBezTo>
                <a:cubicBezTo>
                  <a:pt x="264" y="965"/>
                  <a:pt x="278" y="952"/>
                  <a:pt x="289" y="935"/>
                </a:cubicBezTo>
                <a:cubicBezTo>
                  <a:pt x="299" y="918"/>
                  <a:pt x="305" y="899"/>
                  <a:pt x="305" y="878"/>
                </a:cubicBezTo>
                <a:cubicBezTo>
                  <a:pt x="305" y="864"/>
                  <a:pt x="303" y="851"/>
                  <a:pt x="301" y="837"/>
                </a:cubicBezTo>
                <a:cubicBezTo>
                  <a:pt x="299" y="825"/>
                  <a:pt x="295" y="807"/>
                  <a:pt x="290" y="785"/>
                </a:cubicBezTo>
                <a:cubicBezTo>
                  <a:pt x="287" y="770"/>
                  <a:pt x="284" y="758"/>
                  <a:pt x="282" y="747"/>
                </a:cubicBezTo>
                <a:cubicBezTo>
                  <a:pt x="309" y="735"/>
                  <a:pt x="330" y="718"/>
                  <a:pt x="344" y="696"/>
                </a:cubicBezTo>
                <a:cubicBezTo>
                  <a:pt x="360" y="671"/>
                  <a:pt x="369" y="642"/>
                  <a:pt x="369" y="612"/>
                </a:cubicBezTo>
                <a:cubicBezTo>
                  <a:pt x="369" y="593"/>
                  <a:pt x="365" y="574"/>
                  <a:pt x="359" y="556"/>
                </a:cubicBezTo>
                <a:moveTo>
                  <a:pt x="272" y="700"/>
                </a:moveTo>
                <a:lnTo>
                  <a:pt x="243" y="556"/>
                </a:lnTo>
                <a:cubicBezTo>
                  <a:pt x="250" y="558"/>
                  <a:pt x="257" y="561"/>
                  <a:pt x="263" y="564"/>
                </a:cubicBezTo>
                <a:cubicBezTo>
                  <a:pt x="274" y="570"/>
                  <a:pt x="283" y="579"/>
                  <a:pt x="290" y="590"/>
                </a:cubicBezTo>
                <a:cubicBezTo>
                  <a:pt x="296" y="601"/>
                  <a:pt x="300" y="614"/>
                  <a:pt x="302" y="627"/>
                </a:cubicBezTo>
                <a:cubicBezTo>
                  <a:pt x="302" y="662"/>
                  <a:pt x="292" y="686"/>
                  <a:pt x="272" y="700"/>
                </a:cubicBezTo>
                <a:moveTo>
                  <a:pt x="240" y="180"/>
                </a:moveTo>
                <a:cubicBezTo>
                  <a:pt x="235" y="194"/>
                  <a:pt x="228" y="209"/>
                  <a:pt x="219" y="224"/>
                </a:cubicBezTo>
                <a:cubicBezTo>
                  <a:pt x="210" y="238"/>
                  <a:pt x="201" y="251"/>
                  <a:pt x="192" y="262"/>
                </a:cubicBezTo>
                <a:cubicBezTo>
                  <a:pt x="189" y="265"/>
                  <a:pt x="187" y="268"/>
                  <a:pt x="184" y="271"/>
                </a:cubicBezTo>
                <a:cubicBezTo>
                  <a:pt x="182" y="261"/>
                  <a:pt x="181" y="250"/>
                  <a:pt x="180" y="238"/>
                </a:cubicBezTo>
                <a:cubicBezTo>
                  <a:pt x="180" y="219"/>
                  <a:pt x="183" y="200"/>
                  <a:pt x="188" y="180"/>
                </a:cubicBezTo>
                <a:cubicBezTo>
                  <a:pt x="193" y="162"/>
                  <a:pt x="200" y="145"/>
                  <a:pt x="208" y="131"/>
                </a:cubicBezTo>
                <a:cubicBezTo>
                  <a:pt x="216" y="118"/>
                  <a:pt x="225" y="111"/>
                  <a:pt x="234" y="111"/>
                </a:cubicBezTo>
                <a:cubicBezTo>
                  <a:pt x="237" y="111"/>
                  <a:pt x="240" y="112"/>
                  <a:pt x="241" y="114"/>
                </a:cubicBezTo>
                <a:cubicBezTo>
                  <a:pt x="243" y="116"/>
                  <a:pt x="245" y="120"/>
                  <a:pt x="246" y="126"/>
                </a:cubicBezTo>
                <a:cubicBezTo>
                  <a:pt x="247" y="130"/>
                  <a:pt x="247" y="135"/>
                  <a:pt x="247" y="140"/>
                </a:cubicBezTo>
                <a:cubicBezTo>
                  <a:pt x="247" y="153"/>
                  <a:pt x="245" y="166"/>
                  <a:pt x="240" y="180"/>
                </a:cubicBezTo>
                <a:moveTo>
                  <a:pt x="101" y="500"/>
                </a:moveTo>
                <a:cubicBezTo>
                  <a:pt x="119" y="474"/>
                  <a:pt x="141" y="449"/>
                  <a:pt x="169" y="424"/>
                </a:cubicBezTo>
                <a:lnTo>
                  <a:pt x="179" y="473"/>
                </a:lnTo>
                <a:cubicBezTo>
                  <a:pt x="158" y="483"/>
                  <a:pt x="141" y="498"/>
                  <a:pt x="128" y="518"/>
                </a:cubicBezTo>
                <a:cubicBezTo>
                  <a:pt x="112" y="541"/>
                  <a:pt x="104" y="566"/>
                  <a:pt x="103" y="594"/>
                </a:cubicBezTo>
                <a:cubicBezTo>
                  <a:pt x="104" y="619"/>
                  <a:pt x="112" y="642"/>
                  <a:pt x="128" y="662"/>
                </a:cubicBezTo>
                <a:cubicBezTo>
                  <a:pt x="143" y="682"/>
                  <a:pt x="164" y="695"/>
                  <a:pt x="189" y="701"/>
                </a:cubicBezTo>
                <a:lnTo>
                  <a:pt x="193" y="702"/>
                </a:lnTo>
                <a:lnTo>
                  <a:pt x="196" y="701"/>
                </a:lnTo>
                <a:cubicBezTo>
                  <a:pt x="211" y="698"/>
                  <a:pt x="213" y="688"/>
                  <a:pt x="213" y="684"/>
                </a:cubicBezTo>
                <a:cubicBezTo>
                  <a:pt x="213" y="675"/>
                  <a:pt x="206" y="667"/>
                  <a:pt x="196" y="664"/>
                </a:cubicBezTo>
                <a:cubicBezTo>
                  <a:pt x="186" y="659"/>
                  <a:pt x="179" y="653"/>
                  <a:pt x="173" y="643"/>
                </a:cubicBezTo>
                <a:cubicBezTo>
                  <a:pt x="168" y="633"/>
                  <a:pt x="164" y="623"/>
                  <a:pt x="164" y="615"/>
                </a:cubicBezTo>
                <a:cubicBezTo>
                  <a:pt x="164" y="602"/>
                  <a:pt x="170" y="590"/>
                  <a:pt x="179" y="579"/>
                </a:cubicBezTo>
                <a:cubicBezTo>
                  <a:pt x="185" y="572"/>
                  <a:pt x="191" y="567"/>
                  <a:pt x="198" y="563"/>
                </a:cubicBezTo>
                <a:lnTo>
                  <a:pt x="228" y="717"/>
                </a:lnTo>
                <a:cubicBezTo>
                  <a:pt x="217" y="719"/>
                  <a:pt x="208" y="720"/>
                  <a:pt x="199" y="721"/>
                </a:cubicBezTo>
                <a:cubicBezTo>
                  <a:pt x="159" y="720"/>
                  <a:pt x="128" y="707"/>
                  <a:pt x="104" y="683"/>
                </a:cubicBezTo>
                <a:cubicBezTo>
                  <a:pt x="92" y="671"/>
                  <a:pt x="83" y="658"/>
                  <a:pt x="77" y="644"/>
                </a:cubicBezTo>
                <a:cubicBezTo>
                  <a:pt x="71" y="629"/>
                  <a:pt x="68" y="614"/>
                  <a:pt x="67" y="599"/>
                </a:cubicBezTo>
                <a:cubicBezTo>
                  <a:pt x="68" y="564"/>
                  <a:pt x="79" y="530"/>
                  <a:pt x="101" y="50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2" name=""/>
          <p:cNvSpPr txBox="1"/>
          <p:nvPr/>
        </p:nvSpPr>
        <p:spPr>
          <a:xfrm>
            <a:off x="1160280" y="869760"/>
            <a:ext cx="69310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2.8 Actividad principal: “Gestor musical”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3" name=""/>
          <p:cNvSpPr/>
          <p:nvPr/>
        </p:nvSpPr>
        <p:spPr>
          <a:xfrm>
            <a:off x="1047600" y="23335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1"/>
                </a:cubicBezTo>
                <a:cubicBezTo>
                  <a:pt x="17" y="65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4" name=""/>
          <p:cNvSpPr txBox="1"/>
          <p:nvPr/>
        </p:nvSpPr>
        <p:spPr>
          <a:xfrm>
            <a:off x="747720" y="1607040"/>
            <a:ext cx="6067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El alumnado desarrolla un programa en Java para: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5" name=""/>
          <p:cNvSpPr/>
          <p:nvPr/>
        </p:nvSpPr>
        <p:spPr>
          <a:xfrm>
            <a:off x="1047600" y="28191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6" name=""/>
          <p:cNvSpPr txBox="1"/>
          <p:nvPr/>
        </p:nvSpPr>
        <p:spPr>
          <a:xfrm>
            <a:off x="1300320" y="2178360"/>
            <a:ext cx="6541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Añadir canciones con título, artista, duración y género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7" name=""/>
          <p:cNvSpPr/>
          <p:nvPr/>
        </p:nvSpPr>
        <p:spPr>
          <a:xfrm>
            <a:off x="1047600" y="32954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8" name=""/>
          <p:cNvSpPr txBox="1"/>
          <p:nvPr/>
        </p:nvSpPr>
        <p:spPr>
          <a:xfrm>
            <a:off x="1300320" y="2664360"/>
            <a:ext cx="6627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Agrupar las canciones en </a:t>
            </a:r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listas enlazadas por género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9" name=""/>
          <p:cNvSpPr/>
          <p:nvPr/>
        </p:nvSpPr>
        <p:spPr>
          <a:xfrm>
            <a:off x="1599840" y="3714480"/>
            <a:ext cx="95760" cy="95760"/>
          </a:xfrm>
          <a:custGeom>
            <a:avLst/>
            <a:gdLst/>
            <a:ahLst/>
            <a:rect l="0" t="0" r="r" b="b"/>
            <a:pathLst>
              <a:path fill="none" w="266" h="266">
                <a:moveTo>
                  <a:pt x="266" y="134"/>
                </a:moveTo>
                <a:cubicBezTo>
                  <a:pt x="266" y="151"/>
                  <a:pt x="263" y="168"/>
                  <a:pt x="256" y="184"/>
                </a:cubicBezTo>
                <a:cubicBezTo>
                  <a:pt x="249" y="200"/>
                  <a:pt x="240" y="215"/>
                  <a:pt x="227" y="227"/>
                </a:cubicBezTo>
                <a:cubicBezTo>
                  <a:pt x="215" y="239"/>
                  <a:pt x="201" y="249"/>
                  <a:pt x="184" y="256"/>
                </a:cubicBezTo>
                <a:cubicBezTo>
                  <a:pt x="167" y="262"/>
                  <a:pt x="150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6" y="249"/>
                  <a:pt x="52" y="239"/>
                  <a:pt x="39" y="227"/>
                </a:cubicBezTo>
                <a:cubicBezTo>
                  <a:pt x="27" y="215"/>
                  <a:pt x="17" y="200"/>
                  <a:pt x="11" y="184"/>
                </a:cubicBezTo>
                <a:cubicBezTo>
                  <a:pt x="4" y="168"/>
                  <a:pt x="0" y="151"/>
                  <a:pt x="0" y="134"/>
                </a:cubicBezTo>
                <a:cubicBezTo>
                  <a:pt x="0" y="116"/>
                  <a:pt x="4" y="98"/>
                  <a:pt x="11" y="82"/>
                </a:cubicBezTo>
                <a:cubicBezTo>
                  <a:pt x="17" y="66"/>
                  <a:pt x="27" y="51"/>
                  <a:pt x="39" y="39"/>
                </a:cubicBezTo>
                <a:cubicBezTo>
                  <a:pt x="52" y="27"/>
                  <a:pt x="66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0" y="0"/>
                  <a:pt x="167" y="4"/>
                  <a:pt x="184" y="10"/>
                </a:cubicBezTo>
                <a:cubicBezTo>
                  <a:pt x="201" y="17"/>
                  <a:pt x="215" y="27"/>
                  <a:pt x="227" y="39"/>
                </a:cubicBezTo>
                <a:cubicBezTo>
                  <a:pt x="240" y="51"/>
                  <a:pt x="249" y="66"/>
                  <a:pt x="256" y="82"/>
                </a:cubicBezTo>
                <a:cubicBezTo>
                  <a:pt x="263" y="98"/>
                  <a:pt x="266" y="116"/>
                  <a:pt x="266" y="134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0" name=""/>
          <p:cNvSpPr txBox="1"/>
          <p:nvPr/>
        </p:nvSpPr>
        <p:spPr>
          <a:xfrm>
            <a:off x="1300320" y="3140640"/>
            <a:ext cx="1015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Permitir: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1" name=""/>
          <p:cNvSpPr/>
          <p:nvPr/>
        </p:nvSpPr>
        <p:spPr>
          <a:xfrm>
            <a:off x="1599840" y="420048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3"/>
                </a:moveTo>
                <a:cubicBezTo>
                  <a:pt x="266" y="150"/>
                  <a:pt x="263" y="167"/>
                  <a:pt x="256" y="184"/>
                </a:cubicBezTo>
                <a:cubicBezTo>
                  <a:pt x="249" y="200"/>
                  <a:pt x="240" y="214"/>
                  <a:pt x="227" y="226"/>
                </a:cubicBezTo>
                <a:cubicBezTo>
                  <a:pt x="215" y="239"/>
                  <a:pt x="201" y="248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8"/>
                  <a:pt x="52" y="239"/>
                  <a:pt x="39" y="226"/>
                </a:cubicBezTo>
                <a:cubicBezTo>
                  <a:pt x="27" y="214"/>
                  <a:pt x="17" y="200"/>
                  <a:pt x="11" y="184"/>
                </a:cubicBezTo>
                <a:cubicBezTo>
                  <a:pt x="4" y="167"/>
                  <a:pt x="0" y="150"/>
                  <a:pt x="0" y="133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5"/>
                  <a:pt x="27" y="51"/>
                  <a:pt x="39" y="38"/>
                </a:cubicBezTo>
                <a:cubicBezTo>
                  <a:pt x="52" y="26"/>
                  <a:pt x="66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6"/>
                  <a:pt x="215" y="26"/>
                  <a:pt x="227" y="38"/>
                </a:cubicBezTo>
                <a:cubicBezTo>
                  <a:pt x="240" y="51"/>
                  <a:pt x="249" y="65"/>
                  <a:pt x="256" y="82"/>
                </a:cubicBezTo>
                <a:cubicBezTo>
                  <a:pt x="263" y="98"/>
                  <a:pt x="266" y="115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2" name=""/>
          <p:cNvSpPr txBox="1"/>
          <p:nvPr/>
        </p:nvSpPr>
        <p:spPr>
          <a:xfrm>
            <a:off x="1852560" y="3559680"/>
            <a:ext cx="20682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Buscar canciones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3" name=""/>
          <p:cNvSpPr/>
          <p:nvPr/>
        </p:nvSpPr>
        <p:spPr>
          <a:xfrm>
            <a:off x="1599840" y="4676760"/>
            <a:ext cx="95760" cy="95400"/>
          </a:xfrm>
          <a:custGeom>
            <a:avLst/>
            <a:gdLst/>
            <a:ahLst/>
            <a:rect l="0" t="0" r="r" b="b"/>
            <a:pathLst>
              <a:path fill="none" w="266" h="265">
                <a:moveTo>
                  <a:pt x="266" y="133"/>
                </a:moveTo>
                <a:cubicBezTo>
                  <a:pt x="266" y="150"/>
                  <a:pt x="263" y="167"/>
                  <a:pt x="256" y="183"/>
                </a:cubicBezTo>
                <a:cubicBezTo>
                  <a:pt x="249" y="200"/>
                  <a:pt x="240" y="214"/>
                  <a:pt x="227" y="226"/>
                </a:cubicBezTo>
                <a:cubicBezTo>
                  <a:pt x="215" y="239"/>
                  <a:pt x="201" y="248"/>
                  <a:pt x="184" y="255"/>
                </a:cubicBezTo>
                <a:cubicBezTo>
                  <a:pt x="167" y="262"/>
                  <a:pt x="150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6" y="248"/>
                  <a:pt x="52" y="239"/>
                  <a:pt x="39" y="226"/>
                </a:cubicBezTo>
                <a:cubicBezTo>
                  <a:pt x="27" y="214"/>
                  <a:pt x="17" y="200"/>
                  <a:pt x="11" y="183"/>
                </a:cubicBezTo>
                <a:cubicBezTo>
                  <a:pt x="4" y="167"/>
                  <a:pt x="0" y="150"/>
                  <a:pt x="0" y="133"/>
                </a:cubicBezTo>
                <a:cubicBezTo>
                  <a:pt x="0" y="115"/>
                  <a:pt x="4" y="98"/>
                  <a:pt x="11" y="82"/>
                </a:cubicBezTo>
                <a:cubicBezTo>
                  <a:pt x="17" y="65"/>
                  <a:pt x="27" y="51"/>
                  <a:pt x="39" y="38"/>
                </a:cubicBezTo>
                <a:cubicBezTo>
                  <a:pt x="52" y="26"/>
                  <a:pt x="66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0" y="0"/>
                  <a:pt x="167" y="3"/>
                  <a:pt x="184" y="10"/>
                </a:cubicBezTo>
                <a:cubicBezTo>
                  <a:pt x="201" y="16"/>
                  <a:pt x="215" y="26"/>
                  <a:pt x="227" y="38"/>
                </a:cubicBezTo>
                <a:cubicBezTo>
                  <a:pt x="240" y="51"/>
                  <a:pt x="249" y="65"/>
                  <a:pt x="256" y="82"/>
                </a:cubicBezTo>
                <a:cubicBezTo>
                  <a:pt x="263" y="98"/>
                  <a:pt x="266" y="115"/>
                  <a:pt x="266" y="133"/>
                </a:cubicBezTo>
              </a:path>
            </a:pathLst>
          </a:custGeom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4" name=""/>
          <p:cNvSpPr txBox="1"/>
          <p:nvPr/>
        </p:nvSpPr>
        <p:spPr>
          <a:xfrm>
            <a:off x="1852560" y="4045320"/>
            <a:ext cx="2243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Eliminar canciones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5" name=""/>
          <p:cNvSpPr/>
          <p:nvPr/>
        </p:nvSpPr>
        <p:spPr>
          <a:xfrm>
            <a:off x="1047600" y="51624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6" name=""/>
          <p:cNvSpPr txBox="1"/>
          <p:nvPr/>
        </p:nvSpPr>
        <p:spPr>
          <a:xfrm>
            <a:off x="1852560" y="4521600"/>
            <a:ext cx="33523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Listar canciones por género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7" name=""/>
          <p:cNvSpPr/>
          <p:nvPr/>
        </p:nvSpPr>
        <p:spPr>
          <a:xfrm>
            <a:off x="771480" y="5619600"/>
            <a:ext cx="276480" cy="276480"/>
          </a:xfrm>
          <a:custGeom>
            <a:avLst/>
            <a:gdLst/>
            <a:ahLst/>
            <a:rect l="0" t="0" r="r" b="b"/>
            <a:pathLst>
              <a:path w="768" h="768">
                <a:moveTo>
                  <a:pt x="768" y="385"/>
                </a:moveTo>
                <a:cubicBezTo>
                  <a:pt x="768" y="410"/>
                  <a:pt x="765" y="435"/>
                  <a:pt x="761" y="459"/>
                </a:cubicBezTo>
                <a:cubicBezTo>
                  <a:pt x="756" y="484"/>
                  <a:pt x="748" y="508"/>
                  <a:pt x="739" y="531"/>
                </a:cubicBezTo>
                <a:cubicBezTo>
                  <a:pt x="729" y="555"/>
                  <a:pt x="717" y="577"/>
                  <a:pt x="703" y="598"/>
                </a:cubicBezTo>
                <a:cubicBezTo>
                  <a:pt x="689" y="619"/>
                  <a:pt x="673" y="638"/>
                  <a:pt x="656" y="656"/>
                </a:cubicBezTo>
                <a:cubicBezTo>
                  <a:pt x="638" y="674"/>
                  <a:pt x="618" y="690"/>
                  <a:pt x="597" y="704"/>
                </a:cubicBezTo>
                <a:cubicBezTo>
                  <a:pt x="576" y="718"/>
                  <a:pt x="554" y="729"/>
                  <a:pt x="530" y="739"/>
                </a:cubicBezTo>
                <a:cubicBezTo>
                  <a:pt x="507" y="749"/>
                  <a:pt x="483" y="756"/>
                  <a:pt x="458" y="761"/>
                </a:cubicBezTo>
                <a:cubicBezTo>
                  <a:pt x="433" y="766"/>
                  <a:pt x="408" y="768"/>
                  <a:pt x="383" y="768"/>
                </a:cubicBezTo>
                <a:cubicBezTo>
                  <a:pt x="358" y="768"/>
                  <a:pt x="333" y="766"/>
                  <a:pt x="308" y="761"/>
                </a:cubicBezTo>
                <a:cubicBezTo>
                  <a:pt x="284" y="756"/>
                  <a:pt x="260" y="749"/>
                  <a:pt x="236" y="739"/>
                </a:cubicBezTo>
                <a:cubicBezTo>
                  <a:pt x="213" y="729"/>
                  <a:pt x="191" y="718"/>
                  <a:pt x="170" y="704"/>
                </a:cubicBezTo>
                <a:cubicBezTo>
                  <a:pt x="149" y="690"/>
                  <a:pt x="130" y="674"/>
                  <a:pt x="112" y="656"/>
                </a:cubicBezTo>
                <a:cubicBezTo>
                  <a:pt x="94" y="638"/>
                  <a:pt x="78" y="619"/>
                  <a:pt x="64" y="598"/>
                </a:cubicBezTo>
                <a:cubicBezTo>
                  <a:pt x="50" y="577"/>
                  <a:pt x="38" y="555"/>
                  <a:pt x="29" y="531"/>
                </a:cubicBezTo>
                <a:cubicBezTo>
                  <a:pt x="19" y="508"/>
                  <a:pt x="12" y="484"/>
                  <a:pt x="7" y="459"/>
                </a:cubicBezTo>
                <a:cubicBezTo>
                  <a:pt x="2" y="435"/>
                  <a:pt x="0" y="410"/>
                  <a:pt x="0" y="385"/>
                </a:cubicBezTo>
                <a:cubicBezTo>
                  <a:pt x="0" y="359"/>
                  <a:pt x="2" y="334"/>
                  <a:pt x="7" y="310"/>
                </a:cubicBezTo>
                <a:cubicBezTo>
                  <a:pt x="12" y="285"/>
                  <a:pt x="19" y="261"/>
                  <a:pt x="29" y="238"/>
                </a:cubicBezTo>
                <a:cubicBezTo>
                  <a:pt x="38" y="214"/>
                  <a:pt x="50" y="192"/>
                  <a:pt x="64" y="171"/>
                </a:cubicBezTo>
                <a:cubicBezTo>
                  <a:pt x="78" y="150"/>
                  <a:pt x="94" y="131"/>
                  <a:pt x="112" y="112"/>
                </a:cubicBezTo>
                <a:cubicBezTo>
                  <a:pt x="130" y="94"/>
                  <a:pt x="149" y="79"/>
                  <a:pt x="170" y="65"/>
                </a:cubicBezTo>
                <a:cubicBezTo>
                  <a:pt x="191" y="51"/>
                  <a:pt x="213" y="39"/>
                  <a:pt x="236" y="29"/>
                </a:cubicBezTo>
                <a:cubicBezTo>
                  <a:pt x="260" y="19"/>
                  <a:pt x="284" y="12"/>
                  <a:pt x="308" y="7"/>
                </a:cubicBezTo>
                <a:cubicBezTo>
                  <a:pt x="333" y="2"/>
                  <a:pt x="358" y="0"/>
                  <a:pt x="383" y="0"/>
                </a:cubicBezTo>
                <a:cubicBezTo>
                  <a:pt x="408" y="0"/>
                  <a:pt x="433" y="2"/>
                  <a:pt x="458" y="7"/>
                </a:cubicBezTo>
                <a:cubicBezTo>
                  <a:pt x="483" y="12"/>
                  <a:pt x="507" y="19"/>
                  <a:pt x="530" y="29"/>
                </a:cubicBezTo>
                <a:cubicBezTo>
                  <a:pt x="554" y="39"/>
                  <a:pt x="576" y="51"/>
                  <a:pt x="597" y="65"/>
                </a:cubicBezTo>
                <a:cubicBezTo>
                  <a:pt x="618" y="79"/>
                  <a:pt x="638" y="94"/>
                  <a:pt x="656" y="112"/>
                </a:cubicBezTo>
                <a:cubicBezTo>
                  <a:pt x="673" y="131"/>
                  <a:pt x="689" y="150"/>
                  <a:pt x="703" y="171"/>
                </a:cubicBezTo>
                <a:cubicBezTo>
                  <a:pt x="717" y="192"/>
                  <a:pt x="729" y="214"/>
                  <a:pt x="739" y="238"/>
                </a:cubicBezTo>
                <a:cubicBezTo>
                  <a:pt x="748" y="261"/>
                  <a:pt x="756" y="285"/>
                  <a:pt x="761" y="310"/>
                </a:cubicBezTo>
                <a:cubicBezTo>
                  <a:pt x="765" y="334"/>
                  <a:pt x="768" y="359"/>
                  <a:pt x="768" y="38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8" name=""/>
          <p:cNvSpPr/>
          <p:nvPr/>
        </p:nvSpPr>
        <p:spPr>
          <a:xfrm>
            <a:off x="806040" y="5654160"/>
            <a:ext cx="207360" cy="207360"/>
          </a:xfrm>
          <a:custGeom>
            <a:avLst/>
            <a:gdLst/>
            <a:ahLst/>
            <a:rect l="0" t="0" r="r" b="b"/>
            <a:pathLst>
              <a:path w="576" h="576">
                <a:moveTo>
                  <a:pt x="576" y="289"/>
                </a:moveTo>
                <a:cubicBezTo>
                  <a:pt x="576" y="307"/>
                  <a:pt x="574" y="326"/>
                  <a:pt x="570" y="345"/>
                </a:cubicBezTo>
                <a:cubicBezTo>
                  <a:pt x="567" y="363"/>
                  <a:pt x="561" y="381"/>
                  <a:pt x="554" y="399"/>
                </a:cubicBezTo>
                <a:cubicBezTo>
                  <a:pt x="547" y="416"/>
                  <a:pt x="538" y="433"/>
                  <a:pt x="528" y="448"/>
                </a:cubicBezTo>
                <a:cubicBezTo>
                  <a:pt x="517" y="464"/>
                  <a:pt x="505" y="479"/>
                  <a:pt x="492" y="492"/>
                </a:cubicBezTo>
                <a:cubicBezTo>
                  <a:pt x="478" y="505"/>
                  <a:pt x="464" y="517"/>
                  <a:pt x="448" y="528"/>
                </a:cubicBezTo>
                <a:cubicBezTo>
                  <a:pt x="432" y="538"/>
                  <a:pt x="416" y="547"/>
                  <a:pt x="398" y="554"/>
                </a:cubicBezTo>
                <a:cubicBezTo>
                  <a:pt x="381" y="562"/>
                  <a:pt x="363" y="567"/>
                  <a:pt x="343" y="571"/>
                </a:cubicBezTo>
                <a:cubicBezTo>
                  <a:pt x="325" y="574"/>
                  <a:pt x="306" y="576"/>
                  <a:pt x="287" y="576"/>
                </a:cubicBezTo>
                <a:cubicBezTo>
                  <a:pt x="268" y="576"/>
                  <a:pt x="250" y="574"/>
                  <a:pt x="231" y="571"/>
                </a:cubicBezTo>
                <a:cubicBezTo>
                  <a:pt x="213" y="567"/>
                  <a:pt x="195" y="562"/>
                  <a:pt x="177" y="554"/>
                </a:cubicBezTo>
                <a:cubicBezTo>
                  <a:pt x="160" y="547"/>
                  <a:pt x="143" y="538"/>
                  <a:pt x="127" y="528"/>
                </a:cubicBezTo>
                <a:cubicBezTo>
                  <a:pt x="112" y="517"/>
                  <a:pt x="97" y="505"/>
                  <a:pt x="84" y="492"/>
                </a:cubicBezTo>
                <a:cubicBezTo>
                  <a:pt x="70" y="479"/>
                  <a:pt x="59" y="464"/>
                  <a:pt x="48" y="448"/>
                </a:cubicBezTo>
                <a:cubicBezTo>
                  <a:pt x="38" y="433"/>
                  <a:pt x="29" y="416"/>
                  <a:pt x="21" y="399"/>
                </a:cubicBezTo>
                <a:cubicBezTo>
                  <a:pt x="14" y="381"/>
                  <a:pt x="9" y="363"/>
                  <a:pt x="5" y="345"/>
                </a:cubicBezTo>
                <a:cubicBezTo>
                  <a:pt x="1" y="326"/>
                  <a:pt x="0" y="307"/>
                  <a:pt x="0" y="289"/>
                </a:cubicBezTo>
                <a:cubicBezTo>
                  <a:pt x="0" y="270"/>
                  <a:pt x="1" y="251"/>
                  <a:pt x="5" y="232"/>
                </a:cubicBezTo>
                <a:cubicBezTo>
                  <a:pt x="9" y="214"/>
                  <a:pt x="14" y="196"/>
                  <a:pt x="21" y="178"/>
                </a:cubicBezTo>
                <a:cubicBezTo>
                  <a:pt x="29" y="161"/>
                  <a:pt x="38" y="144"/>
                  <a:pt x="48" y="129"/>
                </a:cubicBezTo>
                <a:cubicBezTo>
                  <a:pt x="59" y="113"/>
                  <a:pt x="70" y="97"/>
                  <a:pt x="84" y="84"/>
                </a:cubicBezTo>
                <a:cubicBezTo>
                  <a:pt x="97" y="71"/>
                  <a:pt x="112" y="59"/>
                  <a:pt x="127" y="48"/>
                </a:cubicBezTo>
                <a:cubicBezTo>
                  <a:pt x="143" y="38"/>
                  <a:pt x="160" y="29"/>
                  <a:pt x="177" y="22"/>
                </a:cubicBezTo>
                <a:cubicBezTo>
                  <a:pt x="195" y="14"/>
                  <a:pt x="213" y="9"/>
                  <a:pt x="231" y="5"/>
                </a:cubicBezTo>
                <a:cubicBezTo>
                  <a:pt x="250" y="2"/>
                  <a:pt x="268" y="0"/>
                  <a:pt x="287" y="0"/>
                </a:cubicBezTo>
                <a:cubicBezTo>
                  <a:pt x="306" y="0"/>
                  <a:pt x="325" y="2"/>
                  <a:pt x="343" y="5"/>
                </a:cubicBezTo>
                <a:cubicBezTo>
                  <a:pt x="363" y="9"/>
                  <a:pt x="381" y="14"/>
                  <a:pt x="398" y="22"/>
                </a:cubicBezTo>
                <a:cubicBezTo>
                  <a:pt x="416" y="29"/>
                  <a:pt x="432" y="38"/>
                  <a:pt x="448" y="48"/>
                </a:cubicBezTo>
                <a:cubicBezTo>
                  <a:pt x="464" y="59"/>
                  <a:pt x="478" y="71"/>
                  <a:pt x="492" y="84"/>
                </a:cubicBezTo>
                <a:cubicBezTo>
                  <a:pt x="505" y="97"/>
                  <a:pt x="517" y="113"/>
                  <a:pt x="528" y="129"/>
                </a:cubicBezTo>
                <a:cubicBezTo>
                  <a:pt x="538" y="144"/>
                  <a:pt x="547" y="161"/>
                  <a:pt x="554" y="178"/>
                </a:cubicBezTo>
                <a:cubicBezTo>
                  <a:pt x="561" y="196"/>
                  <a:pt x="567" y="214"/>
                  <a:pt x="570" y="232"/>
                </a:cubicBezTo>
                <a:cubicBezTo>
                  <a:pt x="574" y="251"/>
                  <a:pt x="576" y="270"/>
                  <a:pt x="576" y="28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9" name=""/>
          <p:cNvSpPr/>
          <p:nvPr/>
        </p:nvSpPr>
        <p:spPr>
          <a:xfrm>
            <a:off x="832680" y="5680800"/>
            <a:ext cx="153720" cy="154080"/>
          </a:xfrm>
          <a:custGeom>
            <a:avLst/>
            <a:gdLst/>
            <a:ahLst/>
            <a:rect l="0" t="0" r="r" b="b"/>
            <a:pathLst>
              <a:path w="427" h="428">
                <a:moveTo>
                  <a:pt x="427" y="215"/>
                </a:moveTo>
                <a:cubicBezTo>
                  <a:pt x="427" y="229"/>
                  <a:pt x="426" y="242"/>
                  <a:pt x="423" y="256"/>
                </a:cubicBezTo>
                <a:cubicBezTo>
                  <a:pt x="421" y="270"/>
                  <a:pt x="417" y="283"/>
                  <a:pt x="411" y="296"/>
                </a:cubicBezTo>
                <a:cubicBezTo>
                  <a:pt x="406" y="309"/>
                  <a:pt x="399" y="321"/>
                  <a:pt x="391" y="333"/>
                </a:cubicBezTo>
                <a:cubicBezTo>
                  <a:pt x="384" y="345"/>
                  <a:pt x="375" y="355"/>
                  <a:pt x="365" y="365"/>
                </a:cubicBezTo>
                <a:cubicBezTo>
                  <a:pt x="355" y="375"/>
                  <a:pt x="344" y="384"/>
                  <a:pt x="333" y="392"/>
                </a:cubicBezTo>
                <a:cubicBezTo>
                  <a:pt x="321" y="400"/>
                  <a:pt x="309" y="406"/>
                  <a:pt x="296" y="411"/>
                </a:cubicBezTo>
                <a:cubicBezTo>
                  <a:pt x="283" y="417"/>
                  <a:pt x="270" y="421"/>
                  <a:pt x="256" y="424"/>
                </a:cubicBezTo>
                <a:cubicBezTo>
                  <a:pt x="242" y="426"/>
                  <a:pt x="228" y="428"/>
                  <a:pt x="214" y="428"/>
                </a:cubicBezTo>
                <a:cubicBezTo>
                  <a:pt x="200" y="428"/>
                  <a:pt x="186" y="426"/>
                  <a:pt x="173" y="424"/>
                </a:cubicBezTo>
                <a:cubicBezTo>
                  <a:pt x="159" y="421"/>
                  <a:pt x="146" y="417"/>
                  <a:pt x="133" y="411"/>
                </a:cubicBezTo>
                <a:cubicBezTo>
                  <a:pt x="120" y="406"/>
                  <a:pt x="107" y="400"/>
                  <a:pt x="96" y="392"/>
                </a:cubicBezTo>
                <a:cubicBezTo>
                  <a:pt x="84" y="384"/>
                  <a:pt x="73" y="375"/>
                  <a:pt x="64" y="365"/>
                </a:cubicBezTo>
                <a:cubicBezTo>
                  <a:pt x="54" y="355"/>
                  <a:pt x="45" y="345"/>
                  <a:pt x="37" y="333"/>
                </a:cubicBezTo>
                <a:cubicBezTo>
                  <a:pt x="28" y="321"/>
                  <a:pt x="22" y="309"/>
                  <a:pt x="16" y="296"/>
                </a:cubicBezTo>
                <a:cubicBezTo>
                  <a:pt x="11" y="283"/>
                  <a:pt x="7" y="270"/>
                  <a:pt x="4" y="256"/>
                </a:cubicBezTo>
                <a:cubicBezTo>
                  <a:pt x="1" y="242"/>
                  <a:pt x="0" y="229"/>
                  <a:pt x="0" y="215"/>
                </a:cubicBezTo>
                <a:cubicBezTo>
                  <a:pt x="0" y="201"/>
                  <a:pt x="1" y="186"/>
                  <a:pt x="4" y="172"/>
                </a:cubicBezTo>
                <a:cubicBezTo>
                  <a:pt x="7" y="158"/>
                  <a:pt x="11" y="145"/>
                  <a:pt x="16" y="132"/>
                </a:cubicBezTo>
                <a:cubicBezTo>
                  <a:pt x="22" y="119"/>
                  <a:pt x="28" y="107"/>
                  <a:pt x="37" y="95"/>
                </a:cubicBezTo>
                <a:cubicBezTo>
                  <a:pt x="45" y="84"/>
                  <a:pt x="54" y="73"/>
                  <a:pt x="64" y="63"/>
                </a:cubicBezTo>
                <a:cubicBezTo>
                  <a:pt x="73" y="53"/>
                  <a:pt x="84" y="44"/>
                  <a:pt x="96" y="36"/>
                </a:cubicBezTo>
                <a:cubicBezTo>
                  <a:pt x="107" y="29"/>
                  <a:pt x="120" y="22"/>
                  <a:pt x="133" y="17"/>
                </a:cubicBezTo>
                <a:cubicBezTo>
                  <a:pt x="146" y="11"/>
                  <a:pt x="159" y="7"/>
                  <a:pt x="173" y="5"/>
                </a:cubicBezTo>
                <a:cubicBezTo>
                  <a:pt x="186" y="2"/>
                  <a:pt x="200" y="0"/>
                  <a:pt x="214" y="0"/>
                </a:cubicBezTo>
                <a:cubicBezTo>
                  <a:pt x="228" y="0"/>
                  <a:pt x="242" y="2"/>
                  <a:pt x="256" y="5"/>
                </a:cubicBezTo>
                <a:cubicBezTo>
                  <a:pt x="270" y="7"/>
                  <a:pt x="283" y="11"/>
                  <a:pt x="296" y="17"/>
                </a:cubicBezTo>
                <a:cubicBezTo>
                  <a:pt x="309" y="22"/>
                  <a:pt x="321" y="29"/>
                  <a:pt x="333" y="36"/>
                </a:cubicBezTo>
                <a:cubicBezTo>
                  <a:pt x="344" y="44"/>
                  <a:pt x="355" y="53"/>
                  <a:pt x="365" y="63"/>
                </a:cubicBezTo>
                <a:cubicBezTo>
                  <a:pt x="375" y="73"/>
                  <a:pt x="384" y="84"/>
                  <a:pt x="391" y="95"/>
                </a:cubicBezTo>
                <a:cubicBezTo>
                  <a:pt x="399" y="107"/>
                  <a:pt x="406" y="119"/>
                  <a:pt x="411" y="132"/>
                </a:cubicBezTo>
                <a:cubicBezTo>
                  <a:pt x="417" y="145"/>
                  <a:pt x="421" y="158"/>
                  <a:pt x="423" y="172"/>
                </a:cubicBezTo>
                <a:cubicBezTo>
                  <a:pt x="426" y="186"/>
                  <a:pt x="427" y="201"/>
                  <a:pt x="427" y="21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0" name=""/>
          <p:cNvSpPr/>
          <p:nvPr/>
        </p:nvSpPr>
        <p:spPr>
          <a:xfrm>
            <a:off x="863280" y="5711760"/>
            <a:ext cx="92520" cy="92160"/>
          </a:xfrm>
          <a:custGeom>
            <a:avLst/>
            <a:gdLst/>
            <a:ahLst/>
            <a:rect l="0" t="0" r="r" b="b"/>
            <a:pathLst>
              <a:path w="257" h="256">
                <a:moveTo>
                  <a:pt x="257" y="129"/>
                </a:moveTo>
                <a:cubicBezTo>
                  <a:pt x="257" y="146"/>
                  <a:pt x="254" y="162"/>
                  <a:pt x="247" y="178"/>
                </a:cubicBezTo>
                <a:cubicBezTo>
                  <a:pt x="241" y="193"/>
                  <a:pt x="232" y="207"/>
                  <a:pt x="220" y="219"/>
                </a:cubicBezTo>
                <a:cubicBezTo>
                  <a:pt x="208" y="231"/>
                  <a:pt x="194" y="240"/>
                  <a:pt x="178" y="247"/>
                </a:cubicBezTo>
                <a:cubicBezTo>
                  <a:pt x="163" y="253"/>
                  <a:pt x="146" y="256"/>
                  <a:pt x="129" y="256"/>
                </a:cubicBezTo>
                <a:cubicBezTo>
                  <a:pt x="112" y="256"/>
                  <a:pt x="96" y="253"/>
                  <a:pt x="80" y="247"/>
                </a:cubicBezTo>
                <a:cubicBezTo>
                  <a:pt x="65" y="240"/>
                  <a:pt x="51" y="231"/>
                  <a:pt x="39" y="219"/>
                </a:cubicBezTo>
                <a:cubicBezTo>
                  <a:pt x="27" y="207"/>
                  <a:pt x="17" y="193"/>
                  <a:pt x="10" y="178"/>
                </a:cubicBezTo>
                <a:cubicBezTo>
                  <a:pt x="4" y="162"/>
                  <a:pt x="0" y="146"/>
                  <a:pt x="0" y="129"/>
                </a:cubicBezTo>
                <a:cubicBezTo>
                  <a:pt x="0" y="112"/>
                  <a:pt x="4" y="95"/>
                  <a:pt x="10" y="80"/>
                </a:cubicBezTo>
                <a:cubicBezTo>
                  <a:pt x="17" y="63"/>
                  <a:pt x="27" y="49"/>
                  <a:pt x="39" y="37"/>
                </a:cubicBezTo>
                <a:cubicBezTo>
                  <a:pt x="51" y="25"/>
                  <a:pt x="65" y="16"/>
                  <a:pt x="80" y="9"/>
                </a:cubicBezTo>
                <a:cubicBezTo>
                  <a:pt x="96" y="3"/>
                  <a:pt x="112" y="0"/>
                  <a:pt x="129" y="0"/>
                </a:cubicBezTo>
                <a:cubicBezTo>
                  <a:pt x="146" y="0"/>
                  <a:pt x="163" y="3"/>
                  <a:pt x="178" y="9"/>
                </a:cubicBezTo>
                <a:cubicBezTo>
                  <a:pt x="194" y="16"/>
                  <a:pt x="208" y="25"/>
                  <a:pt x="220" y="37"/>
                </a:cubicBezTo>
                <a:cubicBezTo>
                  <a:pt x="232" y="49"/>
                  <a:pt x="241" y="63"/>
                  <a:pt x="247" y="80"/>
                </a:cubicBezTo>
                <a:cubicBezTo>
                  <a:pt x="254" y="95"/>
                  <a:pt x="257" y="112"/>
                  <a:pt x="257" y="129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1" name=""/>
          <p:cNvSpPr/>
          <p:nvPr/>
        </p:nvSpPr>
        <p:spPr>
          <a:xfrm>
            <a:off x="886320" y="5734800"/>
            <a:ext cx="46440" cy="46440"/>
          </a:xfrm>
          <a:custGeom>
            <a:avLst/>
            <a:gdLst/>
            <a:ahLst/>
            <a:rect l="0" t="0" r="r" b="b"/>
            <a:pathLst>
              <a:path w="129" h="129">
                <a:moveTo>
                  <a:pt x="129" y="65"/>
                </a:moveTo>
                <a:cubicBezTo>
                  <a:pt x="129" y="73"/>
                  <a:pt x="128" y="81"/>
                  <a:pt x="124" y="89"/>
                </a:cubicBezTo>
                <a:cubicBezTo>
                  <a:pt x="121" y="97"/>
                  <a:pt x="116" y="104"/>
                  <a:pt x="110" y="110"/>
                </a:cubicBezTo>
                <a:cubicBezTo>
                  <a:pt x="104" y="116"/>
                  <a:pt x="98" y="120"/>
                  <a:pt x="90" y="124"/>
                </a:cubicBezTo>
                <a:cubicBezTo>
                  <a:pt x="82" y="127"/>
                  <a:pt x="74" y="129"/>
                  <a:pt x="65" y="129"/>
                </a:cubicBezTo>
                <a:cubicBezTo>
                  <a:pt x="57" y="129"/>
                  <a:pt x="49" y="127"/>
                  <a:pt x="41" y="124"/>
                </a:cubicBezTo>
                <a:cubicBezTo>
                  <a:pt x="33" y="120"/>
                  <a:pt x="26" y="116"/>
                  <a:pt x="20" y="110"/>
                </a:cubicBezTo>
                <a:cubicBezTo>
                  <a:pt x="13" y="104"/>
                  <a:pt x="8" y="97"/>
                  <a:pt x="5" y="89"/>
                </a:cubicBezTo>
                <a:cubicBezTo>
                  <a:pt x="2" y="81"/>
                  <a:pt x="0" y="73"/>
                  <a:pt x="0" y="65"/>
                </a:cubicBezTo>
                <a:cubicBezTo>
                  <a:pt x="0" y="56"/>
                  <a:pt x="2" y="48"/>
                  <a:pt x="5" y="40"/>
                </a:cubicBezTo>
                <a:cubicBezTo>
                  <a:pt x="8" y="32"/>
                  <a:pt x="13" y="25"/>
                  <a:pt x="20" y="19"/>
                </a:cubicBezTo>
                <a:cubicBezTo>
                  <a:pt x="26" y="13"/>
                  <a:pt x="33" y="8"/>
                  <a:pt x="41" y="4"/>
                </a:cubicBezTo>
                <a:cubicBezTo>
                  <a:pt x="49" y="1"/>
                  <a:pt x="57" y="0"/>
                  <a:pt x="65" y="0"/>
                </a:cubicBezTo>
                <a:cubicBezTo>
                  <a:pt x="74" y="0"/>
                  <a:pt x="82" y="1"/>
                  <a:pt x="90" y="4"/>
                </a:cubicBezTo>
                <a:cubicBezTo>
                  <a:pt x="98" y="8"/>
                  <a:pt x="104" y="13"/>
                  <a:pt x="110" y="19"/>
                </a:cubicBezTo>
                <a:cubicBezTo>
                  <a:pt x="116" y="25"/>
                  <a:pt x="121" y="32"/>
                  <a:pt x="124" y="40"/>
                </a:cubicBezTo>
                <a:cubicBezTo>
                  <a:pt x="128" y="48"/>
                  <a:pt x="129" y="56"/>
                  <a:pt x="129" y="65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2" name=""/>
          <p:cNvSpPr/>
          <p:nvPr/>
        </p:nvSpPr>
        <p:spPr>
          <a:xfrm>
            <a:off x="906120" y="5760000"/>
            <a:ext cx="106560" cy="129600"/>
          </a:xfrm>
          <a:custGeom>
            <a:avLst/>
            <a:gdLst/>
            <a:ahLst/>
            <a:rect l="0" t="0" r="r" b="b"/>
            <a:pathLst>
              <a:path w="296" h="360">
                <a:moveTo>
                  <a:pt x="14" y="0"/>
                </a:moveTo>
                <a:lnTo>
                  <a:pt x="296" y="250"/>
                </a:lnTo>
                <a:cubicBezTo>
                  <a:pt x="296" y="250"/>
                  <a:pt x="238" y="322"/>
                  <a:pt x="126" y="360"/>
                </a:cubicBezTo>
                <a:lnTo>
                  <a:pt x="0" y="3"/>
                </a:lnTo>
                <a:lnTo>
                  <a:pt x="14" y="0"/>
                </a:lnTo>
                <a:close/>
              </a:path>
            </a:pathLst>
          </a:custGeom>
          <a:solidFill>
            <a:srgbClr val="000000">
              <a:alpha val="20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3" name=""/>
          <p:cNvSpPr/>
          <p:nvPr/>
        </p:nvSpPr>
        <p:spPr>
          <a:xfrm>
            <a:off x="903960" y="5745600"/>
            <a:ext cx="20160" cy="20160"/>
          </a:xfrm>
          <a:custGeom>
            <a:avLst/>
            <a:gdLst/>
            <a:ahLst/>
            <a:rect l="0" t="0" r="r" b="b"/>
            <a:pathLst>
              <a:path w="56" h="56">
                <a:moveTo>
                  <a:pt x="23" y="56"/>
                </a:moveTo>
                <a:cubicBezTo>
                  <a:pt x="17" y="56"/>
                  <a:pt x="12" y="54"/>
                  <a:pt x="8" y="49"/>
                </a:cubicBezTo>
                <a:cubicBezTo>
                  <a:pt x="-2" y="40"/>
                  <a:pt x="-2" y="27"/>
                  <a:pt x="8" y="19"/>
                </a:cubicBezTo>
                <a:lnTo>
                  <a:pt x="20" y="7"/>
                </a:lnTo>
                <a:cubicBezTo>
                  <a:pt x="28" y="-2"/>
                  <a:pt x="41" y="-2"/>
                  <a:pt x="50" y="7"/>
                </a:cubicBezTo>
                <a:cubicBezTo>
                  <a:pt x="59" y="15"/>
                  <a:pt x="59" y="28"/>
                  <a:pt x="50" y="37"/>
                </a:cubicBezTo>
                <a:lnTo>
                  <a:pt x="38" y="49"/>
                </a:lnTo>
                <a:cubicBezTo>
                  <a:pt x="33" y="54"/>
                  <a:pt x="28" y="56"/>
                  <a:pt x="23" y="56"/>
                </a:cubicBezTo>
                <a:close/>
              </a:path>
            </a:pathLst>
          </a:custGeom>
          <a:solidFill>
            <a:srgbClr val="ffac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4" name=""/>
          <p:cNvSpPr/>
          <p:nvPr/>
        </p:nvSpPr>
        <p:spPr>
          <a:xfrm>
            <a:off x="954360" y="5619600"/>
            <a:ext cx="93600" cy="93600"/>
          </a:xfrm>
          <a:custGeom>
            <a:avLst/>
            <a:gdLst/>
            <a:ahLst/>
            <a:rect l="0" t="0" r="r" b="b"/>
            <a:pathLst>
              <a:path w="260" h="260">
                <a:moveTo>
                  <a:pt x="4" y="150"/>
                </a:moveTo>
                <a:cubicBezTo>
                  <a:pt x="-4" y="194"/>
                  <a:pt x="4" y="250"/>
                  <a:pt x="4" y="250"/>
                </a:cubicBezTo>
                <a:lnTo>
                  <a:pt x="156" y="92"/>
                </a:lnTo>
                <a:cubicBezTo>
                  <a:pt x="162" y="61"/>
                  <a:pt x="145" y="7"/>
                  <a:pt x="119" y="1"/>
                </a:cubicBezTo>
                <a:cubicBezTo>
                  <a:pt x="94" y="-6"/>
                  <a:pt x="31" y="18"/>
                  <a:pt x="4" y="150"/>
                </a:cubicBezTo>
                <a:moveTo>
                  <a:pt x="112" y="256"/>
                </a:moveTo>
                <a:cubicBezTo>
                  <a:pt x="67" y="265"/>
                  <a:pt x="11" y="256"/>
                  <a:pt x="11" y="256"/>
                </a:cubicBezTo>
                <a:lnTo>
                  <a:pt x="170" y="106"/>
                </a:lnTo>
                <a:cubicBezTo>
                  <a:pt x="201" y="100"/>
                  <a:pt x="253" y="117"/>
                  <a:pt x="260" y="143"/>
                </a:cubicBezTo>
                <a:cubicBezTo>
                  <a:pt x="266" y="168"/>
                  <a:pt x="243" y="230"/>
                  <a:pt x="112" y="256"/>
                </a:cubicBezTo>
                <a:close/>
              </a:path>
            </a:pathLst>
          </a:custGeom>
          <a:solidFill>
            <a:srgbClr val="55ace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5" name=""/>
          <p:cNvSpPr/>
          <p:nvPr/>
        </p:nvSpPr>
        <p:spPr>
          <a:xfrm>
            <a:off x="910800" y="5643720"/>
            <a:ext cx="115200" cy="114840"/>
          </a:xfrm>
          <a:custGeom>
            <a:avLst/>
            <a:gdLst/>
            <a:ahLst/>
            <a:rect l="0" t="0" r="r" b="b"/>
            <a:pathLst>
              <a:path w="320" h="319">
                <a:moveTo>
                  <a:pt x="313" y="30"/>
                </a:moveTo>
                <a:lnTo>
                  <a:pt x="64" y="309"/>
                </a:lnTo>
                <a:cubicBezTo>
                  <a:pt x="56" y="316"/>
                  <a:pt x="28" y="328"/>
                  <a:pt x="10" y="310"/>
                </a:cubicBezTo>
                <a:cubicBezTo>
                  <a:pt x="-7" y="292"/>
                  <a:pt x="2" y="265"/>
                  <a:pt x="9" y="258"/>
                </a:cubicBezTo>
                <a:lnTo>
                  <a:pt x="292" y="8"/>
                </a:lnTo>
                <a:cubicBezTo>
                  <a:pt x="292" y="8"/>
                  <a:pt x="306" y="-6"/>
                  <a:pt x="316" y="4"/>
                </a:cubicBezTo>
                <a:cubicBezTo>
                  <a:pt x="327" y="16"/>
                  <a:pt x="313" y="30"/>
                  <a:pt x="313" y="30"/>
                </a:cubicBezTo>
                <a:close/>
              </a:path>
            </a:pathLst>
          </a:custGeom>
          <a:solidFill>
            <a:srgbClr val="3a87c2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56" name=""/>
          <p:cNvSpPr txBox="1"/>
          <p:nvPr/>
        </p:nvSpPr>
        <p:spPr>
          <a:xfrm>
            <a:off x="1300320" y="5007240"/>
            <a:ext cx="5185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Visualizar la estructura tras cada operación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7" name=""/>
          <p:cNvSpPr txBox="1"/>
          <p:nvPr/>
        </p:nvSpPr>
        <p:spPr>
          <a:xfrm>
            <a:off x="1065240" y="5578920"/>
            <a:ext cx="6227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Simula una colección musical como estructura viva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8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9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LibreOffice/25.2.4.3$Windows_X86_64 LibreOffice_project/33e196637044ead23f5c3226cde09b47731f7e27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cp:revision>0</cp:revision>
  <dc:subject/>
  <dc:title/>
</cp:coreProperties>
</file>