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811800"/>
            <a:ext cx="447840" cy="424080"/>
          </a:xfrm>
          <a:custGeom>
            <a:avLst/>
            <a:gdLst/>
            <a:ahLst/>
            <a:rect l="0" t="0" r="r" b="b"/>
            <a:pathLst>
              <a:path w="1244" h="1178">
                <a:moveTo>
                  <a:pt x="1182" y="0"/>
                </a:moveTo>
                <a:lnTo>
                  <a:pt x="407" y="88"/>
                </a:lnTo>
                <a:cubicBezTo>
                  <a:pt x="373" y="92"/>
                  <a:pt x="345" y="122"/>
                  <a:pt x="345" y="156"/>
                </a:cubicBezTo>
                <a:lnTo>
                  <a:pt x="345" y="792"/>
                </a:lnTo>
                <a:cubicBezTo>
                  <a:pt x="314" y="779"/>
                  <a:pt x="278" y="772"/>
                  <a:pt x="241" y="772"/>
                </a:cubicBezTo>
                <a:cubicBezTo>
                  <a:pt x="108" y="772"/>
                  <a:pt x="0" y="863"/>
                  <a:pt x="0" y="975"/>
                </a:cubicBezTo>
                <a:cubicBezTo>
                  <a:pt x="0" y="1087"/>
                  <a:pt x="108" y="1178"/>
                  <a:pt x="241" y="1178"/>
                </a:cubicBezTo>
                <a:cubicBezTo>
                  <a:pt x="375" y="1178"/>
                  <a:pt x="483" y="1087"/>
                  <a:pt x="483" y="975"/>
                </a:cubicBezTo>
                <a:lnTo>
                  <a:pt x="483" y="350"/>
                </a:lnTo>
                <a:lnTo>
                  <a:pt x="1106" y="280"/>
                </a:lnTo>
                <a:lnTo>
                  <a:pt x="1106" y="724"/>
                </a:lnTo>
                <a:cubicBezTo>
                  <a:pt x="1074" y="712"/>
                  <a:pt x="1039" y="704"/>
                  <a:pt x="1002" y="704"/>
                </a:cubicBezTo>
                <a:cubicBezTo>
                  <a:pt x="868" y="704"/>
                  <a:pt x="759" y="795"/>
                  <a:pt x="759" y="907"/>
                </a:cubicBezTo>
                <a:cubicBezTo>
                  <a:pt x="759" y="1019"/>
                  <a:pt x="868" y="1110"/>
                  <a:pt x="1002" y="1110"/>
                </a:cubicBezTo>
                <a:cubicBezTo>
                  <a:pt x="1136" y="1110"/>
                  <a:pt x="1244" y="1019"/>
                  <a:pt x="1244" y="907"/>
                </a:cubicBezTo>
                <a:lnTo>
                  <a:pt x="1244" y="54"/>
                </a:lnTo>
                <a:cubicBezTo>
                  <a:pt x="1244" y="21"/>
                  <a:pt x="1216" y="-3"/>
                  <a:pt x="1182" y="0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732960"/>
            <a:ext cx="28436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2.8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1641240"/>
            <a:ext cx="3436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una estruc---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431800"/>
            <a:ext cx="1782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marp: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2879640"/>
            <a:ext cx="6921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title: Actividad Principal – Gestor musical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327120"/>
            <a:ext cx="2481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theme: default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774960"/>
            <a:ext cx="1844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_class: lead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222800"/>
            <a:ext cx="2379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paginate: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90560" y="5571000"/>
            <a:ext cx="447840" cy="373680"/>
          </a:xfrm>
          <a:custGeom>
            <a:avLst/>
            <a:gdLst/>
            <a:ahLst/>
            <a:rect l="0" t="0" r="r" b="b"/>
            <a:pathLst>
              <a:path w="1244" h="1038">
                <a:moveTo>
                  <a:pt x="1244" y="0"/>
                </a:moveTo>
                <a:lnTo>
                  <a:pt x="0" y="0"/>
                </a:lnTo>
                <a:lnTo>
                  <a:pt x="0" y="1038"/>
                </a:lnTo>
                <a:lnTo>
                  <a:pt x="1244" y="1038"/>
                </a:lnTo>
                <a:lnTo>
                  <a:pt x="1244" y="969"/>
                </a:lnTo>
                <a:lnTo>
                  <a:pt x="207" y="969"/>
                </a:lnTo>
                <a:lnTo>
                  <a:pt x="207" y="796"/>
                </a:lnTo>
                <a:lnTo>
                  <a:pt x="1244" y="796"/>
                </a:lnTo>
                <a:lnTo>
                  <a:pt x="1244" y="727"/>
                </a:lnTo>
                <a:lnTo>
                  <a:pt x="207" y="727"/>
                </a:lnTo>
                <a:lnTo>
                  <a:pt x="207" y="553"/>
                </a:lnTo>
                <a:lnTo>
                  <a:pt x="1244" y="553"/>
                </a:lnTo>
                <a:lnTo>
                  <a:pt x="1244" y="484"/>
                </a:lnTo>
                <a:lnTo>
                  <a:pt x="207" y="484"/>
                </a:lnTo>
                <a:lnTo>
                  <a:pt x="207" y="311"/>
                </a:lnTo>
                <a:lnTo>
                  <a:pt x="1244" y="311"/>
                </a:lnTo>
                <a:lnTo>
                  <a:pt x="1244" y="242"/>
                </a:lnTo>
                <a:lnTo>
                  <a:pt x="207" y="242"/>
                </a:lnTo>
                <a:lnTo>
                  <a:pt x="207" y="70"/>
                </a:lnTo>
                <a:lnTo>
                  <a:pt x="1244" y="70"/>
                </a:lnTo>
                <a:lnTo>
                  <a:pt x="1244" y="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77040" y="5541840"/>
            <a:ext cx="163800" cy="439920"/>
          </a:xfrm>
          <a:custGeom>
            <a:avLst/>
            <a:gdLst/>
            <a:ahLst/>
            <a:rect l="0" t="0" r="r" b="b"/>
            <a:pathLst>
              <a:path w="455" h="1222">
                <a:moveTo>
                  <a:pt x="444" y="688"/>
                </a:moveTo>
                <a:cubicBezTo>
                  <a:pt x="436" y="666"/>
                  <a:pt x="425" y="646"/>
                  <a:pt x="411" y="629"/>
                </a:cubicBezTo>
                <a:cubicBezTo>
                  <a:pt x="397" y="611"/>
                  <a:pt x="379" y="596"/>
                  <a:pt x="358" y="586"/>
                </a:cubicBezTo>
                <a:cubicBezTo>
                  <a:pt x="337" y="575"/>
                  <a:pt x="315" y="570"/>
                  <a:pt x="290" y="570"/>
                </a:cubicBezTo>
                <a:cubicBezTo>
                  <a:pt x="287" y="570"/>
                  <a:pt x="283" y="570"/>
                  <a:pt x="277" y="571"/>
                </a:cubicBezTo>
                <a:lnTo>
                  <a:pt x="259" y="481"/>
                </a:lnTo>
                <a:cubicBezTo>
                  <a:pt x="280" y="461"/>
                  <a:pt x="299" y="437"/>
                  <a:pt x="315" y="410"/>
                </a:cubicBezTo>
                <a:cubicBezTo>
                  <a:pt x="332" y="380"/>
                  <a:pt x="345" y="349"/>
                  <a:pt x="354" y="315"/>
                </a:cubicBezTo>
                <a:cubicBezTo>
                  <a:pt x="363" y="281"/>
                  <a:pt x="368" y="248"/>
                  <a:pt x="368" y="213"/>
                </a:cubicBezTo>
                <a:cubicBezTo>
                  <a:pt x="368" y="141"/>
                  <a:pt x="349" y="77"/>
                  <a:pt x="312" y="24"/>
                </a:cubicBezTo>
                <a:cubicBezTo>
                  <a:pt x="306" y="17"/>
                  <a:pt x="302" y="12"/>
                  <a:pt x="298" y="9"/>
                </a:cubicBezTo>
                <a:cubicBezTo>
                  <a:pt x="285" y="-3"/>
                  <a:pt x="271" y="-5"/>
                  <a:pt x="239" y="18"/>
                </a:cubicBezTo>
                <a:cubicBezTo>
                  <a:pt x="222" y="31"/>
                  <a:pt x="208" y="48"/>
                  <a:pt x="196" y="70"/>
                </a:cubicBezTo>
                <a:cubicBezTo>
                  <a:pt x="184" y="93"/>
                  <a:pt x="175" y="118"/>
                  <a:pt x="169" y="146"/>
                </a:cubicBezTo>
                <a:cubicBezTo>
                  <a:pt x="163" y="175"/>
                  <a:pt x="159" y="206"/>
                  <a:pt x="159" y="239"/>
                </a:cubicBezTo>
                <a:cubicBezTo>
                  <a:pt x="160" y="286"/>
                  <a:pt x="167" y="332"/>
                  <a:pt x="179" y="378"/>
                </a:cubicBezTo>
                <a:cubicBezTo>
                  <a:pt x="152" y="405"/>
                  <a:pt x="131" y="427"/>
                  <a:pt x="114" y="445"/>
                </a:cubicBezTo>
                <a:cubicBezTo>
                  <a:pt x="96" y="465"/>
                  <a:pt x="78" y="487"/>
                  <a:pt x="61" y="512"/>
                </a:cubicBezTo>
                <a:cubicBezTo>
                  <a:pt x="44" y="537"/>
                  <a:pt x="29" y="564"/>
                  <a:pt x="18" y="593"/>
                </a:cubicBezTo>
                <a:cubicBezTo>
                  <a:pt x="7" y="620"/>
                  <a:pt x="1" y="651"/>
                  <a:pt x="0" y="684"/>
                </a:cubicBezTo>
                <a:cubicBezTo>
                  <a:pt x="0" y="718"/>
                  <a:pt x="6" y="751"/>
                  <a:pt x="19" y="783"/>
                </a:cubicBezTo>
                <a:cubicBezTo>
                  <a:pt x="32" y="814"/>
                  <a:pt x="50" y="843"/>
                  <a:pt x="73" y="868"/>
                </a:cubicBezTo>
                <a:cubicBezTo>
                  <a:pt x="95" y="893"/>
                  <a:pt x="123" y="912"/>
                  <a:pt x="153" y="926"/>
                </a:cubicBezTo>
                <a:cubicBezTo>
                  <a:pt x="195" y="946"/>
                  <a:pt x="245" y="952"/>
                  <a:pt x="293" y="944"/>
                </a:cubicBezTo>
                <a:cubicBezTo>
                  <a:pt x="295" y="954"/>
                  <a:pt x="298" y="966"/>
                  <a:pt x="301" y="979"/>
                </a:cubicBezTo>
                <a:cubicBezTo>
                  <a:pt x="307" y="1002"/>
                  <a:pt x="311" y="1020"/>
                  <a:pt x="313" y="1033"/>
                </a:cubicBezTo>
                <a:cubicBezTo>
                  <a:pt x="316" y="1047"/>
                  <a:pt x="317" y="1060"/>
                  <a:pt x="317" y="1072"/>
                </a:cubicBezTo>
                <a:cubicBezTo>
                  <a:pt x="317" y="1092"/>
                  <a:pt x="315" y="1106"/>
                  <a:pt x="310" y="1118"/>
                </a:cubicBezTo>
                <a:cubicBezTo>
                  <a:pt x="308" y="1125"/>
                  <a:pt x="304" y="1132"/>
                  <a:pt x="296" y="1139"/>
                </a:cubicBezTo>
                <a:cubicBezTo>
                  <a:pt x="288" y="1147"/>
                  <a:pt x="279" y="1153"/>
                  <a:pt x="267" y="1158"/>
                </a:cubicBezTo>
                <a:cubicBezTo>
                  <a:pt x="251" y="1164"/>
                  <a:pt x="234" y="1166"/>
                  <a:pt x="222" y="1164"/>
                </a:cubicBezTo>
                <a:cubicBezTo>
                  <a:pt x="229" y="1160"/>
                  <a:pt x="235" y="1156"/>
                  <a:pt x="241" y="1150"/>
                </a:cubicBezTo>
                <a:cubicBezTo>
                  <a:pt x="256" y="1135"/>
                  <a:pt x="264" y="1116"/>
                  <a:pt x="264" y="1094"/>
                </a:cubicBezTo>
                <a:cubicBezTo>
                  <a:pt x="264" y="1078"/>
                  <a:pt x="260" y="1063"/>
                  <a:pt x="253" y="1049"/>
                </a:cubicBezTo>
                <a:cubicBezTo>
                  <a:pt x="245" y="1036"/>
                  <a:pt x="234" y="1025"/>
                  <a:pt x="221" y="1017"/>
                </a:cubicBezTo>
                <a:cubicBezTo>
                  <a:pt x="208" y="1009"/>
                  <a:pt x="194" y="1005"/>
                  <a:pt x="179" y="1005"/>
                </a:cubicBezTo>
                <a:lnTo>
                  <a:pt x="178" y="1005"/>
                </a:lnTo>
                <a:cubicBezTo>
                  <a:pt x="161" y="1006"/>
                  <a:pt x="145" y="1012"/>
                  <a:pt x="133" y="1021"/>
                </a:cubicBezTo>
                <a:cubicBezTo>
                  <a:pt x="121" y="1030"/>
                  <a:pt x="111" y="1042"/>
                  <a:pt x="104" y="1057"/>
                </a:cubicBezTo>
                <a:cubicBezTo>
                  <a:pt x="97" y="1071"/>
                  <a:pt x="93" y="1088"/>
                  <a:pt x="92" y="1105"/>
                </a:cubicBezTo>
                <a:cubicBezTo>
                  <a:pt x="94" y="1141"/>
                  <a:pt x="109" y="1171"/>
                  <a:pt x="137" y="1192"/>
                </a:cubicBezTo>
                <a:cubicBezTo>
                  <a:pt x="165" y="1212"/>
                  <a:pt x="196" y="1222"/>
                  <a:pt x="232" y="1222"/>
                </a:cubicBezTo>
                <a:cubicBezTo>
                  <a:pt x="259" y="1222"/>
                  <a:pt x="283" y="1217"/>
                  <a:pt x="304" y="1206"/>
                </a:cubicBezTo>
                <a:cubicBezTo>
                  <a:pt x="326" y="1194"/>
                  <a:pt x="344" y="1178"/>
                  <a:pt x="357" y="1157"/>
                </a:cubicBezTo>
                <a:cubicBezTo>
                  <a:pt x="370" y="1136"/>
                  <a:pt x="376" y="1112"/>
                  <a:pt x="376" y="1086"/>
                </a:cubicBezTo>
                <a:cubicBezTo>
                  <a:pt x="376" y="1068"/>
                  <a:pt x="375" y="1052"/>
                  <a:pt x="372" y="1036"/>
                </a:cubicBezTo>
                <a:cubicBezTo>
                  <a:pt x="369" y="1021"/>
                  <a:pt x="364" y="999"/>
                  <a:pt x="358" y="972"/>
                </a:cubicBezTo>
                <a:cubicBezTo>
                  <a:pt x="354" y="953"/>
                  <a:pt x="351" y="938"/>
                  <a:pt x="348" y="925"/>
                </a:cubicBezTo>
                <a:cubicBezTo>
                  <a:pt x="382" y="910"/>
                  <a:pt x="408" y="889"/>
                  <a:pt x="425" y="861"/>
                </a:cubicBezTo>
                <a:cubicBezTo>
                  <a:pt x="445" y="830"/>
                  <a:pt x="455" y="795"/>
                  <a:pt x="455" y="758"/>
                </a:cubicBezTo>
                <a:cubicBezTo>
                  <a:pt x="455" y="735"/>
                  <a:pt x="451" y="711"/>
                  <a:pt x="444" y="688"/>
                </a:cubicBezTo>
                <a:moveTo>
                  <a:pt x="336" y="867"/>
                </a:moveTo>
                <a:lnTo>
                  <a:pt x="300" y="689"/>
                </a:lnTo>
                <a:cubicBezTo>
                  <a:pt x="309" y="691"/>
                  <a:pt x="317" y="694"/>
                  <a:pt x="325" y="699"/>
                </a:cubicBezTo>
                <a:cubicBezTo>
                  <a:pt x="339" y="706"/>
                  <a:pt x="349" y="717"/>
                  <a:pt x="358" y="731"/>
                </a:cubicBezTo>
                <a:cubicBezTo>
                  <a:pt x="366" y="744"/>
                  <a:pt x="371" y="760"/>
                  <a:pt x="373" y="776"/>
                </a:cubicBezTo>
                <a:cubicBezTo>
                  <a:pt x="373" y="819"/>
                  <a:pt x="361" y="849"/>
                  <a:pt x="336" y="867"/>
                </a:cubicBezTo>
                <a:moveTo>
                  <a:pt x="296" y="223"/>
                </a:moveTo>
                <a:cubicBezTo>
                  <a:pt x="290" y="241"/>
                  <a:pt x="281" y="260"/>
                  <a:pt x="270" y="278"/>
                </a:cubicBezTo>
                <a:cubicBezTo>
                  <a:pt x="260" y="295"/>
                  <a:pt x="249" y="311"/>
                  <a:pt x="236" y="324"/>
                </a:cubicBezTo>
                <a:cubicBezTo>
                  <a:pt x="233" y="329"/>
                  <a:pt x="229" y="332"/>
                  <a:pt x="226" y="336"/>
                </a:cubicBezTo>
                <a:cubicBezTo>
                  <a:pt x="223" y="323"/>
                  <a:pt x="222" y="310"/>
                  <a:pt x="221" y="295"/>
                </a:cubicBezTo>
                <a:cubicBezTo>
                  <a:pt x="222" y="272"/>
                  <a:pt x="225" y="248"/>
                  <a:pt x="232" y="223"/>
                </a:cubicBezTo>
                <a:cubicBezTo>
                  <a:pt x="237" y="201"/>
                  <a:pt x="247" y="180"/>
                  <a:pt x="257" y="163"/>
                </a:cubicBezTo>
                <a:cubicBezTo>
                  <a:pt x="267" y="147"/>
                  <a:pt x="278" y="138"/>
                  <a:pt x="289" y="138"/>
                </a:cubicBezTo>
                <a:cubicBezTo>
                  <a:pt x="293" y="138"/>
                  <a:pt x="296" y="139"/>
                  <a:pt x="298" y="141"/>
                </a:cubicBezTo>
                <a:cubicBezTo>
                  <a:pt x="301" y="144"/>
                  <a:pt x="302" y="149"/>
                  <a:pt x="303" y="157"/>
                </a:cubicBezTo>
                <a:cubicBezTo>
                  <a:pt x="304" y="162"/>
                  <a:pt x="305" y="168"/>
                  <a:pt x="305" y="174"/>
                </a:cubicBezTo>
                <a:cubicBezTo>
                  <a:pt x="305" y="190"/>
                  <a:pt x="302" y="206"/>
                  <a:pt x="296" y="223"/>
                </a:cubicBezTo>
                <a:moveTo>
                  <a:pt x="124" y="620"/>
                </a:moveTo>
                <a:cubicBezTo>
                  <a:pt x="147" y="587"/>
                  <a:pt x="174" y="556"/>
                  <a:pt x="208" y="526"/>
                </a:cubicBezTo>
                <a:lnTo>
                  <a:pt x="220" y="586"/>
                </a:lnTo>
                <a:cubicBezTo>
                  <a:pt x="195" y="598"/>
                  <a:pt x="174" y="617"/>
                  <a:pt x="158" y="641"/>
                </a:cubicBezTo>
                <a:cubicBezTo>
                  <a:pt x="139" y="670"/>
                  <a:pt x="128" y="701"/>
                  <a:pt x="127" y="735"/>
                </a:cubicBezTo>
                <a:cubicBezTo>
                  <a:pt x="128" y="767"/>
                  <a:pt x="138" y="795"/>
                  <a:pt x="158" y="820"/>
                </a:cubicBezTo>
                <a:cubicBezTo>
                  <a:pt x="177" y="844"/>
                  <a:pt x="202" y="861"/>
                  <a:pt x="232" y="868"/>
                </a:cubicBezTo>
                <a:lnTo>
                  <a:pt x="237" y="869"/>
                </a:lnTo>
                <a:lnTo>
                  <a:pt x="242" y="868"/>
                </a:lnTo>
                <a:cubicBezTo>
                  <a:pt x="260" y="864"/>
                  <a:pt x="262" y="852"/>
                  <a:pt x="262" y="847"/>
                </a:cubicBezTo>
                <a:cubicBezTo>
                  <a:pt x="262" y="835"/>
                  <a:pt x="255" y="826"/>
                  <a:pt x="242" y="822"/>
                </a:cubicBezTo>
                <a:cubicBezTo>
                  <a:pt x="229" y="816"/>
                  <a:pt x="219" y="808"/>
                  <a:pt x="213" y="796"/>
                </a:cubicBezTo>
                <a:cubicBezTo>
                  <a:pt x="206" y="783"/>
                  <a:pt x="202" y="771"/>
                  <a:pt x="202" y="762"/>
                </a:cubicBezTo>
                <a:cubicBezTo>
                  <a:pt x="202" y="745"/>
                  <a:pt x="208" y="731"/>
                  <a:pt x="220" y="717"/>
                </a:cubicBezTo>
                <a:cubicBezTo>
                  <a:pt x="228" y="708"/>
                  <a:pt x="235" y="702"/>
                  <a:pt x="244" y="697"/>
                </a:cubicBezTo>
                <a:lnTo>
                  <a:pt x="282" y="887"/>
                </a:lnTo>
                <a:cubicBezTo>
                  <a:pt x="268" y="890"/>
                  <a:pt x="256" y="892"/>
                  <a:pt x="245" y="892"/>
                </a:cubicBezTo>
                <a:cubicBezTo>
                  <a:pt x="197" y="891"/>
                  <a:pt x="157" y="875"/>
                  <a:pt x="128" y="846"/>
                </a:cubicBezTo>
                <a:cubicBezTo>
                  <a:pt x="113" y="831"/>
                  <a:pt x="102" y="815"/>
                  <a:pt x="95" y="797"/>
                </a:cubicBezTo>
                <a:cubicBezTo>
                  <a:pt x="88" y="779"/>
                  <a:pt x="84" y="760"/>
                  <a:pt x="83" y="742"/>
                </a:cubicBezTo>
                <a:cubicBezTo>
                  <a:pt x="84" y="698"/>
                  <a:pt x="98" y="657"/>
                  <a:pt x="124" y="62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4670280"/>
            <a:ext cx="4181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backgroundColor: #ffffff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255680" y="545724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6375240"/>
            <a:ext cx="2487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Gestor musical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99920" y="799920"/>
            <a:ext cx="343080" cy="334080"/>
          </a:xfrm>
          <a:custGeom>
            <a:avLst/>
            <a:gdLst/>
            <a:ahLst/>
            <a:rect l="0" t="0" r="r" b="b"/>
            <a:pathLst>
              <a:path w="953" h="928">
                <a:moveTo>
                  <a:pt x="905" y="173"/>
                </a:moveTo>
                <a:lnTo>
                  <a:pt x="828" y="248"/>
                </a:lnTo>
                <a:cubicBezTo>
                  <a:pt x="828" y="248"/>
                  <a:pt x="777" y="272"/>
                  <a:pt x="726" y="223"/>
                </a:cubicBezTo>
                <a:cubicBezTo>
                  <a:pt x="675" y="173"/>
                  <a:pt x="700" y="123"/>
                  <a:pt x="700" y="123"/>
                </a:cubicBezTo>
                <a:lnTo>
                  <a:pt x="777" y="48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89"/>
                  <a:pt x="544" y="200"/>
                </a:cubicBezTo>
                <a:cubicBezTo>
                  <a:pt x="544" y="216"/>
                  <a:pt x="546" y="231"/>
                  <a:pt x="549" y="245"/>
                </a:cubicBezTo>
                <a:lnTo>
                  <a:pt x="376" y="414"/>
                </a:lnTo>
                <a:lnTo>
                  <a:pt x="529" y="563"/>
                </a:lnTo>
                <a:lnTo>
                  <a:pt x="702" y="395"/>
                </a:lnTo>
                <a:cubicBezTo>
                  <a:pt x="717" y="398"/>
                  <a:pt x="733" y="400"/>
                  <a:pt x="749" y="400"/>
                </a:cubicBezTo>
                <a:cubicBezTo>
                  <a:pt x="862" y="400"/>
                  <a:pt x="953" y="311"/>
                  <a:pt x="953" y="200"/>
                </a:cubicBezTo>
                <a:cubicBezTo>
                  <a:pt x="953" y="178"/>
                  <a:pt x="930" y="148"/>
                  <a:pt x="905" y="173"/>
                </a:cubicBezTo>
                <a:moveTo>
                  <a:pt x="373" y="419"/>
                </a:moveTo>
                <a:lnTo>
                  <a:pt x="32" y="750"/>
                </a:lnTo>
                <a:cubicBezTo>
                  <a:pt x="-10" y="791"/>
                  <a:pt x="-10" y="857"/>
                  <a:pt x="32" y="898"/>
                </a:cubicBezTo>
                <a:cubicBezTo>
                  <a:pt x="74" y="938"/>
                  <a:pt x="141" y="938"/>
                  <a:pt x="184" y="898"/>
                </a:cubicBezTo>
                <a:lnTo>
                  <a:pt x="524" y="566"/>
                </a:lnTo>
                <a:lnTo>
                  <a:pt x="373" y="419"/>
                </a:lnTo>
                <a:moveTo>
                  <a:pt x="108" y="867"/>
                </a:moveTo>
                <a:cubicBezTo>
                  <a:pt x="85" y="867"/>
                  <a:pt x="67" y="849"/>
                  <a:pt x="67" y="826"/>
                </a:cubicBezTo>
                <a:cubicBezTo>
                  <a:pt x="67" y="804"/>
                  <a:pt x="85" y="786"/>
                  <a:pt x="108" y="786"/>
                </a:cubicBezTo>
                <a:cubicBezTo>
                  <a:pt x="131" y="786"/>
                  <a:pt x="149" y="804"/>
                  <a:pt x="149" y="826"/>
                </a:cubicBezTo>
                <a:cubicBezTo>
                  <a:pt x="149" y="849"/>
                  <a:pt x="131" y="867"/>
                  <a:pt x="108" y="8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47800" y="849960"/>
            <a:ext cx="292680" cy="285120"/>
          </a:xfrm>
          <a:custGeom>
            <a:avLst/>
            <a:gdLst/>
            <a:ahLst/>
            <a:rect l="0" t="0" r="r" b="b"/>
            <a:pathLst>
              <a:path w="813" h="792">
                <a:moveTo>
                  <a:pt x="676" y="767"/>
                </a:moveTo>
                <a:cubicBezTo>
                  <a:pt x="709" y="799"/>
                  <a:pt x="761" y="800"/>
                  <a:pt x="791" y="770"/>
                </a:cubicBezTo>
                <a:cubicBezTo>
                  <a:pt x="822" y="740"/>
                  <a:pt x="820" y="690"/>
                  <a:pt x="788" y="658"/>
                </a:cubicBezTo>
                <a:lnTo>
                  <a:pt x="137" y="25"/>
                </a:lnTo>
                <a:cubicBezTo>
                  <a:pt x="104" y="-7"/>
                  <a:pt x="53" y="-9"/>
                  <a:pt x="22" y="21"/>
                </a:cubicBezTo>
                <a:cubicBezTo>
                  <a:pt x="-9" y="51"/>
                  <a:pt x="-7" y="102"/>
                  <a:pt x="25" y="133"/>
                </a:cubicBezTo>
                <a:lnTo>
                  <a:pt x="676" y="76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80840" y="799920"/>
            <a:ext cx="218520" cy="169920"/>
          </a:xfrm>
          <a:custGeom>
            <a:avLst/>
            <a:gdLst/>
            <a:ahLst/>
            <a:rect l="0" t="0" r="r" b="b"/>
            <a:pathLst>
              <a:path w="607" h="472">
                <a:moveTo>
                  <a:pt x="600" y="24"/>
                </a:moveTo>
                <a:cubicBezTo>
                  <a:pt x="600" y="24"/>
                  <a:pt x="431" y="-57"/>
                  <a:pt x="292" y="79"/>
                </a:cubicBezTo>
                <a:lnTo>
                  <a:pt x="96" y="269"/>
                </a:lnTo>
                <a:cubicBezTo>
                  <a:pt x="96" y="269"/>
                  <a:pt x="68" y="242"/>
                  <a:pt x="40" y="269"/>
                </a:cubicBezTo>
                <a:lnTo>
                  <a:pt x="12" y="296"/>
                </a:lnTo>
                <a:cubicBezTo>
                  <a:pt x="12" y="296"/>
                  <a:pt x="0" y="308"/>
                  <a:pt x="0" y="324"/>
                </a:cubicBezTo>
                <a:lnTo>
                  <a:pt x="0" y="325"/>
                </a:lnTo>
                <a:cubicBezTo>
                  <a:pt x="0" y="333"/>
                  <a:pt x="3" y="342"/>
                  <a:pt x="12" y="351"/>
                </a:cubicBezTo>
                <a:lnTo>
                  <a:pt x="124" y="460"/>
                </a:lnTo>
                <a:cubicBezTo>
                  <a:pt x="124" y="460"/>
                  <a:pt x="152" y="488"/>
                  <a:pt x="180" y="460"/>
                </a:cubicBezTo>
                <a:lnTo>
                  <a:pt x="208" y="433"/>
                </a:lnTo>
                <a:cubicBezTo>
                  <a:pt x="208" y="433"/>
                  <a:pt x="236" y="406"/>
                  <a:pt x="208" y="379"/>
                </a:cubicBezTo>
                <a:lnTo>
                  <a:pt x="206" y="377"/>
                </a:lnTo>
                <a:cubicBezTo>
                  <a:pt x="227" y="355"/>
                  <a:pt x="260" y="335"/>
                  <a:pt x="292" y="351"/>
                </a:cubicBezTo>
                <a:lnTo>
                  <a:pt x="403" y="242"/>
                </a:lnTo>
                <a:cubicBezTo>
                  <a:pt x="403" y="242"/>
                  <a:pt x="376" y="160"/>
                  <a:pt x="431" y="106"/>
                </a:cubicBezTo>
                <a:cubicBezTo>
                  <a:pt x="487" y="51"/>
                  <a:pt x="515" y="51"/>
                  <a:pt x="572" y="51"/>
                </a:cubicBezTo>
                <a:cubicBezTo>
                  <a:pt x="628" y="51"/>
                  <a:pt x="600" y="24"/>
                  <a:pt x="600" y="2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60280" y="736560"/>
            <a:ext cx="5308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 hacer tu aplicación?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1473480"/>
            <a:ext cx="432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en Java debe permitir: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2035440"/>
            <a:ext cx="265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canciones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599840" y="3247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852560" y="2607120"/>
            <a:ext cx="69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599840" y="37242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52560" y="3092760"/>
            <a:ext cx="78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Artista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599840" y="4209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852560" y="3569040"/>
            <a:ext cx="109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852560" y="4055040"/>
            <a:ext cx="8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4626360"/>
            <a:ext cx="828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Almacenar las canciones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separadas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599840" y="5914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0320" y="5188320"/>
            <a:ext cx="452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Realizar operaciones sobre cada lista: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599840" y="6391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852560" y="5760000"/>
            <a:ext cx="20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852560" y="6236280"/>
            <a:ext cx="22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85256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216684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312480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3846960" y="6721920"/>
            <a:ext cx="30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 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445932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é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646200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699228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978120" y="2302920"/>
            <a:ext cx="78480" cy="78480"/>
          </a:xfrm>
          <a:custGeom>
            <a:avLst/>
            <a:gdLst/>
            <a:ahLst/>
            <a:rect l="0" t="0" r="r" b="b"/>
            <a:pathLst>
              <a:path w="218" h="218">
                <a:moveTo>
                  <a:pt x="218" y="139"/>
                </a:moveTo>
                <a:lnTo>
                  <a:pt x="138" y="218"/>
                </a:lnTo>
                <a:lnTo>
                  <a:pt x="0" y="80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07640" y="233244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339" y="181"/>
                </a:moveTo>
                <a:lnTo>
                  <a:pt x="175" y="17"/>
                </a:lnTo>
                <a:cubicBezTo>
                  <a:pt x="153" y="-6"/>
                  <a:pt x="117" y="-6"/>
                  <a:pt x="96" y="17"/>
                </a:cubicBezTo>
                <a:lnTo>
                  <a:pt x="17" y="96"/>
                </a:lnTo>
                <a:cubicBezTo>
                  <a:pt x="-5" y="117"/>
                  <a:pt x="-5" y="153"/>
                  <a:pt x="17" y="175"/>
                </a:cubicBezTo>
                <a:lnTo>
                  <a:pt x="181" y="339"/>
                </a:lnTo>
                <a:cubicBezTo>
                  <a:pt x="224" y="382"/>
                  <a:pt x="295" y="382"/>
                  <a:pt x="339" y="339"/>
                </a:cubicBezTo>
                <a:cubicBezTo>
                  <a:pt x="383" y="295"/>
                  <a:pt x="383" y="224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81560" y="210672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7"/>
                </a:moveTo>
                <a:cubicBezTo>
                  <a:pt x="756" y="401"/>
                  <a:pt x="753" y="426"/>
                  <a:pt x="748" y="450"/>
                </a:cubicBezTo>
                <a:cubicBezTo>
                  <a:pt x="743" y="474"/>
                  <a:pt x="736" y="498"/>
                  <a:pt x="727" y="521"/>
                </a:cubicBezTo>
                <a:cubicBezTo>
                  <a:pt x="717" y="544"/>
                  <a:pt x="706" y="566"/>
                  <a:pt x="692" y="587"/>
                </a:cubicBezTo>
                <a:cubicBezTo>
                  <a:pt x="678" y="608"/>
                  <a:pt x="663" y="627"/>
                  <a:pt x="645" y="644"/>
                </a:cubicBezTo>
                <a:cubicBezTo>
                  <a:pt x="628" y="662"/>
                  <a:pt x="609" y="677"/>
                  <a:pt x="588" y="691"/>
                </a:cubicBezTo>
                <a:cubicBezTo>
                  <a:pt x="567" y="705"/>
                  <a:pt x="546" y="716"/>
                  <a:pt x="523" y="726"/>
                </a:cubicBezTo>
                <a:cubicBezTo>
                  <a:pt x="500" y="735"/>
                  <a:pt x="476" y="742"/>
                  <a:pt x="451" y="747"/>
                </a:cubicBezTo>
                <a:cubicBezTo>
                  <a:pt x="427" y="752"/>
                  <a:pt x="402" y="755"/>
                  <a:pt x="378" y="755"/>
                </a:cubicBezTo>
                <a:cubicBezTo>
                  <a:pt x="353" y="755"/>
                  <a:pt x="328" y="752"/>
                  <a:pt x="304" y="747"/>
                </a:cubicBezTo>
                <a:cubicBezTo>
                  <a:pt x="280" y="742"/>
                  <a:pt x="256" y="735"/>
                  <a:pt x="233" y="726"/>
                </a:cubicBezTo>
                <a:cubicBezTo>
                  <a:pt x="210" y="716"/>
                  <a:pt x="189" y="705"/>
                  <a:pt x="168" y="691"/>
                </a:cubicBezTo>
                <a:cubicBezTo>
                  <a:pt x="147" y="677"/>
                  <a:pt x="128" y="662"/>
                  <a:pt x="111" y="644"/>
                </a:cubicBezTo>
                <a:cubicBezTo>
                  <a:pt x="93" y="627"/>
                  <a:pt x="78" y="608"/>
                  <a:pt x="64" y="587"/>
                </a:cubicBezTo>
                <a:cubicBezTo>
                  <a:pt x="50" y="566"/>
                  <a:pt x="39" y="544"/>
                  <a:pt x="29" y="521"/>
                </a:cubicBezTo>
                <a:cubicBezTo>
                  <a:pt x="20" y="498"/>
                  <a:pt x="13" y="474"/>
                  <a:pt x="8" y="450"/>
                </a:cubicBezTo>
                <a:cubicBezTo>
                  <a:pt x="3" y="426"/>
                  <a:pt x="0" y="401"/>
                  <a:pt x="0" y="377"/>
                </a:cubicBezTo>
                <a:cubicBezTo>
                  <a:pt x="0" y="352"/>
                  <a:pt x="3" y="327"/>
                  <a:pt x="8" y="303"/>
                </a:cubicBezTo>
                <a:cubicBezTo>
                  <a:pt x="13" y="279"/>
                  <a:pt x="20" y="255"/>
                  <a:pt x="29" y="232"/>
                </a:cubicBezTo>
                <a:cubicBezTo>
                  <a:pt x="39" y="209"/>
                  <a:pt x="50" y="188"/>
                  <a:pt x="64" y="167"/>
                </a:cubicBezTo>
                <a:cubicBezTo>
                  <a:pt x="78" y="146"/>
                  <a:pt x="93" y="127"/>
                  <a:pt x="111" y="110"/>
                </a:cubicBezTo>
                <a:cubicBezTo>
                  <a:pt x="128" y="92"/>
                  <a:pt x="147" y="77"/>
                  <a:pt x="168" y="63"/>
                </a:cubicBezTo>
                <a:cubicBezTo>
                  <a:pt x="189" y="49"/>
                  <a:pt x="210" y="38"/>
                  <a:pt x="233" y="28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8"/>
                </a:cubicBezTo>
                <a:cubicBezTo>
                  <a:pt x="546" y="38"/>
                  <a:pt x="567" y="49"/>
                  <a:pt x="588" y="63"/>
                </a:cubicBezTo>
                <a:cubicBezTo>
                  <a:pt x="609" y="77"/>
                  <a:pt x="628" y="92"/>
                  <a:pt x="645" y="110"/>
                </a:cubicBezTo>
                <a:cubicBezTo>
                  <a:pt x="663" y="127"/>
                  <a:pt x="678" y="146"/>
                  <a:pt x="692" y="167"/>
                </a:cubicBezTo>
                <a:cubicBezTo>
                  <a:pt x="706" y="188"/>
                  <a:pt x="717" y="209"/>
                  <a:pt x="727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3" y="327"/>
                  <a:pt x="756" y="352"/>
                  <a:pt x="75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21880" y="2146680"/>
            <a:ext cx="191520" cy="191520"/>
          </a:xfrm>
          <a:custGeom>
            <a:avLst/>
            <a:gdLst/>
            <a:ahLst/>
            <a:rect l="0" t="0" r="r" b="b"/>
            <a:pathLst>
              <a:path w="532" h="532">
                <a:moveTo>
                  <a:pt x="532" y="267"/>
                </a:moveTo>
                <a:cubicBezTo>
                  <a:pt x="532" y="284"/>
                  <a:pt x="530" y="301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4"/>
                </a:cubicBezTo>
                <a:cubicBezTo>
                  <a:pt x="477" y="428"/>
                  <a:pt x="466" y="442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7"/>
                  <a:pt x="384" y="505"/>
                  <a:pt x="368" y="512"/>
                </a:cubicBezTo>
                <a:cubicBezTo>
                  <a:pt x="352" y="518"/>
                  <a:pt x="335" y="523"/>
                  <a:pt x="318" y="527"/>
                </a:cubicBezTo>
                <a:cubicBezTo>
                  <a:pt x="301" y="530"/>
                  <a:pt x="284" y="532"/>
                  <a:pt x="267" y="532"/>
                </a:cubicBezTo>
                <a:cubicBezTo>
                  <a:pt x="249" y="532"/>
                  <a:pt x="232" y="530"/>
                  <a:pt x="215" y="527"/>
                </a:cubicBezTo>
                <a:cubicBezTo>
                  <a:pt x="198" y="523"/>
                  <a:pt x="181" y="518"/>
                  <a:pt x="165" y="512"/>
                </a:cubicBezTo>
                <a:cubicBezTo>
                  <a:pt x="149" y="505"/>
                  <a:pt x="134" y="497"/>
                  <a:pt x="119" y="487"/>
                </a:cubicBezTo>
                <a:cubicBezTo>
                  <a:pt x="105" y="477"/>
                  <a:pt x="90" y="466"/>
                  <a:pt x="78" y="454"/>
                </a:cubicBezTo>
                <a:cubicBezTo>
                  <a:pt x="66" y="442"/>
                  <a:pt x="55" y="428"/>
                  <a:pt x="45" y="414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1"/>
                  <a:pt x="0" y="284"/>
                  <a:pt x="0" y="267"/>
                </a:cubicBezTo>
                <a:cubicBezTo>
                  <a:pt x="0" y="249"/>
                  <a:pt x="2" y="232"/>
                  <a:pt x="5" y="215"/>
                </a:cubicBezTo>
                <a:cubicBezTo>
                  <a:pt x="9" y="198"/>
                  <a:pt x="14" y="181"/>
                  <a:pt x="20" y="165"/>
                </a:cubicBezTo>
                <a:cubicBezTo>
                  <a:pt x="27" y="149"/>
                  <a:pt x="35" y="134"/>
                  <a:pt x="45" y="118"/>
                </a:cubicBezTo>
                <a:cubicBezTo>
                  <a:pt x="55" y="104"/>
                  <a:pt x="66" y="90"/>
                  <a:pt x="78" y="78"/>
                </a:cubicBezTo>
                <a:cubicBezTo>
                  <a:pt x="90" y="66"/>
                  <a:pt x="105" y="55"/>
                  <a:pt x="119" y="45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4"/>
                  <a:pt x="198" y="9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9"/>
                  <a:pt x="352" y="14"/>
                  <a:pt x="368" y="20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5"/>
                  <a:pt x="442" y="66"/>
                  <a:pt x="454" y="78"/>
                </a:cubicBezTo>
                <a:cubicBezTo>
                  <a:pt x="466" y="90"/>
                  <a:pt x="477" y="104"/>
                  <a:pt x="487" y="118"/>
                </a:cubicBezTo>
                <a:cubicBezTo>
                  <a:pt x="497" y="134"/>
                  <a:pt x="505" y="149"/>
                  <a:pt x="512" y="165"/>
                </a:cubicBezTo>
                <a:cubicBezTo>
                  <a:pt x="518" y="181"/>
                  <a:pt x="523" y="198"/>
                  <a:pt x="527" y="215"/>
                </a:cubicBezTo>
                <a:cubicBezTo>
                  <a:pt x="530" y="232"/>
                  <a:pt x="532" y="249"/>
                  <a:pt x="532" y="267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160280" y="2041560"/>
            <a:ext cx="491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Comportamiento estructural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47720" y="2788200"/>
            <a:ext cx="440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sistema debe mostrar, en consola: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3350160"/>
            <a:ext cx="692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Cambios producidos en la estructura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76160" y="4463640"/>
            <a:ext cx="267120" cy="245520"/>
          </a:xfrm>
          <a:custGeom>
            <a:avLst/>
            <a:gdLst/>
            <a:ahLst/>
            <a:rect l="0" t="0" r="r" b="b"/>
            <a:pathLst>
              <a:path w="742" h="682">
                <a:moveTo>
                  <a:pt x="741" y="496"/>
                </a:moveTo>
                <a:cubicBezTo>
                  <a:pt x="746" y="445"/>
                  <a:pt x="730" y="399"/>
                  <a:pt x="697" y="366"/>
                </a:cubicBezTo>
                <a:lnTo>
                  <a:pt x="350" y="18"/>
                </a:lnTo>
                <a:cubicBezTo>
                  <a:pt x="341" y="10"/>
                  <a:pt x="328" y="10"/>
                  <a:pt x="320" y="18"/>
                </a:cubicBezTo>
                <a:cubicBezTo>
                  <a:pt x="311" y="26"/>
                  <a:pt x="311" y="40"/>
                  <a:pt x="320" y="48"/>
                </a:cubicBezTo>
                <a:lnTo>
                  <a:pt x="667" y="396"/>
                </a:lnTo>
                <a:cubicBezTo>
                  <a:pt x="691" y="420"/>
                  <a:pt x="702" y="454"/>
                  <a:pt x="699" y="492"/>
                </a:cubicBezTo>
                <a:cubicBezTo>
                  <a:pt x="695" y="529"/>
                  <a:pt x="678" y="566"/>
                  <a:pt x="652" y="592"/>
                </a:cubicBezTo>
                <a:cubicBezTo>
                  <a:pt x="626" y="618"/>
                  <a:pt x="589" y="635"/>
                  <a:pt x="552" y="638"/>
                </a:cubicBezTo>
                <a:cubicBezTo>
                  <a:pt x="514" y="642"/>
                  <a:pt x="480" y="631"/>
                  <a:pt x="456" y="607"/>
                </a:cubicBezTo>
                <a:lnTo>
                  <a:pt x="63" y="215"/>
                </a:lnTo>
                <a:cubicBezTo>
                  <a:pt x="42" y="194"/>
                  <a:pt x="41" y="167"/>
                  <a:pt x="43" y="149"/>
                </a:cubicBezTo>
                <a:cubicBezTo>
                  <a:pt x="46" y="123"/>
                  <a:pt x="59" y="98"/>
                  <a:pt x="78" y="78"/>
                </a:cubicBezTo>
                <a:cubicBezTo>
                  <a:pt x="115" y="42"/>
                  <a:pt x="177" y="26"/>
                  <a:pt x="214" y="63"/>
                </a:cubicBezTo>
                <a:lnTo>
                  <a:pt x="532" y="381"/>
                </a:lnTo>
                <a:cubicBezTo>
                  <a:pt x="555" y="405"/>
                  <a:pt x="532" y="441"/>
                  <a:pt x="516" y="456"/>
                </a:cubicBezTo>
                <a:cubicBezTo>
                  <a:pt x="501" y="472"/>
                  <a:pt x="465" y="495"/>
                  <a:pt x="441" y="471"/>
                </a:cubicBezTo>
                <a:lnTo>
                  <a:pt x="199" y="230"/>
                </a:lnTo>
                <a:cubicBezTo>
                  <a:pt x="191" y="222"/>
                  <a:pt x="177" y="222"/>
                  <a:pt x="169" y="230"/>
                </a:cubicBezTo>
                <a:cubicBezTo>
                  <a:pt x="160" y="238"/>
                  <a:pt x="160" y="252"/>
                  <a:pt x="169" y="260"/>
                </a:cubicBezTo>
                <a:lnTo>
                  <a:pt x="410" y="501"/>
                </a:lnTo>
                <a:cubicBezTo>
                  <a:pt x="451" y="541"/>
                  <a:pt x="509" y="524"/>
                  <a:pt x="547" y="486"/>
                </a:cubicBezTo>
                <a:cubicBezTo>
                  <a:pt x="584" y="449"/>
                  <a:pt x="601" y="390"/>
                  <a:pt x="562" y="351"/>
                </a:cubicBezTo>
                <a:lnTo>
                  <a:pt x="244" y="33"/>
                </a:lnTo>
                <a:cubicBezTo>
                  <a:pt x="188" y="-23"/>
                  <a:pt x="99" y="-2"/>
                  <a:pt x="48" y="48"/>
                </a:cubicBezTo>
                <a:cubicBezTo>
                  <a:pt x="22" y="74"/>
                  <a:pt x="5" y="109"/>
                  <a:pt x="1" y="144"/>
                </a:cubicBezTo>
                <a:cubicBezTo>
                  <a:pt x="-4" y="184"/>
                  <a:pt x="7" y="219"/>
                  <a:pt x="33" y="245"/>
                </a:cubicBezTo>
                <a:lnTo>
                  <a:pt x="425" y="637"/>
                </a:lnTo>
                <a:cubicBezTo>
                  <a:pt x="455" y="666"/>
                  <a:pt x="495" y="682"/>
                  <a:pt x="539" y="682"/>
                </a:cubicBezTo>
                <a:cubicBezTo>
                  <a:pt x="544" y="682"/>
                  <a:pt x="550" y="681"/>
                  <a:pt x="556" y="681"/>
                </a:cubicBezTo>
                <a:cubicBezTo>
                  <a:pt x="603" y="677"/>
                  <a:pt x="649" y="655"/>
                  <a:pt x="682" y="622"/>
                </a:cubicBezTo>
                <a:cubicBezTo>
                  <a:pt x="715" y="589"/>
                  <a:pt x="737" y="543"/>
                  <a:pt x="741" y="49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3835800"/>
            <a:ext cx="518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clara de la lista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065240" y="4397760"/>
            <a:ext cx="678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Puedes usar salidas de texto o diagramas ASCII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03160" y="145728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9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5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80840" y="14648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8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1"/>
                </a:moveTo>
                <a:cubicBezTo>
                  <a:pt x="871" y="636"/>
                  <a:pt x="782" y="580"/>
                  <a:pt x="789" y="556"/>
                </a:cubicBezTo>
                <a:cubicBezTo>
                  <a:pt x="797" y="532"/>
                  <a:pt x="902" y="540"/>
                  <a:pt x="948" y="555"/>
                </a:cubicBezTo>
                <a:cubicBezTo>
                  <a:pt x="986" y="567"/>
                  <a:pt x="1006" y="590"/>
                  <a:pt x="1006" y="612"/>
                </a:cubicBezTo>
                <a:lnTo>
                  <a:pt x="1006" y="615"/>
                </a:lnTo>
                <a:cubicBezTo>
                  <a:pt x="1006" y="619"/>
                  <a:pt x="1006" y="622"/>
                  <a:pt x="1004" y="626"/>
                </a:cubicBezTo>
                <a:cubicBezTo>
                  <a:pt x="996" y="653"/>
                  <a:pt x="963" y="666"/>
                  <a:pt x="917" y="651"/>
                </a:cubicBezTo>
                <a:moveTo>
                  <a:pt x="58" y="555"/>
                </a:moveTo>
                <a:cubicBezTo>
                  <a:pt x="104" y="540"/>
                  <a:pt x="209" y="532"/>
                  <a:pt x="217" y="556"/>
                </a:cubicBezTo>
                <a:cubicBezTo>
                  <a:pt x="225" y="580"/>
                  <a:pt x="136" y="636"/>
                  <a:pt x="89" y="651"/>
                </a:cubicBezTo>
                <a:cubicBezTo>
                  <a:pt x="43" y="666"/>
                  <a:pt x="11" y="653"/>
                  <a:pt x="2" y="626"/>
                </a:cubicBezTo>
                <a:cubicBezTo>
                  <a:pt x="1" y="622"/>
                  <a:pt x="0" y="618"/>
                  <a:pt x="0" y="614"/>
                </a:cubicBezTo>
                <a:lnTo>
                  <a:pt x="0" y="613"/>
                </a:lnTo>
                <a:cubicBezTo>
                  <a:pt x="0" y="590"/>
                  <a:pt x="19" y="567"/>
                  <a:pt x="58" y="55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60280" y="1393560"/>
            <a:ext cx="4622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para subir nota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2857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2130840"/>
            <a:ext cx="609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terminas la funcionalidad básica, puedes añadir: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334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2702160"/>
            <a:ext cx="734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Ordenar canciones por título o duración dentro de cada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599840" y="3752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1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3188160"/>
            <a:ext cx="247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estadísticas: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599840" y="4238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852560" y="3597840"/>
            <a:ext cx="40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Número de canciones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852560" y="4083480"/>
            <a:ext cx="29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total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5200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4569120"/>
            <a:ext cx="470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interactivo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300320" y="5045400"/>
            <a:ext cx="691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simple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(Swing o JavaFX)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85880" y="214812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4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1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2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8"/>
                  <a:pt x="232" y="344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1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4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8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6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8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0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1"/>
                  <a:pt x="905" y="155"/>
                  <a:pt x="864" y="114"/>
                </a:cubicBezTo>
                <a:cubicBezTo>
                  <a:pt x="823" y="74"/>
                  <a:pt x="757" y="74"/>
                  <a:pt x="716" y="11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60280" y="2079360"/>
            <a:ext cx="420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2816640"/>
            <a:ext cx="739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código debe seguir principios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3485880" y="34192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6" y="16"/>
                  <a:pt x="2965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4"/>
                </a:lnTo>
                <a:cubicBezTo>
                  <a:pt x="3044" y="885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5"/>
                  <a:pt x="3023" y="954"/>
                  <a:pt x="3017" y="962"/>
                </a:cubicBezTo>
                <a:cubicBezTo>
                  <a:pt x="3011" y="971"/>
                  <a:pt x="3005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3387960"/>
            <a:ext cx="218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separadas: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3584160" y="35110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4714560" y="34192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458172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4811400" y="3511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553000" y="3419280"/>
            <a:ext cx="1609920" cy="371880"/>
          </a:xfrm>
          <a:custGeom>
            <a:avLst/>
            <a:gdLst/>
            <a:ahLst/>
            <a:rect l="0" t="0" r="r" b="b"/>
            <a:pathLst>
              <a:path w="447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313" y="0"/>
                </a:lnTo>
                <a:cubicBezTo>
                  <a:pt x="4324" y="0"/>
                  <a:pt x="4334" y="1"/>
                  <a:pt x="4344" y="3"/>
                </a:cubicBezTo>
                <a:cubicBezTo>
                  <a:pt x="4355" y="5"/>
                  <a:pt x="4365" y="8"/>
                  <a:pt x="4374" y="12"/>
                </a:cubicBezTo>
                <a:cubicBezTo>
                  <a:pt x="4384" y="16"/>
                  <a:pt x="4393" y="21"/>
                  <a:pt x="4402" y="27"/>
                </a:cubicBezTo>
                <a:cubicBezTo>
                  <a:pt x="4410" y="33"/>
                  <a:pt x="4418" y="39"/>
                  <a:pt x="4426" y="47"/>
                </a:cubicBezTo>
                <a:cubicBezTo>
                  <a:pt x="4433" y="54"/>
                  <a:pt x="4440" y="62"/>
                  <a:pt x="4445" y="71"/>
                </a:cubicBezTo>
                <a:cubicBezTo>
                  <a:pt x="4451" y="79"/>
                  <a:pt x="4456" y="88"/>
                  <a:pt x="4460" y="98"/>
                </a:cubicBezTo>
                <a:cubicBezTo>
                  <a:pt x="4464" y="108"/>
                  <a:pt x="4467" y="118"/>
                  <a:pt x="4469" y="128"/>
                </a:cubicBezTo>
                <a:cubicBezTo>
                  <a:pt x="4471" y="138"/>
                  <a:pt x="4472" y="148"/>
                  <a:pt x="4472" y="159"/>
                </a:cubicBezTo>
                <a:lnTo>
                  <a:pt x="4472" y="874"/>
                </a:lnTo>
                <a:cubicBezTo>
                  <a:pt x="4472" y="885"/>
                  <a:pt x="4471" y="895"/>
                  <a:pt x="4469" y="905"/>
                </a:cubicBezTo>
                <a:cubicBezTo>
                  <a:pt x="4467" y="915"/>
                  <a:pt x="4464" y="925"/>
                  <a:pt x="4460" y="935"/>
                </a:cubicBezTo>
                <a:cubicBezTo>
                  <a:pt x="4456" y="945"/>
                  <a:pt x="4451" y="954"/>
                  <a:pt x="4445" y="962"/>
                </a:cubicBezTo>
                <a:cubicBezTo>
                  <a:pt x="4440" y="971"/>
                  <a:pt x="4433" y="979"/>
                  <a:pt x="4426" y="986"/>
                </a:cubicBezTo>
                <a:cubicBezTo>
                  <a:pt x="4418" y="994"/>
                  <a:pt x="4410" y="1000"/>
                  <a:pt x="4402" y="1006"/>
                </a:cubicBezTo>
                <a:cubicBezTo>
                  <a:pt x="4393" y="1012"/>
                  <a:pt x="4384" y="1017"/>
                  <a:pt x="4374" y="1021"/>
                </a:cubicBezTo>
                <a:cubicBezTo>
                  <a:pt x="4365" y="1025"/>
                  <a:pt x="4355" y="1028"/>
                  <a:pt x="4344" y="1030"/>
                </a:cubicBezTo>
                <a:cubicBezTo>
                  <a:pt x="4334" y="1032"/>
                  <a:pt x="4324" y="1033"/>
                  <a:pt x="431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542160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5651280" y="351108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ListaGenero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296120" y="3419280"/>
            <a:ext cx="704880" cy="371880"/>
          </a:xfrm>
          <a:custGeom>
            <a:avLst/>
            <a:gdLst/>
            <a:ahLst/>
            <a:rect l="0" t="0" r="r" b="b"/>
            <a:pathLst>
              <a:path w="19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0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74"/>
                </a:lnTo>
                <a:cubicBezTo>
                  <a:pt x="1958" y="885"/>
                  <a:pt x="1957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0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16508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7394760" y="3511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4047840" y="390492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600" y="0"/>
                </a:lnTo>
                <a:cubicBezTo>
                  <a:pt x="3610" y="0"/>
                  <a:pt x="3620" y="1"/>
                  <a:pt x="3631" y="3"/>
                </a:cubicBezTo>
                <a:cubicBezTo>
                  <a:pt x="3641" y="5"/>
                  <a:pt x="3651" y="9"/>
                  <a:pt x="3660" y="12"/>
                </a:cubicBezTo>
                <a:cubicBezTo>
                  <a:pt x="3670" y="16"/>
                  <a:pt x="3679" y="21"/>
                  <a:pt x="3688" y="27"/>
                </a:cubicBezTo>
                <a:cubicBezTo>
                  <a:pt x="3696" y="33"/>
                  <a:pt x="3705" y="40"/>
                  <a:pt x="3712" y="47"/>
                </a:cubicBezTo>
                <a:cubicBezTo>
                  <a:pt x="3719" y="54"/>
                  <a:pt x="3726" y="62"/>
                  <a:pt x="3732" y="71"/>
                </a:cubicBezTo>
                <a:cubicBezTo>
                  <a:pt x="3737" y="80"/>
                  <a:pt x="3742" y="89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9"/>
                  <a:pt x="3758" y="159"/>
                </a:cubicBezTo>
                <a:lnTo>
                  <a:pt x="3758" y="874"/>
                </a:lnTo>
                <a:cubicBezTo>
                  <a:pt x="3758" y="884"/>
                  <a:pt x="3757" y="894"/>
                  <a:pt x="3755" y="905"/>
                </a:cubicBezTo>
                <a:cubicBezTo>
                  <a:pt x="3753" y="915"/>
                  <a:pt x="3750" y="925"/>
                  <a:pt x="3746" y="934"/>
                </a:cubicBezTo>
                <a:cubicBezTo>
                  <a:pt x="3742" y="944"/>
                  <a:pt x="3737" y="953"/>
                  <a:pt x="3732" y="962"/>
                </a:cubicBezTo>
                <a:cubicBezTo>
                  <a:pt x="3726" y="970"/>
                  <a:pt x="3719" y="978"/>
                  <a:pt x="3712" y="986"/>
                </a:cubicBezTo>
                <a:cubicBezTo>
                  <a:pt x="3705" y="993"/>
                  <a:pt x="3696" y="1000"/>
                  <a:pt x="3688" y="1006"/>
                </a:cubicBezTo>
                <a:cubicBezTo>
                  <a:pt x="3679" y="1012"/>
                  <a:pt x="3670" y="1017"/>
                  <a:pt x="3660" y="1021"/>
                </a:cubicBezTo>
                <a:cubicBezTo>
                  <a:pt x="3651" y="1025"/>
                  <a:pt x="3641" y="1028"/>
                  <a:pt x="3631" y="1030"/>
                </a:cubicBezTo>
                <a:cubicBezTo>
                  <a:pt x="3620" y="1032"/>
                  <a:pt x="3610" y="1033"/>
                  <a:pt x="36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3873960"/>
            <a:ext cx="274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 reutilizables: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4142520" y="3996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agregar()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533920" y="390492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8" y="0"/>
                </a:lnTo>
                <a:cubicBezTo>
                  <a:pt x="3238" y="0"/>
                  <a:pt x="3248" y="1"/>
                  <a:pt x="3260" y="3"/>
                </a:cubicBezTo>
                <a:cubicBezTo>
                  <a:pt x="3270" y="5"/>
                  <a:pt x="3280" y="9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6" y="80"/>
                  <a:pt x="3371" y="89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9"/>
                  <a:pt x="3387" y="159"/>
                </a:cubicBezTo>
                <a:lnTo>
                  <a:pt x="3387" y="874"/>
                </a:lnTo>
                <a:cubicBezTo>
                  <a:pt x="3387" y="884"/>
                  <a:pt x="3386" y="894"/>
                  <a:pt x="3384" y="905"/>
                </a:cubicBezTo>
                <a:cubicBezTo>
                  <a:pt x="3382" y="915"/>
                  <a:pt x="3379" y="925"/>
                  <a:pt x="3375" y="934"/>
                </a:cubicBezTo>
                <a:cubicBezTo>
                  <a:pt x="3371" y="944"/>
                  <a:pt x="3366" y="953"/>
                  <a:pt x="3361" y="962"/>
                </a:cubicBezTo>
                <a:cubicBezTo>
                  <a:pt x="3355" y="970"/>
                  <a:pt x="3348" y="978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48" y="1032"/>
                  <a:pt x="3238" y="1033"/>
                  <a:pt x="32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39820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5627880" y="39967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buscar()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6886440" y="3904920"/>
            <a:ext cx="1486080" cy="371880"/>
          </a:xfrm>
          <a:custGeom>
            <a:avLst/>
            <a:gdLst/>
            <a:ahLst/>
            <a:rect l="0" t="0" r="r" b="b"/>
            <a:pathLst>
              <a:path w="412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0" y="1"/>
                  <a:pt x="4001" y="3"/>
                </a:cubicBezTo>
                <a:cubicBezTo>
                  <a:pt x="4011" y="5"/>
                  <a:pt x="4021" y="9"/>
                  <a:pt x="4030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6" y="33"/>
                  <a:pt x="4075" y="40"/>
                  <a:pt x="4082" y="47"/>
                </a:cubicBezTo>
                <a:cubicBezTo>
                  <a:pt x="4089" y="54"/>
                  <a:pt x="4096" y="62"/>
                  <a:pt x="4102" y="71"/>
                </a:cubicBezTo>
                <a:cubicBezTo>
                  <a:pt x="4107" y="80"/>
                  <a:pt x="4112" y="89"/>
                  <a:pt x="4116" y="98"/>
                </a:cubicBezTo>
                <a:cubicBezTo>
                  <a:pt x="4120" y="108"/>
                  <a:pt x="4123" y="118"/>
                  <a:pt x="4125" y="128"/>
                </a:cubicBezTo>
                <a:cubicBezTo>
                  <a:pt x="4127" y="138"/>
                  <a:pt x="4128" y="149"/>
                  <a:pt x="4128" y="159"/>
                </a:cubicBezTo>
                <a:lnTo>
                  <a:pt x="4128" y="874"/>
                </a:lnTo>
                <a:cubicBezTo>
                  <a:pt x="4128" y="884"/>
                  <a:pt x="4127" y="894"/>
                  <a:pt x="4125" y="905"/>
                </a:cubicBezTo>
                <a:cubicBezTo>
                  <a:pt x="4123" y="915"/>
                  <a:pt x="4120" y="925"/>
                  <a:pt x="4116" y="934"/>
                </a:cubicBezTo>
                <a:cubicBezTo>
                  <a:pt x="4112" y="944"/>
                  <a:pt x="4107" y="953"/>
                  <a:pt x="4102" y="962"/>
                </a:cubicBezTo>
                <a:cubicBezTo>
                  <a:pt x="4096" y="970"/>
                  <a:pt x="4089" y="978"/>
                  <a:pt x="4082" y="986"/>
                </a:cubicBezTo>
                <a:cubicBezTo>
                  <a:pt x="4075" y="993"/>
                  <a:pt x="4066" y="1000"/>
                  <a:pt x="4058" y="1006"/>
                </a:cubicBezTo>
                <a:cubicBezTo>
                  <a:pt x="4049" y="1012"/>
                  <a:pt x="4040" y="1017"/>
                  <a:pt x="4030" y="1021"/>
                </a:cubicBezTo>
                <a:cubicBezTo>
                  <a:pt x="4021" y="1025"/>
                  <a:pt x="4011" y="1028"/>
                  <a:pt x="4001" y="1030"/>
                </a:cubicBezTo>
                <a:cubicBezTo>
                  <a:pt x="3990" y="1032"/>
                  <a:pt x="3980" y="1033"/>
                  <a:pt x="397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675432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6984000" y="399672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eliminar()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505720" y="390492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99" y="0"/>
                </a:lnTo>
                <a:cubicBezTo>
                  <a:pt x="3610" y="0"/>
                  <a:pt x="3620" y="1"/>
                  <a:pt x="3630" y="3"/>
                </a:cubicBezTo>
                <a:cubicBezTo>
                  <a:pt x="3640" y="5"/>
                  <a:pt x="3650" y="9"/>
                  <a:pt x="3660" y="12"/>
                </a:cubicBezTo>
                <a:cubicBezTo>
                  <a:pt x="3669" y="16"/>
                  <a:pt x="3679" y="21"/>
                  <a:pt x="3687" y="27"/>
                </a:cubicBezTo>
                <a:cubicBezTo>
                  <a:pt x="3696" y="33"/>
                  <a:pt x="3704" y="40"/>
                  <a:pt x="3711" y="47"/>
                </a:cubicBezTo>
                <a:cubicBezTo>
                  <a:pt x="3719" y="54"/>
                  <a:pt x="3725" y="62"/>
                  <a:pt x="3731" y="71"/>
                </a:cubicBezTo>
                <a:cubicBezTo>
                  <a:pt x="3737" y="80"/>
                  <a:pt x="3742" y="89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9"/>
                  <a:pt x="3758" y="159"/>
                </a:cubicBezTo>
                <a:lnTo>
                  <a:pt x="3758" y="874"/>
                </a:lnTo>
                <a:cubicBezTo>
                  <a:pt x="3758" y="884"/>
                  <a:pt x="3757" y="894"/>
                  <a:pt x="3755" y="905"/>
                </a:cubicBezTo>
                <a:cubicBezTo>
                  <a:pt x="3753" y="915"/>
                  <a:pt x="3750" y="925"/>
                  <a:pt x="3746" y="934"/>
                </a:cubicBezTo>
                <a:cubicBezTo>
                  <a:pt x="3742" y="944"/>
                  <a:pt x="3737" y="953"/>
                  <a:pt x="3731" y="962"/>
                </a:cubicBezTo>
                <a:cubicBezTo>
                  <a:pt x="3725" y="970"/>
                  <a:pt x="3719" y="978"/>
                  <a:pt x="3711" y="986"/>
                </a:cubicBezTo>
                <a:cubicBezTo>
                  <a:pt x="3704" y="993"/>
                  <a:pt x="3696" y="1000"/>
                  <a:pt x="3687" y="1006"/>
                </a:cubicBezTo>
                <a:cubicBezTo>
                  <a:pt x="3679" y="1012"/>
                  <a:pt x="3669" y="1017"/>
                  <a:pt x="3660" y="1021"/>
                </a:cubicBezTo>
                <a:cubicBezTo>
                  <a:pt x="3650" y="1025"/>
                  <a:pt x="3640" y="1028"/>
                  <a:pt x="3630" y="1030"/>
                </a:cubicBezTo>
                <a:cubicBezTo>
                  <a:pt x="3620" y="1032"/>
                  <a:pt x="3610" y="1033"/>
                  <a:pt x="35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836892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8598240" y="3996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mostrar()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300320" y="4359600"/>
            <a:ext cx="636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 entre lógica de datos y lógica de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821160" y="200124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851400" y="2030760"/>
            <a:ext cx="221400" cy="245160"/>
          </a:xfrm>
          <a:custGeom>
            <a:avLst/>
            <a:gdLst/>
            <a:ahLst/>
            <a:rect l="0" t="0" r="r" b="b"/>
            <a:pathLst>
              <a:path w="615" h="681"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871200" y="195228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7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7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41760" y="196236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5"/>
                </a:moveTo>
                <a:cubicBezTo>
                  <a:pt x="113" y="62"/>
                  <a:pt x="111" y="69"/>
                  <a:pt x="108" y="76"/>
                </a:cubicBezTo>
                <a:cubicBezTo>
                  <a:pt x="106" y="83"/>
                  <a:pt x="101" y="88"/>
                  <a:pt x="95" y="93"/>
                </a:cubicBezTo>
                <a:cubicBezTo>
                  <a:pt x="90" y="99"/>
                  <a:pt x="84" y="103"/>
                  <a:pt x="77" y="105"/>
                </a:cubicBezTo>
                <a:cubicBezTo>
                  <a:pt x="70" y="108"/>
                  <a:pt x="63" y="109"/>
                  <a:pt x="56" y="109"/>
                </a:cubicBezTo>
                <a:cubicBezTo>
                  <a:pt x="48" y="109"/>
                  <a:pt x="41" y="108"/>
                  <a:pt x="34" y="105"/>
                </a:cubicBezTo>
                <a:cubicBezTo>
                  <a:pt x="28" y="103"/>
                  <a:pt x="22" y="99"/>
                  <a:pt x="16" y="93"/>
                </a:cubicBezTo>
                <a:cubicBezTo>
                  <a:pt x="11" y="88"/>
                  <a:pt x="7" y="83"/>
                  <a:pt x="4" y="76"/>
                </a:cubicBezTo>
                <a:cubicBezTo>
                  <a:pt x="1" y="69"/>
                  <a:pt x="0" y="62"/>
                  <a:pt x="0" y="55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8"/>
                  <a:pt x="11" y="22"/>
                  <a:pt x="16" y="17"/>
                </a:cubicBezTo>
                <a:cubicBezTo>
                  <a:pt x="22" y="11"/>
                  <a:pt x="28" y="8"/>
                  <a:pt x="34" y="5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5"/>
                </a:cubicBezTo>
                <a:cubicBezTo>
                  <a:pt x="84" y="8"/>
                  <a:pt x="90" y="11"/>
                  <a:pt x="95" y="17"/>
                </a:cubicBezTo>
                <a:cubicBezTo>
                  <a:pt x="101" y="22"/>
                  <a:pt x="106" y="28"/>
                  <a:pt x="108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71200" y="207972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9"/>
                  <a:pt x="28" y="109"/>
                </a:cubicBezTo>
                <a:lnTo>
                  <a:pt x="476" y="109"/>
                </a:lnTo>
                <a:cubicBezTo>
                  <a:pt x="492" y="109"/>
                  <a:pt x="504" y="121"/>
                  <a:pt x="504" y="136"/>
                </a:cubicBezTo>
                <a:moveTo>
                  <a:pt x="504" y="245"/>
                </a:moveTo>
                <a:cubicBezTo>
                  <a:pt x="504" y="260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60"/>
                  <a:pt x="0" y="245"/>
                </a:cubicBezTo>
                <a:cubicBezTo>
                  <a:pt x="0" y="230"/>
                  <a:pt x="13" y="218"/>
                  <a:pt x="28" y="218"/>
                </a:cubicBezTo>
                <a:lnTo>
                  <a:pt x="476" y="218"/>
                </a:lnTo>
                <a:cubicBezTo>
                  <a:pt x="492" y="218"/>
                  <a:pt x="504" y="230"/>
                  <a:pt x="504" y="245"/>
                </a:cubicBezTo>
                <a:moveTo>
                  <a:pt x="504" y="354"/>
                </a:moveTo>
                <a:cubicBezTo>
                  <a:pt x="504" y="370"/>
                  <a:pt x="492" y="382"/>
                  <a:pt x="476" y="382"/>
                </a:cubicBezTo>
                <a:lnTo>
                  <a:pt x="28" y="382"/>
                </a:lnTo>
                <a:cubicBezTo>
                  <a:pt x="13" y="382"/>
                  <a:pt x="0" y="370"/>
                  <a:pt x="0" y="354"/>
                </a:cubicBezTo>
                <a:cubicBezTo>
                  <a:pt x="0" y="339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9"/>
                  <a:pt x="504" y="354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60280" y="1888920"/>
            <a:ext cx="332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300320" y="2626200"/>
            <a:ext cx="180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300320" y="3111840"/>
            <a:ext cx="625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referencias entre objetos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(listas enlazadas)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300320" y="3588120"/>
            <a:ext cx="687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errores: listas vacías, género no existente,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300320" y="4073760"/>
            <a:ext cx="35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propias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(POO)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300320" y="4559760"/>
            <a:ext cx="658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estructura antes y después de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48960" y="2190600"/>
            <a:ext cx="164160" cy="159480"/>
          </a:xfrm>
          <a:custGeom>
            <a:avLst/>
            <a:gdLst/>
            <a:ahLst/>
            <a:rect l="0" t="0" r="r" b="b"/>
            <a:pathLst>
              <a:path w="456" h="443">
                <a:moveTo>
                  <a:pt x="439" y="261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4"/>
                  <a:pt x="92" y="54"/>
                </a:cubicBezTo>
                <a:cubicBezTo>
                  <a:pt x="92" y="69"/>
                  <a:pt x="98" y="83"/>
                  <a:pt x="108" y="93"/>
                </a:cubicBezTo>
                <a:lnTo>
                  <a:pt x="0" y="198"/>
                </a:lnTo>
                <a:lnTo>
                  <a:pt x="252" y="443"/>
                </a:lnTo>
                <a:lnTo>
                  <a:pt x="360" y="339"/>
                </a:lnTo>
                <a:cubicBezTo>
                  <a:pt x="370" y="348"/>
                  <a:pt x="384" y="354"/>
                  <a:pt x="400" y="354"/>
                </a:cubicBezTo>
                <a:cubicBezTo>
                  <a:pt x="431" y="354"/>
                  <a:pt x="456" y="330"/>
                  <a:pt x="456" y="299"/>
                </a:cubicBezTo>
                <a:cubicBezTo>
                  <a:pt x="456" y="284"/>
                  <a:pt x="449" y="270"/>
                  <a:pt x="439" y="26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11080" y="219060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112" y="0"/>
                </a:moveTo>
                <a:cubicBezTo>
                  <a:pt x="50" y="0"/>
                  <a:pt x="0" y="49"/>
                  <a:pt x="0" y="109"/>
                </a:cubicBezTo>
                <a:lnTo>
                  <a:pt x="0" y="871"/>
                </a:lnTo>
                <a:cubicBezTo>
                  <a:pt x="0" y="931"/>
                  <a:pt x="50" y="980"/>
                  <a:pt x="112" y="980"/>
                </a:cubicBezTo>
                <a:lnTo>
                  <a:pt x="727" y="980"/>
                </a:lnTo>
                <a:cubicBezTo>
                  <a:pt x="789" y="980"/>
                  <a:pt x="839" y="931"/>
                  <a:pt x="839" y="871"/>
                </a:cubicBezTo>
                <a:lnTo>
                  <a:pt x="839" y="300"/>
                </a:lnTo>
                <a:lnTo>
                  <a:pt x="586" y="300"/>
                </a:lnTo>
                <a:cubicBezTo>
                  <a:pt x="558" y="300"/>
                  <a:pt x="531" y="273"/>
                  <a:pt x="531" y="245"/>
                </a:cubicBezTo>
                <a:lnTo>
                  <a:pt x="531" y="0"/>
                </a:lnTo>
                <a:lnTo>
                  <a:pt x="112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51400" y="2190600"/>
            <a:ext cx="261720" cy="284400"/>
          </a:xfrm>
          <a:custGeom>
            <a:avLst/>
            <a:gdLst/>
            <a:ahLst/>
            <a:rect l="0" t="0" r="r" b="b"/>
            <a:pathLst>
              <a:path w="727" h="790">
                <a:moveTo>
                  <a:pt x="364" y="0"/>
                </a:moveTo>
                <a:lnTo>
                  <a:pt x="364" y="245"/>
                </a:lnTo>
                <a:cubicBezTo>
                  <a:pt x="364" y="305"/>
                  <a:pt x="414" y="353"/>
                  <a:pt x="475" y="353"/>
                </a:cubicBezTo>
                <a:lnTo>
                  <a:pt x="727" y="353"/>
                </a:lnTo>
                <a:lnTo>
                  <a:pt x="727" y="299"/>
                </a:lnTo>
                <a:lnTo>
                  <a:pt x="475" y="299"/>
                </a:lnTo>
                <a:cubicBezTo>
                  <a:pt x="447" y="299"/>
                  <a:pt x="420" y="272"/>
                  <a:pt x="420" y="245"/>
                </a:cubicBezTo>
                <a:lnTo>
                  <a:pt x="420" y="0"/>
                </a:lnTo>
                <a:lnTo>
                  <a:pt x="364" y="0"/>
                </a:lnTo>
                <a:moveTo>
                  <a:pt x="280" y="217"/>
                </a:moveTo>
                <a:cubicBezTo>
                  <a:pt x="280" y="232"/>
                  <a:pt x="267" y="245"/>
                  <a:pt x="252" y="245"/>
                </a:cubicBezTo>
                <a:lnTo>
                  <a:pt x="28" y="245"/>
                </a:lnTo>
                <a:cubicBezTo>
                  <a:pt x="12" y="245"/>
                  <a:pt x="0" y="232"/>
                  <a:pt x="0" y="217"/>
                </a:cubicBezTo>
                <a:cubicBezTo>
                  <a:pt x="0" y="202"/>
                  <a:pt x="12" y="190"/>
                  <a:pt x="28" y="190"/>
                </a:cubicBezTo>
                <a:lnTo>
                  <a:pt x="252" y="190"/>
                </a:lnTo>
                <a:cubicBezTo>
                  <a:pt x="267" y="190"/>
                  <a:pt x="280" y="202"/>
                  <a:pt x="280" y="217"/>
                </a:cubicBezTo>
                <a:moveTo>
                  <a:pt x="280" y="326"/>
                </a:moveTo>
                <a:cubicBezTo>
                  <a:pt x="280" y="341"/>
                  <a:pt x="267" y="353"/>
                  <a:pt x="252" y="353"/>
                </a:cubicBezTo>
                <a:lnTo>
                  <a:pt x="28" y="353"/>
                </a:lnTo>
                <a:cubicBezTo>
                  <a:pt x="12" y="353"/>
                  <a:pt x="0" y="341"/>
                  <a:pt x="0" y="326"/>
                </a:cubicBezTo>
                <a:cubicBezTo>
                  <a:pt x="0" y="311"/>
                  <a:pt x="12" y="299"/>
                  <a:pt x="28" y="299"/>
                </a:cubicBezTo>
                <a:lnTo>
                  <a:pt x="252" y="299"/>
                </a:lnTo>
                <a:cubicBezTo>
                  <a:pt x="267" y="299"/>
                  <a:pt x="280" y="311"/>
                  <a:pt x="280" y="326"/>
                </a:cubicBezTo>
                <a:moveTo>
                  <a:pt x="615" y="435"/>
                </a:moveTo>
                <a:cubicBezTo>
                  <a:pt x="615" y="450"/>
                  <a:pt x="603" y="462"/>
                  <a:pt x="587" y="462"/>
                </a:cubicBezTo>
                <a:lnTo>
                  <a:pt x="28" y="462"/>
                </a:lnTo>
                <a:cubicBezTo>
                  <a:pt x="12" y="462"/>
                  <a:pt x="0" y="450"/>
                  <a:pt x="0" y="435"/>
                </a:cubicBezTo>
                <a:cubicBezTo>
                  <a:pt x="0" y="420"/>
                  <a:pt x="12" y="408"/>
                  <a:pt x="28" y="408"/>
                </a:cubicBezTo>
                <a:lnTo>
                  <a:pt x="587" y="408"/>
                </a:lnTo>
                <a:cubicBezTo>
                  <a:pt x="603" y="408"/>
                  <a:pt x="615" y="420"/>
                  <a:pt x="615" y="435"/>
                </a:cubicBezTo>
                <a:moveTo>
                  <a:pt x="615" y="544"/>
                </a:moveTo>
                <a:cubicBezTo>
                  <a:pt x="615" y="559"/>
                  <a:pt x="603" y="571"/>
                  <a:pt x="587" y="571"/>
                </a:cubicBezTo>
                <a:lnTo>
                  <a:pt x="28" y="571"/>
                </a:lnTo>
                <a:cubicBezTo>
                  <a:pt x="12" y="571"/>
                  <a:pt x="0" y="559"/>
                  <a:pt x="0" y="544"/>
                </a:cubicBezTo>
                <a:cubicBezTo>
                  <a:pt x="0" y="529"/>
                  <a:pt x="12" y="517"/>
                  <a:pt x="28" y="517"/>
                </a:cubicBezTo>
                <a:lnTo>
                  <a:pt x="587" y="517"/>
                </a:lnTo>
                <a:cubicBezTo>
                  <a:pt x="603" y="517"/>
                  <a:pt x="615" y="529"/>
                  <a:pt x="615" y="544"/>
                </a:cubicBezTo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cubicBezTo>
                  <a:pt x="0" y="639"/>
                  <a:pt x="12" y="626"/>
                  <a:pt x="28" y="626"/>
                </a:cubicBezTo>
                <a:lnTo>
                  <a:pt x="587" y="626"/>
                </a:lnTo>
                <a:cubicBezTo>
                  <a:pt x="603" y="626"/>
                  <a:pt x="615" y="639"/>
                  <a:pt x="615" y="654"/>
                </a:cubicBezTo>
                <a:moveTo>
                  <a:pt x="615" y="762"/>
                </a:moveTo>
                <a:cubicBezTo>
                  <a:pt x="615" y="777"/>
                  <a:pt x="603" y="790"/>
                  <a:pt x="587" y="790"/>
                </a:cubicBezTo>
                <a:lnTo>
                  <a:pt x="28" y="790"/>
                </a:lnTo>
                <a:cubicBezTo>
                  <a:pt x="12" y="790"/>
                  <a:pt x="0" y="777"/>
                  <a:pt x="0" y="762"/>
                </a:cubicBezTo>
                <a:cubicBezTo>
                  <a:pt x="0" y="747"/>
                  <a:pt x="12" y="735"/>
                  <a:pt x="28" y="735"/>
                </a:cubicBezTo>
                <a:lnTo>
                  <a:pt x="587" y="735"/>
                </a:lnTo>
                <a:cubicBezTo>
                  <a:pt x="603" y="735"/>
                  <a:pt x="615" y="747"/>
                  <a:pt x="615" y="76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2295360" y="28954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300320" y="2864160"/>
            <a:ext cx="9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38896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3128400" y="2864160"/>
            <a:ext cx="378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 y bien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300320" y="3350160"/>
            <a:ext cx="650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de pruebas en consola (capturas o ejemplos)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300320" y="3835800"/>
            <a:ext cx="479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opcional del diseño de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300320" y="4321440"/>
            <a:ext cx="642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 breve de ampliaciones realizadas (si hay)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80840" y="15238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838440" y="158220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487"/>
                </a:lnTo>
                <a:lnTo>
                  <a:pt x="118" y="361"/>
                </a:lnTo>
                <a:cubicBezTo>
                  <a:pt x="89" y="335"/>
                  <a:pt x="44" y="337"/>
                  <a:pt x="18" y="364"/>
                </a:cubicBezTo>
                <a:cubicBezTo>
                  <a:pt x="-8" y="392"/>
                  <a:pt x="-6" y="435"/>
                  <a:pt x="22" y="461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3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60280" y="1460520"/>
            <a:ext cx="343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Resultado esperado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747720" y="2197440"/>
            <a:ext cx="234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aplicación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065240" y="2759400"/>
            <a:ext cx="627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Gestionar listas enlazadas de canciones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065240" y="3178440"/>
            <a:ext cx="671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Permitir operaciones de búsqueda, eliminación, listado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065240" y="3588120"/>
            <a:ext cx="788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Representar visualmente (por texto) los cambios en la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771480" y="4619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06040" y="465408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832680" y="468072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3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8"/>
                  <a:pt x="309" y="405"/>
                  <a:pt x="296" y="410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6"/>
                  <a:pt x="133" y="410"/>
                </a:cubicBezTo>
                <a:cubicBezTo>
                  <a:pt x="120" y="405"/>
                  <a:pt x="107" y="398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3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863280" y="471168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886320" y="47343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5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5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906120" y="47595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903960" y="47455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954360" y="46195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10800" y="46436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065240" y="4007160"/>
            <a:ext cx="446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Ser funcional, modular y mantenible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065240" y="4569120"/>
            <a:ext cx="946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tu propia biblioteca musical y entiende cómo viven las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4988160"/>
            <a:ext cx="129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dinámicas!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62640" y="239364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6"/>
                </a:moveTo>
                <a:cubicBezTo>
                  <a:pt x="331" y="64"/>
                  <a:pt x="329" y="74"/>
                  <a:pt x="327" y="82"/>
                </a:cubicBezTo>
                <a:cubicBezTo>
                  <a:pt x="312" y="141"/>
                  <a:pt x="246" y="206"/>
                  <a:pt x="154" y="200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28440" y="239688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69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4"/>
                </a:cubicBezTo>
                <a:cubicBezTo>
                  <a:pt x="121" y="118"/>
                  <a:pt x="157" y="74"/>
                  <a:pt x="222" y="67"/>
                </a:cubicBezTo>
                <a:cubicBezTo>
                  <a:pt x="253" y="64"/>
                  <a:pt x="313" y="89"/>
                  <a:pt x="417" y="89"/>
                </a:cubicBezTo>
                <a:cubicBezTo>
                  <a:pt x="421" y="79"/>
                  <a:pt x="422" y="72"/>
                  <a:pt x="422" y="72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86600" y="21906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6"/>
                </a:cubicBezTo>
                <a:cubicBezTo>
                  <a:pt x="959" y="529"/>
                  <a:pt x="953" y="468"/>
                  <a:pt x="953" y="468"/>
                </a:cubicBezTo>
                <a:cubicBezTo>
                  <a:pt x="998" y="387"/>
                  <a:pt x="939" y="310"/>
                  <a:pt x="939" y="310"/>
                </a:cubicBezTo>
                <a:cubicBezTo>
                  <a:pt x="933" y="223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1"/>
                  <a:pt x="350" y="20"/>
                </a:cubicBezTo>
                <a:cubicBezTo>
                  <a:pt x="327" y="27"/>
                  <a:pt x="249" y="43"/>
                  <a:pt x="191" y="77"/>
                </a:cubicBezTo>
                <a:cubicBezTo>
                  <a:pt x="11" y="184"/>
                  <a:pt x="-2" y="352"/>
                  <a:pt x="0" y="379"/>
                </a:cubicBezTo>
                <a:cubicBezTo>
                  <a:pt x="14" y="531"/>
                  <a:pt x="124" y="558"/>
                  <a:pt x="194" y="574"/>
                </a:cubicBezTo>
                <a:cubicBezTo>
                  <a:pt x="210" y="617"/>
                  <a:pt x="271" y="696"/>
                  <a:pt x="378" y="667"/>
                </a:cubicBezTo>
                <a:cubicBezTo>
                  <a:pt x="511" y="644"/>
                  <a:pt x="567" y="606"/>
                  <a:pt x="600" y="606"/>
                </a:cubicBezTo>
                <a:cubicBezTo>
                  <a:pt x="632" y="606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06040" y="221292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3"/>
                  <a:pt x="586" y="312"/>
                </a:cubicBezTo>
                <a:cubicBezTo>
                  <a:pt x="641" y="311"/>
                  <a:pt x="686" y="289"/>
                  <a:pt x="707" y="267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9"/>
                </a:cubicBezTo>
                <a:cubicBezTo>
                  <a:pt x="669" y="266"/>
                  <a:pt x="632" y="284"/>
                  <a:pt x="585" y="285"/>
                </a:cubicBezTo>
                <a:cubicBezTo>
                  <a:pt x="577" y="286"/>
                  <a:pt x="568" y="285"/>
                  <a:pt x="559" y="284"/>
                </a:cubicBezTo>
                <a:cubicBezTo>
                  <a:pt x="526" y="281"/>
                  <a:pt x="485" y="277"/>
                  <a:pt x="412" y="315"/>
                </a:cubicBezTo>
                <a:cubicBezTo>
                  <a:pt x="394" y="325"/>
                  <a:pt x="368" y="329"/>
                  <a:pt x="341" y="331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3"/>
                  <a:pt x="330" y="153"/>
                </a:cubicBezTo>
                <a:cubicBezTo>
                  <a:pt x="341" y="153"/>
                  <a:pt x="352" y="150"/>
                  <a:pt x="362" y="144"/>
                </a:cubicBezTo>
                <a:cubicBezTo>
                  <a:pt x="369" y="141"/>
                  <a:pt x="371" y="132"/>
                  <a:pt x="368" y="126"/>
                </a:cubicBezTo>
                <a:cubicBezTo>
                  <a:pt x="364" y="119"/>
                  <a:pt x="355" y="117"/>
                  <a:pt x="349" y="121"/>
                </a:cubicBezTo>
                <a:cubicBezTo>
                  <a:pt x="331" y="130"/>
                  <a:pt x="307" y="125"/>
                  <a:pt x="296" y="108"/>
                </a:cubicBezTo>
                <a:cubicBezTo>
                  <a:pt x="292" y="102"/>
                  <a:pt x="283" y="100"/>
                  <a:pt x="277" y="104"/>
                </a:cubicBezTo>
                <a:cubicBezTo>
                  <a:pt x="270" y="108"/>
                  <a:pt x="268" y="116"/>
                  <a:pt x="273" y="123"/>
                </a:cubicBezTo>
                <a:cubicBezTo>
                  <a:pt x="279" y="133"/>
                  <a:pt x="289" y="140"/>
                  <a:pt x="299" y="145"/>
                </a:cubicBezTo>
                <a:cubicBezTo>
                  <a:pt x="285" y="174"/>
                  <a:pt x="257" y="250"/>
                  <a:pt x="309" y="334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10"/>
                </a:cubicBezTo>
                <a:cubicBezTo>
                  <a:pt x="136" y="407"/>
                  <a:pt x="72" y="391"/>
                  <a:pt x="61" y="322"/>
                </a:cubicBezTo>
                <a:cubicBezTo>
                  <a:pt x="68" y="317"/>
                  <a:pt x="74" y="310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7"/>
                  <a:pt x="44" y="302"/>
                  <a:pt x="38" y="304"/>
                </a:cubicBezTo>
                <a:cubicBezTo>
                  <a:pt x="33" y="306"/>
                  <a:pt x="26" y="305"/>
                  <a:pt x="20" y="302"/>
                </a:cubicBezTo>
                <a:cubicBezTo>
                  <a:pt x="14" y="298"/>
                  <a:pt x="5" y="301"/>
                  <a:pt x="1" y="307"/>
                </a:cubicBezTo>
                <a:cubicBezTo>
                  <a:pt x="-2" y="314"/>
                  <a:pt x="0" y="322"/>
                  <a:pt x="7" y="326"/>
                </a:cubicBezTo>
                <a:cubicBezTo>
                  <a:pt x="15" y="330"/>
                  <a:pt x="23" y="332"/>
                  <a:pt x="32" y="332"/>
                </a:cubicBezTo>
                <a:cubicBezTo>
                  <a:pt x="33" y="332"/>
                  <a:pt x="34" y="332"/>
                  <a:pt x="35" y="331"/>
                </a:cubicBezTo>
                <a:cubicBezTo>
                  <a:pt x="48" y="397"/>
                  <a:pt x="101" y="426"/>
                  <a:pt x="139" y="436"/>
                </a:cubicBezTo>
                <a:cubicBezTo>
                  <a:pt x="134" y="446"/>
                  <a:pt x="131" y="457"/>
                  <a:pt x="130" y="468"/>
                </a:cubicBezTo>
                <a:cubicBezTo>
                  <a:pt x="129" y="476"/>
                  <a:pt x="135" y="482"/>
                  <a:pt x="142" y="483"/>
                </a:cubicBezTo>
                <a:lnTo>
                  <a:pt x="144" y="483"/>
                </a:lnTo>
                <a:cubicBezTo>
                  <a:pt x="151" y="483"/>
                  <a:pt x="157" y="478"/>
                  <a:pt x="158" y="470"/>
                </a:cubicBezTo>
                <a:cubicBezTo>
                  <a:pt x="161" y="437"/>
                  <a:pt x="193" y="402"/>
                  <a:pt x="222" y="384"/>
                </a:cubicBezTo>
                <a:cubicBezTo>
                  <a:pt x="249" y="367"/>
                  <a:pt x="288" y="363"/>
                  <a:pt x="326" y="360"/>
                </a:cubicBezTo>
                <a:cubicBezTo>
                  <a:pt x="363" y="357"/>
                  <a:pt x="398" y="354"/>
                  <a:pt x="425" y="339"/>
                </a:cubicBezTo>
                <a:moveTo>
                  <a:pt x="786" y="298"/>
                </a:moveTo>
                <a:cubicBezTo>
                  <a:pt x="782" y="305"/>
                  <a:pt x="785" y="313"/>
                  <a:pt x="791" y="317"/>
                </a:cubicBezTo>
                <a:cubicBezTo>
                  <a:pt x="793" y="318"/>
                  <a:pt x="796" y="318"/>
                  <a:pt x="798" y="318"/>
                </a:cubicBezTo>
                <a:cubicBezTo>
                  <a:pt x="803" y="318"/>
                  <a:pt x="808" y="316"/>
                  <a:pt x="810" y="311"/>
                </a:cubicBezTo>
                <a:cubicBezTo>
                  <a:pt x="811" y="310"/>
                  <a:pt x="862" y="218"/>
                  <a:pt x="766" y="155"/>
                </a:cubicBezTo>
                <a:cubicBezTo>
                  <a:pt x="760" y="151"/>
                  <a:pt x="751" y="153"/>
                  <a:pt x="747" y="159"/>
                </a:cubicBezTo>
                <a:cubicBezTo>
                  <a:pt x="743" y="165"/>
                  <a:pt x="744" y="174"/>
                  <a:pt x="751" y="178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9"/>
                </a:moveTo>
                <a:cubicBezTo>
                  <a:pt x="210" y="79"/>
                  <a:pt x="215" y="77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0"/>
                  <a:pt x="195" y="57"/>
                </a:cubicBezTo>
                <a:cubicBezTo>
                  <a:pt x="190" y="63"/>
                  <a:pt x="191" y="72"/>
                  <a:pt x="198" y="76"/>
                </a:cubicBezTo>
                <a:cubicBezTo>
                  <a:pt x="200" y="78"/>
                  <a:pt x="203" y="79"/>
                  <a:pt x="206" y="79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3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5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4"/>
                  <a:pt x="813" y="431"/>
                  <a:pt x="812" y="438"/>
                </a:cubicBezTo>
                <a:cubicBezTo>
                  <a:pt x="812" y="439"/>
                  <a:pt x="808" y="485"/>
                  <a:pt x="759" y="501"/>
                </a:cubicBezTo>
                <a:cubicBezTo>
                  <a:pt x="752" y="503"/>
                  <a:pt x="748" y="511"/>
                  <a:pt x="750" y="518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7"/>
                  <a:pt x="768" y="526"/>
                </a:cubicBezTo>
                <a:cubicBezTo>
                  <a:pt x="834" y="505"/>
                  <a:pt x="840" y="443"/>
                  <a:pt x="840" y="440"/>
                </a:cubicBezTo>
                <a:cubicBezTo>
                  <a:pt x="841" y="433"/>
                  <a:pt x="835" y="425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51040" y="221616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299"/>
                  <a:pt x="21" y="301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2"/>
                  <a:pt x="64" y="260"/>
                  <a:pt x="84" y="264"/>
                </a:cubicBezTo>
                <a:cubicBezTo>
                  <a:pt x="92" y="266"/>
                  <a:pt x="99" y="261"/>
                  <a:pt x="101" y="254"/>
                </a:cubicBezTo>
                <a:cubicBezTo>
                  <a:pt x="102" y="246"/>
                  <a:pt x="98" y="239"/>
                  <a:pt x="90" y="237"/>
                </a:cubicBezTo>
                <a:cubicBezTo>
                  <a:pt x="78" y="235"/>
                  <a:pt x="66" y="236"/>
                  <a:pt x="55" y="240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6"/>
                  <a:pt x="17" y="115"/>
                </a:cubicBezTo>
                <a:cubicBezTo>
                  <a:pt x="10" y="114"/>
                  <a:pt x="2" y="119"/>
                  <a:pt x="1" y="127"/>
                </a:cubicBezTo>
                <a:cubicBezTo>
                  <a:pt x="1" y="129"/>
                  <a:pt x="-6" y="190"/>
                  <a:pt x="31" y="253"/>
                </a:cubicBezTo>
                <a:cubicBezTo>
                  <a:pt x="22" y="262"/>
                  <a:pt x="15" y="272"/>
                  <a:pt x="11" y="285"/>
                </a:cubicBezTo>
                <a:moveTo>
                  <a:pt x="323" y="217"/>
                </a:moveTo>
                <a:cubicBezTo>
                  <a:pt x="335" y="206"/>
                  <a:pt x="353" y="206"/>
                  <a:pt x="364" y="218"/>
                </a:cubicBezTo>
                <a:cubicBezTo>
                  <a:pt x="367" y="220"/>
                  <a:pt x="370" y="222"/>
                  <a:pt x="374" y="222"/>
                </a:cubicBezTo>
                <a:cubicBezTo>
                  <a:pt x="378" y="222"/>
                  <a:pt x="381" y="220"/>
                  <a:pt x="384" y="218"/>
                </a:cubicBezTo>
                <a:cubicBezTo>
                  <a:pt x="389" y="212"/>
                  <a:pt x="389" y="203"/>
                  <a:pt x="384" y="197"/>
                </a:cubicBezTo>
                <a:cubicBezTo>
                  <a:pt x="377" y="191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3"/>
                  <a:pt x="354" y="108"/>
                </a:cubicBezTo>
                <a:lnTo>
                  <a:pt x="353" y="106"/>
                </a:lnTo>
                <a:cubicBezTo>
                  <a:pt x="343" y="73"/>
                  <a:pt x="337" y="51"/>
                  <a:pt x="356" y="20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3"/>
                </a:cubicBezTo>
                <a:lnTo>
                  <a:pt x="328" y="116"/>
                </a:lnTo>
                <a:cubicBezTo>
                  <a:pt x="329" y="121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89"/>
                  <a:pt x="304" y="197"/>
                </a:cubicBezTo>
                <a:cubicBezTo>
                  <a:pt x="299" y="202"/>
                  <a:pt x="298" y="211"/>
                  <a:pt x="304" y="217"/>
                </a:cubicBezTo>
                <a:cubicBezTo>
                  <a:pt x="309" y="222"/>
                  <a:pt x="318" y="223"/>
                  <a:pt x="323" y="217"/>
                </a:cubicBezTo>
                <a:moveTo>
                  <a:pt x="502" y="135"/>
                </a:moveTo>
                <a:cubicBezTo>
                  <a:pt x="510" y="135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2"/>
                  <a:pt x="514" y="105"/>
                </a:cubicBezTo>
                <a:cubicBezTo>
                  <a:pt x="500" y="112"/>
                  <a:pt x="482" y="106"/>
                  <a:pt x="475" y="93"/>
                </a:cubicBezTo>
                <a:cubicBezTo>
                  <a:pt x="471" y="86"/>
                  <a:pt x="463" y="84"/>
                  <a:pt x="456" y="87"/>
                </a:cubicBezTo>
                <a:cubicBezTo>
                  <a:pt x="449" y="91"/>
                  <a:pt x="446" y="99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0"/>
                  <a:pt x="472" y="221"/>
                </a:cubicBezTo>
                <a:cubicBezTo>
                  <a:pt x="474" y="227"/>
                  <a:pt x="479" y="231"/>
                  <a:pt x="485" y="231"/>
                </a:cubicBezTo>
                <a:cubicBezTo>
                  <a:pt x="486" y="231"/>
                  <a:pt x="488" y="230"/>
                  <a:pt x="489" y="230"/>
                </a:cubicBezTo>
                <a:cubicBezTo>
                  <a:pt x="498" y="227"/>
                  <a:pt x="502" y="220"/>
                  <a:pt x="499" y="213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moveTo>
                  <a:pt x="636" y="393"/>
                </a:moveTo>
                <a:cubicBezTo>
                  <a:pt x="636" y="385"/>
                  <a:pt x="629" y="379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6"/>
                  <a:pt x="560" y="321"/>
                  <a:pt x="552" y="321"/>
                </a:cubicBezTo>
                <a:cubicBezTo>
                  <a:pt x="544" y="322"/>
                  <a:pt x="539" y="328"/>
                  <a:pt x="539" y="335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3"/>
                  <a:pt x="504" y="411"/>
                  <a:pt x="487" y="413"/>
                </a:cubicBezTo>
                <a:cubicBezTo>
                  <a:pt x="472" y="414"/>
                  <a:pt x="460" y="413"/>
                  <a:pt x="445" y="411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89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8"/>
                  <a:pt x="365" y="394"/>
                </a:cubicBezTo>
                <a:cubicBezTo>
                  <a:pt x="369" y="400"/>
                  <a:pt x="370" y="410"/>
                  <a:pt x="370" y="414"/>
                </a:cubicBezTo>
                <a:cubicBezTo>
                  <a:pt x="356" y="419"/>
                  <a:pt x="343" y="426"/>
                  <a:pt x="332" y="433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7"/>
                </a:cubicBezTo>
                <a:cubicBezTo>
                  <a:pt x="211" y="441"/>
                  <a:pt x="207" y="432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1"/>
                  <a:pt x="186" y="454"/>
                </a:cubicBezTo>
                <a:cubicBezTo>
                  <a:pt x="156" y="467"/>
                  <a:pt x="140" y="487"/>
                  <a:pt x="139" y="488"/>
                </a:cubicBezTo>
                <a:cubicBezTo>
                  <a:pt x="135" y="495"/>
                  <a:pt x="136" y="503"/>
                  <a:pt x="143" y="507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4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2"/>
                  <a:pt x="268" y="477"/>
                </a:cubicBezTo>
                <a:cubicBezTo>
                  <a:pt x="274" y="478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7"/>
                  <a:pt x="303" y="507"/>
                </a:cubicBezTo>
                <a:lnTo>
                  <a:pt x="304" y="507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4"/>
                </a:cubicBezTo>
                <a:cubicBezTo>
                  <a:pt x="326" y="470"/>
                  <a:pt x="337" y="463"/>
                  <a:pt x="348" y="456"/>
                </a:cubicBezTo>
                <a:cubicBezTo>
                  <a:pt x="364" y="446"/>
                  <a:pt x="379" y="436"/>
                  <a:pt x="399" y="436"/>
                </a:cubicBezTo>
                <a:cubicBezTo>
                  <a:pt x="415" y="435"/>
                  <a:pt x="429" y="437"/>
                  <a:pt x="442" y="438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6"/>
                  <a:pt x="489" y="473"/>
                  <a:pt x="498" y="474"/>
                </a:cubicBezTo>
                <a:lnTo>
                  <a:pt x="499" y="474"/>
                </a:lnTo>
                <a:cubicBezTo>
                  <a:pt x="506" y="474"/>
                  <a:pt x="512" y="469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19"/>
                  <a:pt x="577" y="396"/>
                </a:cubicBezTo>
                <a:cubicBezTo>
                  <a:pt x="589" y="403"/>
                  <a:pt x="603" y="407"/>
                  <a:pt x="618" y="407"/>
                </a:cubicBezTo>
                <a:cubicBezTo>
                  <a:pt x="620" y="407"/>
                  <a:pt x="621" y="407"/>
                  <a:pt x="623" y="407"/>
                </a:cubicBezTo>
                <a:cubicBezTo>
                  <a:pt x="631" y="407"/>
                  <a:pt x="637" y="400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60280" y="208908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826000"/>
            <a:ext cx="563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 programa modular en Java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00320" y="3387960"/>
            <a:ext cx="579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Gestione canciones 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enlazados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300320" y="3873960"/>
            <a:ext cx="608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Agrupe canciones por género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4359600"/>
            <a:ext cx="804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Permita visualizar los cambios en la estructura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99920" y="799920"/>
            <a:ext cx="343080" cy="334080"/>
          </a:xfrm>
          <a:custGeom>
            <a:avLst/>
            <a:gdLst/>
            <a:ahLst/>
            <a:rect l="0" t="0" r="r" b="b"/>
            <a:pathLst>
              <a:path w="953" h="928">
                <a:moveTo>
                  <a:pt x="905" y="173"/>
                </a:moveTo>
                <a:lnTo>
                  <a:pt x="828" y="248"/>
                </a:lnTo>
                <a:cubicBezTo>
                  <a:pt x="828" y="248"/>
                  <a:pt x="777" y="272"/>
                  <a:pt x="726" y="223"/>
                </a:cubicBezTo>
                <a:cubicBezTo>
                  <a:pt x="675" y="173"/>
                  <a:pt x="700" y="123"/>
                  <a:pt x="700" y="123"/>
                </a:cubicBezTo>
                <a:lnTo>
                  <a:pt x="777" y="48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89"/>
                  <a:pt x="544" y="200"/>
                </a:cubicBezTo>
                <a:cubicBezTo>
                  <a:pt x="544" y="216"/>
                  <a:pt x="546" y="231"/>
                  <a:pt x="549" y="245"/>
                </a:cubicBezTo>
                <a:lnTo>
                  <a:pt x="376" y="414"/>
                </a:lnTo>
                <a:lnTo>
                  <a:pt x="529" y="563"/>
                </a:lnTo>
                <a:lnTo>
                  <a:pt x="702" y="395"/>
                </a:lnTo>
                <a:cubicBezTo>
                  <a:pt x="717" y="398"/>
                  <a:pt x="733" y="400"/>
                  <a:pt x="749" y="400"/>
                </a:cubicBezTo>
                <a:cubicBezTo>
                  <a:pt x="862" y="400"/>
                  <a:pt x="953" y="311"/>
                  <a:pt x="953" y="200"/>
                </a:cubicBezTo>
                <a:cubicBezTo>
                  <a:pt x="953" y="178"/>
                  <a:pt x="930" y="148"/>
                  <a:pt x="905" y="173"/>
                </a:cubicBezTo>
                <a:moveTo>
                  <a:pt x="373" y="419"/>
                </a:moveTo>
                <a:lnTo>
                  <a:pt x="32" y="750"/>
                </a:lnTo>
                <a:cubicBezTo>
                  <a:pt x="-10" y="791"/>
                  <a:pt x="-10" y="857"/>
                  <a:pt x="32" y="898"/>
                </a:cubicBezTo>
                <a:cubicBezTo>
                  <a:pt x="74" y="938"/>
                  <a:pt x="141" y="938"/>
                  <a:pt x="184" y="898"/>
                </a:cubicBezTo>
                <a:lnTo>
                  <a:pt x="524" y="566"/>
                </a:lnTo>
                <a:lnTo>
                  <a:pt x="373" y="419"/>
                </a:lnTo>
                <a:moveTo>
                  <a:pt x="108" y="867"/>
                </a:moveTo>
                <a:cubicBezTo>
                  <a:pt x="85" y="867"/>
                  <a:pt x="67" y="849"/>
                  <a:pt x="67" y="826"/>
                </a:cubicBezTo>
                <a:cubicBezTo>
                  <a:pt x="67" y="804"/>
                  <a:pt x="85" y="786"/>
                  <a:pt x="108" y="786"/>
                </a:cubicBezTo>
                <a:cubicBezTo>
                  <a:pt x="131" y="786"/>
                  <a:pt x="149" y="804"/>
                  <a:pt x="149" y="826"/>
                </a:cubicBezTo>
                <a:cubicBezTo>
                  <a:pt x="149" y="849"/>
                  <a:pt x="131" y="867"/>
                  <a:pt x="108" y="8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47800" y="849960"/>
            <a:ext cx="292680" cy="285120"/>
          </a:xfrm>
          <a:custGeom>
            <a:avLst/>
            <a:gdLst/>
            <a:ahLst/>
            <a:rect l="0" t="0" r="r" b="b"/>
            <a:pathLst>
              <a:path w="813" h="792">
                <a:moveTo>
                  <a:pt x="676" y="767"/>
                </a:moveTo>
                <a:cubicBezTo>
                  <a:pt x="709" y="799"/>
                  <a:pt x="761" y="800"/>
                  <a:pt x="791" y="770"/>
                </a:cubicBezTo>
                <a:cubicBezTo>
                  <a:pt x="822" y="740"/>
                  <a:pt x="820" y="690"/>
                  <a:pt x="788" y="658"/>
                </a:cubicBezTo>
                <a:lnTo>
                  <a:pt x="137" y="25"/>
                </a:lnTo>
                <a:cubicBezTo>
                  <a:pt x="104" y="-7"/>
                  <a:pt x="53" y="-9"/>
                  <a:pt x="22" y="21"/>
                </a:cubicBezTo>
                <a:cubicBezTo>
                  <a:pt x="-9" y="51"/>
                  <a:pt x="-7" y="102"/>
                  <a:pt x="25" y="133"/>
                </a:cubicBezTo>
                <a:lnTo>
                  <a:pt x="676" y="76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80840" y="799920"/>
            <a:ext cx="218520" cy="169920"/>
          </a:xfrm>
          <a:custGeom>
            <a:avLst/>
            <a:gdLst/>
            <a:ahLst/>
            <a:rect l="0" t="0" r="r" b="b"/>
            <a:pathLst>
              <a:path w="607" h="472">
                <a:moveTo>
                  <a:pt x="600" y="24"/>
                </a:moveTo>
                <a:cubicBezTo>
                  <a:pt x="600" y="24"/>
                  <a:pt x="431" y="-57"/>
                  <a:pt x="292" y="79"/>
                </a:cubicBezTo>
                <a:lnTo>
                  <a:pt x="96" y="269"/>
                </a:lnTo>
                <a:cubicBezTo>
                  <a:pt x="96" y="269"/>
                  <a:pt x="68" y="242"/>
                  <a:pt x="40" y="269"/>
                </a:cubicBezTo>
                <a:lnTo>
                  <a:pt x="12" y="296"/>
                </a:lnTo>
                <a:cubicBezTo>
                  <a:pt x="12" y="296"/>
                  <a:pt x="0" y="308"/>
                  <a:pt x="0" y="324"/>
                </a:cubicBezTo>
                <a:lnTo>
                  <a:pt x="0" y="325"/>
                </a:lnTo>
                <a:cubicBezTo>
                  <a:pt x="0" y="333"/>
                  <a:pt x="3" y="342"/>
                  <a:pt x="12" y="351"/>
                </a:cubicBezTo>
                <a:lnTo>
                  <a:pt x="124" y="460"/>
                </a:lnTo>
                <a:cubicBezTo>
                  <a:pt x="124" y="460"/>
                  <a:pt x="152" y="488"/>
                  <a:pt x="180" y="460"/>
                </a:cubicBezTo>
                <a:lnTo>
                  <a:pt x="208" y="433"/>
                </a:lnTo>
                <a:cubicBezTo>
                  <a:pt x="208" y="433"/>
                  <a:pt x="236" y="406"/>
                  <a:pt x="208" y="379"/>
                </a:cubicBezTo>
                <a:lnTo>
                  <a:pt x="206" y="377"/>
                </a:lnTo>
                <a:cubicBezTo>
                  <a:pt x="227" y="355"/>
                  <a:pt x="260" y="335"/>
                  <a:pt x="292" y="351"/>
                </a:cubicBezTo>
                <a:lnTo>
                  <a:pt x="403" y="242"/>
                </a:lnTo>
                <a:cubicBezTo>
                  <a:pt x="403" y="242"/>
                  <a:pt x="376" y="160"/>
                  <a:pt x="431" y="106"/>
                </a:cubicBezTo>
                <a:cubicBezTo>
                  <a:pt x="487" y="51"/>
                  <a:pt x="515" y="51"/>
                  <a:pt x="572" y="51"/>
                </a:cubicBezTo>
                <a:cubicBezTo>
                  <a:pt x="628" y="51"/>
                  <a:pt x="600" y="24"/>
                  <a:pt x="600" y="2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60280" y="736560"/>
            <a:ext cx="4943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Funcionalidades obligatorias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473480"/>
            <a:ext cx="337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aplicación debe permitir: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2035440"/>
            <a:ext cx="265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canciones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599840" y="3247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852560" y="2607120"/>
            <a:ext cx="69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599840" y="37242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852560" y="3092760"/>
            <a:ext cx="78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Artista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599840" y="4209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52560" y="3569040"/>
            <a:ext cx="109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2560" y="4055040"/>
            <a:ext cx="8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4626360"/>
            <a:ext cx="652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Almacenar canciones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5914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5188320"/>
            <a:ext cx="469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canciones por género y/o 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6476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5760000"/>
            <a:ext cx="371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Eliminar canciones de una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6321960"/>
            <a:ext cx="470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Listar canciones agrupadas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90200" y="2022840"/>
            <a:ext cx="343440" cy="136080"/>
          </a:xfrm>
          <a:custGeom>
            <a:avLst/>
            <a:gdLst/>
            <a:ahLst/>
            <a:rect l="0" t="0" r="r" b="b"/>
            <a:pathLst>
              <a:path w="954" h="378">
                <a:moveTo>
                  <a:pt x="954" y="70"/>
                </a:moveTo>
                <a:cubicBezTo>
                  <a:pt x="954" y="162"/>
                  <a:pt x="741" y="378"/>
                  <a:pt x="478" y="378"/>
                </a:cubicBezTo>
                <a:cubicBezTo>
                  <a:pt x="214" y="378"/>
                  <a:pt x="0" y="189"/>
                  <a:pt x="0" y="70"/>
                </a:cubicBezTo>
                <a:cubicBezTo>
                  <a:pt x="0" y="-23"/>
                  <a:pt x="954" y="-23"/>
                  <a:pt x="954" y="7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90200" y="1937160"/>
            <a:ext cx="343440" cy="110880"/>
          </a:xfrm>
          <a:custGeom>
            <a:avLst/>
            <a:gdLst/>
            <a:ahLst/>
            <a:rect l="0" t="0" r="r" b="b"/>
            <a:pathLst>
              <a:path w="954" h="308">
                <a:moveTo>
                  <a:pt x="954" y="308"/>
                </a:moveTo>
                <a:lnTo>
                  <a:pt x="0" y="308"/>
                </a:lnTo>
                <a:cubicBezTo>
                  <a:pt x="0" y="215"/>
                  <a:pt x="214" y="0"/>
                  <a:pt x="478" y="0"/>
                </a:cubicBezTo>
                <a:cubicBezTo>
                  <a:pt x="741" y="0"/>
                  <a:pt x="954" y="214"/>
                  <a:pt x="954" y="30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02800" y="1950480"/>
            <a:ext cx="318600" cy="194760"/>
          </a:xfrm>
          <a:custGeom>
            <a:avLst/>
            <a:gdLst/>
            <a:ahLst/>
            <a:rect l="0" t="0" r="r" b="b"/>
            <a:pathLst>
              <a:path w="885" h="541">
                <a:moveTo>
                  <a:pt x="885" y="271"/>
                </a:moveTo>
                <a:cubicBezTo>
                  <a:pt x="885" y="352"/>
                  <a:pt x="686" y="541"/>
                  <a:pt x="442" y="541"/>
                </a:cubicBezTo>
                <a:cubicBezTo>
                  <a:pt x="197" y="541"/>
                  <a:pt x="0" y="375"/>
                  <a:pt x="0" y="271"/>
                </a:cubicBezTo>
                <a:cubicBezTo>
                  <a:pt x="0" y="189"/>
                  <a:pt x="197" y="0"/>
                  <a:pt x="442" y="0"/>
                </a:cubicBezTo>
                <a:cubicBezTo>
                  <a:pt x="686" y="0"/>
                  <a:pt x="885" y="189"/>
                  <a:pt x="885" y="27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76960" y="1962720"/>
            <a:ext cx="170280" cy="170280"/>
          </a:xfrm>
          <a:custGeom>
            <a:avLst/>
            <a:gdLst/>
            <a:ahLst/>
            <a:rect l="0" t="0" r="r" b="b"/>
            <a:pathLst>
              <a:path w="473" h="473">
                <a:moveTo>
                  <a:pt x="473" y="236"/>
                </a:moveTo>
                <a:cubicBezTo>
                  <a:pt x="473" y="252"/>
                  <a:pt x="471" y="267"/>
                  <a:pt x="468" y="282"/>
                </a:cubicBezTo>
                <a:cubicBezTo>
                  <a:pt x="465" y="297"/>
                  <a:pt x="461" y="312"/>
                  <a:pt x="455" y="326"/>
                </a:cubicBezTo>
                <a:cubicBezTo>
                  <a:pt x="449" y="341"/>
                  <a:pt x="442" y="354"/>
                  <a:pt x="433" y="367"/>
                </a:cubicBezTo>
                <a:cubicBezTo>
                  <a:pt x="425" y="380"/>
                  <a:pt x="415" y="392"/>
                  <a:pt x="404" y="403"/>
                </a:cubicBezTo>
                <a:cubicBezTo>
                  <a:pt x="393" y="414"/>
                  <a:pt x="381" y="424"/>
                  <a:pt x="368" y="432"/>
                </a:cubicBezTo>
                <a:cubicBezTo>
                  <a:pt x="355" y="441"/>
                  <a:pt x="342" y="449"/>
                  <a:pt x="327" y="455"/>
                </a:cubicBezTo>
                <a:cubicBezTo>
                  <a:pt x="313" y="461"/>
                  <a:pt x="298" y="466"/>
                  <a:pt x="283" y="469"/>
                </a:cubicBezTo>
                <a:cubicBezTo>
                  <a:pt x="268" y="472"/>
                  <a:pt x="252" y="473"/>
                  <a:pt x="237" y="473"/>
                </a:cubicBezTo>
                <a:cubicBezTo>
                  <a:pt x="221" y="473"/>
                  <a:pt x="206" y="472"/>
                  <a:pt x="191" y="469"/>
                </a:cubicBezTo>
                <a:cubicBezTo>
                  <a:pt x="175" y="466"/>
                  <a:pt x="161" y="461"/>
                  <a:pt x="145" y="455"/>
                </a:cubicBezTo>
                <a:cubicBezTo>
                  <a:pt x="131" y="449"/>
                  <a:pt x="117" y="441"/>
                  <a:pt x="105" y="432"/>
                </a:cubicBezTo>
                <a:cubicBezTo>
                  <a:pt x="92" y="424"/>
                  <a:pt x="80" y="414"/>
                  <a:pt x="69" y="403"/>
                </a:cubicBezTo>
                <a:cubicBezTo>
                  <a:pt x="58" y="392"/>
                  <a:pt x="48" y="380"/>
                  <a:pt x="39" y="367"/>
                </a:cubicBezTo>
                <a:cubicBezTo>
                  <a:pt x="31" y="354"/>
                  <a:pt x="23" y="341"/>
                  <a:pt x="18" y="326"/>
                </a:cubicBezTo>
                <a:cubicBezTo>
                  <a:pt x="12" y="312"/>
                  <a:pt x="7" y="297"/>
                  <a:pt x="4" y="282"/>
                </a:cubicBezTo>
                <a:cubicBezTo>
                  <a:pt x="1" y="267"/>
                  <a:pt x="0" y="252"/>
                  <a:pt x="0" y="236"/>
                </a:cubicBezTo>
                <a:cubicBezTo>
                  <a:pt x="0" y="221"/>
                  <a:pt x="1" y="205"/>
                  <a:pt x="4" y="190"/>
                </a:cubicBezTo>
                <a:cubicBezTo>
                  <a:pt x="7" y="175"/>
                  <a:pt x="12" y="160"/>
                  <a:pt x="18" y="146"/>
                </a:cubicBezTo>
                <a:cubicBezTo>
                  <a:pt x="23" y="131"/>
                  <a:pt x="31" y="118"/>
                  <a:pt x="39" y="105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7" y="31"/>
                  <a:pt x="131" y="24"/>
                  <a:pt x="145" y="18"/>
                </a:cubicBezTo>
                <a:cubicBezTo>
                  <a:pt x="161" y="12"/>
                  <a:pt x="175" y="7"/>
                  <a:pt x="191" y="4"/>
                </a:cubicBezTo>
                <a:cubicBezTo>
                  <a:pt x="206" y="1"/>
                  <a:pt x="221" y="0"/>
                  <a:pt x="237" y="0"/>
                </a:cubicBezTo>
                <a:cubicBezTo>
                  <a:pt x="252" y="0"/>
                  <a:pt x="268" y="1"/>
                  <a:pt x="283" y="4"/>
                </a:cubicBezTo>
                <a:cubicBezTo>
                  <a:pt x="298" y="7"/>
                  <a:pt x="313" y="12"/>
                  <a:pt x="327" y="18"/>
                </a:cubicBezTo>
                <a:cubicBezTo>
                  <a:pt x="342" y="24"/>
                  <a:pt x="355" y="31"/>
                  <a:pt x="368" y="40"/>
                </a:cubicBezTo>
                <a:cubicBezTo>
                  <a:pt x="381" y="48"/>
                  <a:pt x="393" y="58"/>
                  <a:pt x="404" y="69"/>
                </a:cubicBezTo>
                <a:cubicBezTo>
                  <a:pt x="415" y="80"/>
                  <a:pt x="425" y="92"/>
                  <a:pt x="433" y="105"/>
                </a:cubicBezTo>
                <a:cubicBezTo>
                  <a:pt x="442" y="118"/>
                  <a:pt x="449" y="131"/>
                  <a:pt x="455" y="146"/>
                </a:cubicBezTo>
                <a:cubicBezTo>
                  <a:pt x="461" y="160"/>
                  <a:pt x="465" y="175"/>
                  <a:pt x="468" y="190"/>
                </a:cubicBezTo>
                <a:cubicBezTo>
                  <a:pt x="471" y="205"/>
                  <a:pt x="473" y="221"/>
                  <a:pt x="473" y="236"/>
                </a:cubicBezTo>
                <a:close/>
              </a:path>
            </a:pathLst>
          </a:custGeom>
          <a:solidFill>
            <a:srgbClr val="8b5e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14400" y="2000520"/>
            <a:ext cx="95040" cy="95040"/>
          </a:xfrm>
          <a:custGeom>
            <a:avLst/>
            <a:gdLst/>
            <a:ahLst/>
            <a:rect l="0" t="0" r="r" b="b"/>
            <a:pathLst>
              <a:path w="264" h="264">
                <a:moveTo>
                  <a:pt x="264" y="132"/>
                </a:moveTo>
                <a:cubicBezTo>
                  <a:pt x="264" y="149"/>
                  <a:pt x="261" y="166"/>
                  <a:pt x="254" y="182"/>
                </a:cubicBezTo>
                <a:cubicBezTo>
                  <a:pt x="248" y="198"/>
                  <a:pt x="238" y="213"/>
                  <a:pt x="226" y="225"/>
                </a:cubicBezTo>
                <a:cubicBezTo>
                  <a:pt x="213" y="237"/>
                  <a:pt x="198" y="247"/>
                  <a:pt x="182" y="254"/>
                </a:cubicBezTo>
                <a:cubicBezTo>
                  <a:pt x="166" y="260"/>
                  <a:pt x="149" y="264"/>
                  <a:pt x="132" y="264"/>
                </a:cubicBezTo>
                <a:cubicBezTo>
                  <a:pt x="114" y="264"/>
                  <a:pt x="98" y="260"/>
                  <a:pt x="81" y="254"/>
                </a:cubicBezTo>
                <a:cubicBezTo>
                  <a:pt x="65" y="247"/>
                  <a:pt x="51" y="237"/>
                  <a:pt x="39" y="225"/>
                </a:cubicBezTo>
                <a:cubicBezTo>
                  <a:pt x="26" y="213"/>
                  <a:pt x="17" y="198"/>
                  <a:pt x="10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5"/>
                  <a:pt x="4" y="98"/>
                  <a:pt x="10" y="82"/>
                </a:cubicBezTo>
                <a:cubicBezTo>
                  <a:pt x="17" y="65"/>
                  <a:pt x="26" y="50"/>
                  <a:pt x="39" y="38"/>
                </a:cubicBezTo>
                <a:cubicBezTo>
                  <a:pt x="51" y="26"/>
                  <a:pt x="65" y="16"/>
                  <a:pt x="81" y="10"/>
                </a:cubicBezTo>
                <a:cubicBezTo>
                  <a:pt x="98" y="3"/>
                  <a:pt x="114" y="0"/>
                  <a:pt x="132" y="0"/>
                </a:cubicBezTo>
                <a:cubicBezTo>
                  <a:pt x="149" y="0"/>
                  <a:pt x="166" y="3"/>
                  <a:pt x="182" y="10"/>
                </a:cubicBezTo>
                <a:cubicBezTo>
                  <a:pt x="198" y="16"/>
                  <a:pt x="213" y="26"/>
                  <a:pt x="226" y="38"/>
                </a:cubicBezTo>
                <a:cubicBezTo>
                  <a:pt x="238" y="50"/>
                  <a:pt x="248" y="65"/>
                  <a:pt x="254" y="82"/>
                </a:cubicBezTo>
                <a:cubicBezTo>
                  <a:pt x="261" y="98"/>
                  <a:pt x="264" y="115"/>
                  <a:pt x="264" y="1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11520" y="1997280"/>
            <a:ext cx="40320" cy="40680"/>
          </a:xfrm>
          <a:custGeom>
            <a:avLst/>
            <a:gdLst/>
            <a:ahLst/>
            <a:rect l="0" t="0" r="r" b="b"/>
            <a:pathLst>
              <a:path w="112" h="113">
                <a:moveTo>
                  <a:pt x="112" y="56"/>
                </a:moveTo>
                <a:cubicBezTo>
                  <a:pt x="112" y="65"/>
                  <a:pt x="111" y="72"/>
                  <a:pt x="108" y="79"/>
                </a:cubicBezTo>
                <a:cubicBezTo>
                  <a:pt x="105" y="85"/>
                  <a:pt x="101" y="92"/>
                  <a:pt x="96" y="97"/>
                </a:cubicBezTo>
                <a:cubicBezTo>
                  <a:pt x="91" y="102"/>
                  <a:pt x="85" y="106"/>
                  <a:pt x="78" y="109"/>
                </a:cubicBezTo>
                <a:cubicBezTo>
                  <a:pt x="70" y="112"/>
                  <a:pt x="63" y="113"/>
                  <a:pt x="56" y="113"/>
                </a:cubicBezTo>
                <a:cubicBezTo>
                  <a:pt x="48" y="113"/>
                  <a:pt x="41" y="112"/>
                  <a:pt x="34" y="109"/>
                </a:cubicBezTo>
                <a:cubicBezTo>
                  <a:pt x="27" y="106"/>
                  <a:pt x="21" y="102"/>
                  <a:pt x="16" y="97"/>
                </a:cubicBezTo>
                <a:cubicBezTo>
                  <a:pt x="11" y="92"/>
                  <a:pt x="7" y="85"/>
                  <a:pt x="4" y="79"/>
                </a:cubicBezTo>
                <a:cubicBezTo>
                  <a:pt x="1" y="72"/>
                  <a:pt x="0" y="65"/>
                  <a:pt x="0" y="56"/>
                </a:cubicBezTo>
                <a:cubicBezTo>
                  <a:pt x="0" y="49"/>
                  <a:pt x="1" y="42"/>
                  <a:pt x="4" y="35"/>
                </a:cubicBezTo>
                <a:cubicBezTo>
                  <a:pt x="7" y="28"/>
                  <a:pt x="11" y="22"/>
                  <a:pt x="16" y="17"/>
                </a:cubicBezTo>
                <a:cubicBezTo>
                  <a:pt x="21" y="12"/>
                  <a:pt x="27" y="7"/>
                  <a:pt x="34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8" y="5"/>
                </a:cubicBezTo>
                <a:cubicBezTo>
                  <a:pt x="85" y="7"/>
                  <a:pt x="91" y="12"/>
                  <a:pt x="96" y="17"/>
                </a:cubicBezTo>
                <a:cubicBezTo>
                  <a:pt x="101" y="22"/>
                  <a:pt x="105" y="28"/>
                  <a:pt x="108" y="35"/>
                </a:cubicBezTo>
                <a:cubicBezTo>
                  <a:pt x="111" y="42"/>
                  <a:pt x="112" y="49"/>
                  <a:pt x="112" y="5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60280" y="1803240"/>
            <a:ext cx="4215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Visualización estructural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47720" y="2540520"/>
            <a:ext cx="222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111840"/>
            <a:ext cx="605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la estructura de listas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588120"/>
            <a:ext cx="629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Permitir comprender cómo se modifican los enlaces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10080" y="488448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3"/>
                  <a:pt x="0" y="123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83800" y="488736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6"/>
                  <a:pt x="16" y="84"/>
                </a:cubicBezTo>
                <a:cubicBezTo>
                  <a:pt x="16" y="84"/>
                  <a:pt x="38" y="107"/>
                  <a:pt x="76" y="97"/>
                </a:cubicBezTo>
                <a:cubicBezTo>
                  <a:pt x="93" y="91"/>
                  <a:pt x="121" y="58"/>
                  <a:pt x="169" y="52"/>
                </a:cubicBezTo>
                <a:cubicBezTo>
                  <a:pt x="193" y="50"/>
                  <a:pt x="238" y="68"/>
                  <a:pt x="319" y="69"/>
                </a:cubicBezTo>
                <a:cubicBezTo>
                  <a:pt x="322" y="61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75800" y="472572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2"/>
                  <a:pt x="717" y="242"/>
                </a:cubicBezTo>
                <a:cubicBezTo>
                  <a:pt x="712" y="174"/>
                  <a:pt x="671" y="146"/>
                  <a:pt x="671" y="146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4"/>
                  <a:pt x="0" y="297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90560" y="47430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3"/>
                  <a:pt x="426" y="245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0"/>
                  <a:pt x="523" y="195"/>
                </a:cubicBezTo>
                <a:cubicBezTo>
                  <a:pt x="512" y="208"/>
                  <a:pt x="483" y="224"/>
                  <a:pt x="447" y="225"/>
                </a:cubicBezTo>
                <a:cubicBezTo>
                  <a:pt x="441" y="225"/>
                  <a:pt x="435" y="224"/>
                  <a:pt x="428" y="224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9"/>
                  <a:pt x="261" y="261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3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6"/>
                  <a:pt x="197" y="196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2"/>
                  <a:pt x="59" y="225"/>
                  <a:pt x="54" y="223"/>
                </a:cubicBezTo>
                <a:cubicBezTo>
                  <a:pt x="48" y="221"/>
                  <a:pt x="41" y="224"/>
                  <a:pt x="39" y="229"/>
                </a:cubicBezTo>
                <a:cubicBezTo>
                  <a:pt x="37" y="234"/>
                  <a:pt x="34" y="238"/>
                  <a:pt x="29" y="239"/>
                </a:cubicBezTo>
                <a:cubicBezTo>
                  <a:pt x="25" y="241"/>
                  <a:pt x="20" y="240"/>
                  <a:pt x="16" y="238"/>
                </a:cubicBezTo>
                <a:cubicBezTo>
                  <a:pt x="10" y="235"/>
                  <a:pt x="4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1"/>
                  <a:pt x="609" y="251"/>
                </a:cubicBezTo>
                <a:cubicBezTo>
                  <a:pt x="613" y="251"/>
                  <a:pt x="617" y="249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3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8"/>
                  <a:pt x="642" y="345"/>
                </a:cubicBezTo>
                <a:cubicBezTo>
                  <a:pt x="642" y="340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24760" y="474552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9"/>
                  <a:pt x="10" y="235"/>
                  <a:pt x="16" y="236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7"/>
                </a:cubicBezTo>
                <a:cubicBezTo>
                  <a:pt x="70" y="208"/>
                  <a:pt x="75" y="205"/>
                  <a:pt x="77" y="199"/>
                </a:cubicBezTo>
                <a:cubicBezTo>
                  <a:pt x="78" y="193"/>
                  <a:pt x="74" y="188"/>
                  <a:pt x="68" y="186"/>
                </a:cubicBezTo>
                <a:cubicBezTo>
                  <a:pt x="59" y="184"/>
                  <a:pt x="50" y="184"/>
                  <a:pt x="42" y="188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7"/>
                  <a:pt x="18" y="91"/>
                  <a:pt x="13" y="90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9"/>
                </a:cubicBezTo>
                <a:cubicBezTo>
                  <a:pt x="16" y="205"/>
                  <a:pt x="11" y="214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5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6"/>
                  <a:pt x="417" y="287"/>
                  <a:pt x="424" y="296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1"/>
                  <a:pt x="317" y="320"/>
                  <a:pt x="303" y="321"/>
                </a:cubicBezTo>
                <a:cubicBezTo>
                  <a:pt x="303" y="314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7"/>
                  <a:pt x="209" y="353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1"/>
                  <a:pt x="141" y="354"/>
                  <a:pt x="142" y="357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6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19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4073760"/>
            <a:ext cx="703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consola (texto) para representar los nodos enlazados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065240" y="4645440"/>
            <a:ext cx="705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Opcional: incluir diagramas ASCII o mensajes descriptivos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03160" y="166680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3"/>
                </a:moveTo>
                <a:cubicBezTo>
                  <a:pt x="716" y="522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5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6"/>
                </a:lnTo>
                <a:cubicBezTo>
                  <a:pt x="254" y="258"/>
                  <a:pt x="302" y="223"/>
                  <a:pt x="321" y="188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7"/>
                </a:lnTo>
                <a:cubicBezTo>
                  <a:pt x="581" y="222"/>
                  <a:pt x="629" y="257"/>
                  <a:pt x="668" y="264"/>
                </a:cubicBezTo>
                <a:lnTo>
                  <a:pt x="846" y="296"/>
                </a:lnTo>
                <a:cubicBezTo>
                  <a:pt x="887" y="303"/>
                  <a:pt x="897" y="332"/>
                  <a:pt x="869" y="361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80840" y="167436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8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7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60280" y="1603440"/>
            <a:ext cx="5429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para ampliar (extra)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2340360"/>
            <a:ext cx="424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terminas la parte básica, puedes: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2912040"/>
            <a:ext cx="486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Ordenar canciones por duración o 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3387960"/>
            <a:ext cx="678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Calcular estadísticas por género (cantidad, tiempo total)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873960"/>
            <a:ext cx="671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una interfaz gráfica simple (Swing/JavaFX)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4359600"/>
            <a:ext cx="442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menú interactivo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4845600"/>
            <a:ext cx="393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Exportar/importar desde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21160" y="1955160"/>
            <a:ext cx="281880" cy="312120"/>
          </a:xfrm>
          <a:custGeom>
            <a:avLst/>
            <a:gdLst/>
            <a:ahLst/>
            <a:rect l="0" t="0" r="r" b="b"/>
            <a:pathLst>
              <a:path w="783" h="867">
                <a:moveTo>
                  <a:pt x="783" y="811"/>
                </a:moveTo>
                <a:cubicBezTo>
                  <a:pt x="783" y="842"/>
                  <a:pt x="758" y="867"/>
                  <a:pt x="727" y="867"/>
                </a:cubicBezTo>
                <a:lnTo>
                  <a:pt x="56" y="867"/>
                </a:lnTo>
                <a:cubicBezTo>
                  <a:pt x="25" y="867"/>
                  <a:pt x="0" y="842"/>
                  <a:pt x="0" y="811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6"/>
                </a:cubicBezTo>
                <a:lnTo>
                  <a:pt x="783" y="811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51400" y="1985400"/>
            <a:ext cx="221400" cy="251640"/>
          </a:xfrm>
          <a:custGeom>
            <a:avLst/>
            <a:gdLst/>
            <a:ahLst/>
            <a:rect l="0" t="0" r="r" b="b"/>
            <a:pathLst>
              <a:path w="615" h="699"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lnTo>
                  <a:pt x="0" y="28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8"/>
                </a:cubicBezTo>
                <a:lnTo>
                  <a:pt x="615" y="67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71200" y="1904760"/>
            <a:ext cx="181440" cy="100800"/>
          </a:xfrm>
          <a:custGeom>
            <a:avLst/>
            <a:gdLst/>
            <a:ahLst/>
            <a:rect l="0" t="0" r="r" b="b"/>
            <a:pathLst>
              <a:path w="504" h="280">
                <a:moveTo>
                  <a:pt x="448" y="84"/>
                </a:moveTo>
                <a:lnTo>
                  <a:pt x="336" y="84"/>
                </a:lnTo>
                <a:cubicBezTo>
                  <a:pt x="336" y="38"/>
                  <a:pt x="298" y="0"/>
                  <a:pt x="252" y="0"/>
                </a:cubicBezTo>
                <a:cubicBezTo>
                  <a:pt x="206" y="0"/>
                  <a:pt x="168" y="38"/>
                  <a:pt x="168" y="84"/>
                </a:cubicBezTo>
                <a:lnTo>
                  <a:pt x="56" y="84"/>
                </a:lnTo>
                <a:cubicBezTo>
                  <a:pt x="25" y="84"/>
                  <a:pt x="0" y="109"/>
                  <a:pt x="0" y="140"/>
                </a:cubicBezTo>
                <a:lnTo>
                  <a:pt x="0" y="280"/>
                </a:lnTo>
                <a:lnTo>
                  <a:pt x="504" y="280"/>
                </a:lnTo>
                <a:lnTo>
                  <a:pt x="504" y="140"/>
                </a:lnTo>
                <a:cubicBezTo>
                  <a:pt x="504" y="109"/>
                  <a:pt x="479" y="84"/>
                  <a:pt x="448" y="8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41760" y="191484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113" y="56"/>
                </a:moveTo>
                <a:cubicBezTo>
                  <a:pt x="113" y="63"/>
                  <a:pt x="111" y="71"/>
                  <a:pt x="108" y="78"/>
                </a:cubicBezTo>
                <a:cubicBezTo>
                  <a:pt x="106" y="85"/>
                  <a:pt x="101" y="91"/>
                  <a:pt x="95" y="96"/>
                </a:cubicBezTo>
                <a:cubicBezTo>
                  <a:pt x="90" y="102"/>
                  <a:pt x="84" y="106"/>
                  <a:pt x="77" y="109"/>
                </a:cubicBezTo>
                <a:cubicBezTo>
                  <a:pt x="70" y="111"/>
                  <a:pt x="63" y="113"/>
                  <a:pt x="56" y="113"/>
                </a:cubicBezTo>
                <a:cubicBezTo>
                  <a:pt x="48" y="113"/>
                  <a:pt x="41" y="111"/>
                  <a:pt x="34" y="109"/>
                </a:cubicBezTo>
                <a:cubicBezTo>
                  <a:pt x="28" y="106"/>
                  <a:pt x="22" y="102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3"/>
                  <a:pt x="0" y="56"/>
                </a:cubicBezTo>
                <a:cubicBezTo>
                  <a:pt x="0" y="49"/>
                  <a:pt x="1" y="41"/>
                  <a:pt x="4" y="35"/>
                </a:cubicBezTo>
                <a:cubicBezTo>
                  <a:pt x="7" y="28"/>
                  <a:pt x="11" y="22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2"/>
                  <a:pt x="106" y="28"/>
                  <a:pt x="108" y="35"/>
                </a:cubicBezTo>
                <a:cubicBezTo>
                  <a:pt x="111" y="41"/>
                  <a:pt x="113" y="49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71200" y="2035440"/>
            <a:ext cx="181440" cy="181440"/>
          </a:xfrm>
          <a:custGeom>
            <a:avLst/>
            <a:gdLst/>
            <a:ahLst/>
            <a:rect l="0" t="0" r="r" b="b"/>
            <a:pathLst>
              <a:path w="504" h="504">
                <a:moveTo>
                  <a:pt x="308" y="28"/>
                </a:moveTo>
                <a:cubicBezTo>
                  <a:pt x="308" y="44"/>
                  <a:pt x="295" y="56"/>
                  <a:pt x="280" y="56"/>
                </a:cubicBezTo>
                <a:lnTo>
                  <a:pt x="28" y="56"/>
                </a:lnTo>
                <a:cubicBezTo>
                  <a:pt x="13" y="56"/>
                  <a:pt x="0" y="44"/>
                  <a:pt x="0" y="28"/>
                </a:cubicBezTo>
                <a:cubicBezTo>
                  <a:pt x="0" y="13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3"/>
                  <a:pt x="308" y="28"/>
                </a:cubicBezTo>
                <a:moveTo>
                  <a:pt x="504" y="141"/>
                </a:moveTo>
                <a:cubicBezTo>
                  <a:pt x="504" y="156"/>
                  <a:pt x="492" y="169"/>
                  <a:pt x="476" y="169"/>
                </a:cubicBezTo>
                <a:lnTo>
                  <a:pt x="28" y="169"/>
                </a:lnTo>
                <a:cubicBezTo>
                  <a:pt x="13" y="169"/>
                  <a:pt x="0" y="156"/>
                  <a:pt x="0" y="141"/>
                </a:cubicBezTo>
                <a:cubicBezTo>
                  <a:pt x="0" y="125"/>
                  <a:pt x="13" y="112"/>
                  <a:pt x="28" y="112"/>
                </a:cubicBezTo>
                <a:lnTo>
                  <a:pt x="476" y="112"/>
                </a:lnTo>
                <a:cubicBezTo>
                  <a:pt x="492" y="112"/>
                  <a:pt x="504" y="125"/>
                  <a:pt x="504" y="141"/>
                </a:cubicBezTo>
                <a:moveTo>
                  <a:pt x="504" y="253"/>
                </a:moveTo>
                <a:cubicBezTo>
                  <a:pt x="504" y="268"/>
                  <a:pt x="492" y="281"/>
                  <a:pt x="476" y="281"/>
                </a:cubicBezTo>
                <a:lnTo>
                  <a:pt x="28" y="281"/>
                </a:lnTo>
                <a:cubicBezTo>
                  <a:pt x="13" y="281"/>
                  <a:pt x="0" y="268"/>
                  <a:pt x="0" y="253"/>
                </a:cubicBezTo>
                <a:cubicBezTo>
                  <a:pt x="0" y="237"/>
                  <a:pt x="13" y="225"/>
                  <a:pt x="28" y="225"/>
                </a:cubicBezTo>
                <a:lnTo>
                  <a:pt x="476" y="225"/>
                </a:lnTo>
                <a:cubicBezTo>
                  <a:pt x="492" y="225"/>
                  <a:pt x="504" y="237"/>
                  <a:pt x="504" y="253"/>
                </a:cubicBezTo>
                <a:moveTo>
                  <a:pt x="504" y="364"/>
                </a:moveTo>
                <a:cubicBezTo>
                  <a:pt x="504" y="380"/>
                  <a:pt x="492" y="392"/>
                  <a:pt x="476" y="392"/>
                </a:cubicBezTo>
                <a:lnTo>
                  <a:pt x="28" y="392"/>
                </a:lnTo>
                <a:cubicBezTo>
                  <a:pt x="13" y="392"/>
                  <a:pt x="0" y="380"/>
                  <a:pt x="0" y="364"/>
                </a:cubicBezTo>
                <a:cubicBezTo>
                  <a:pt x="0" y="349"/>
                  <a:pt x="13" y="336"/>
                  <a:pt x="28" y="336"/>
                </a:cubicBezTo>
                <a:lnTo>
                  <a:pt x="476" y="336"/>
                </a:lnTo>
                <a:cubicBezTo>
                  <a:pt x="492" y="336"/>
                  <a:pt x="504" y="349"/>
                  <a:pt x="504" y="364"/>
                </a:cubicBezTo>
                <a:moveTo>
                  <a:pt x="504" y="476"/>
                </a:moveTo>
                <a:cubicBezTo>
                  <a:pt x="504" y="491"/>
                  <a:pt x="492" y="504"/>
                  <a:pt x="476" y="504"/>
                </a:cubicBezTo>
                <a:lnTo>
                  <a:pt x="224" y="504"/>
                </a:lnTo>
                <a:cubicBezTo>
                  <a:pt x="208" y="504"/>
                  <a:pt x="196" y="491"/>
                  <a:pt x="196" y="476"/>
                </a:cubicBezTo>
                <a:cubicBezTo>
                  <a:pt x="196" y="461"/>
                  <a:pt x="208" y="448"/>
                  <a:pt x="224" y="448"/>
                </a:cubicBezTo>
                <a:lnTo>
                  <a:pt x="476" y="448"/>
                </a:lnTo>
                <a:cubicBezTo>
                  <a:pt x="492" y="448"/>
                  <a:pt x="504" y="461"/>
                  <a:pt x="504" y="47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0280" y="1841400"/>
            <a:ext cx="2151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Condiciones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2588040"/>
            <a:ext cx="322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 obligatorio: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3064320"/>
            <a:ext cx="468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clases, métodos y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549960"/>
            <a:ext cx="547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Prohibido usar arrays para gestionar las listas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71480" y="4647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06040" y="4682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32680" y="4709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1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1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63280" y="4740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86320" y="4763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06120" y="4788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03960" y="4774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54360" y="4647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10800" y="4672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0320" y="4035960"/>
            <a:ext cx="605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código debe ser modular, claro y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65240" y="4597920"/>
            <a:ext cx="560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Evalúa tu estructura, no solo el resultado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80840" y="16952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38440" y="175536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7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2533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60280" y="163188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2378520"/>
            <a:ext cx="356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fuente Java completo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495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2864160"/>
            <a:ext cx="512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Evidencia de pruebas (salidas por consola)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3981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340440"/>
            <a:ext cx="518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breve del diseño de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94520" y="4438440"/>
            <a:ext cx="230400" cy="192240"/>
          </a:xfrm>
          <a:custGeom>
            <a:avLst/>
            <a:gdLst/>
            <a:ahLst/>
            <a:rect l="0" t="0" r="r" b="b"/>
            <a:pathLst>
              <a:path w="640" h="534">
                <a:moveTo>
                  <a:pt x="320" y="0"/>
                </a:moveTo>
                <a:cubicBezTo>
                  <a:pt x="144" y="0"/>
                  <a:pt x="0" y="143"/>
                  <a:pt x="0" y="321"/>
                </a:cubicBezTo>
                <a:lnTo>
                  <a:pt x="0" y="513"/>
                </a:lnTo>
                <a:lnTo>
                  <a:pt x="65" y="513"/>
                </a:lnTo>
                <a:lnTo>
                  <a:pt x="65" y="321"/>
                </a:lnTo>
                <a:cubicBezTo>
                  <a:pt x="65" y="171"/>
                  <a:pt x="177" y="60"/>
                  <a:pt x="320" y="60"/>
                </a:cubicBezTo>
                <a:cubicBezTo>
                  <a:pt x="464" y="60"/>
                  <a:pt x="576" y="171"/>
                  <a:pt x="576" y="321"/>
                </a:cubicBezTo>
                <a:lnTo>
                  <a:pt x="576" y="534"/>
                </a:lnTo>
                <a:lnTo>
                  <a:pt x="640" y="513"/>
                </a:lnTo>
                <a:lnTo>
                  <a:pt x="640" y="321"/>
                </a:lnTo>
                <a:cubicBezTo>
                  <a:pt x="640" y="143"/>
                  <a:pt x="497" y="0"/>
                  <a:pt x="32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71480" y="4561200"/>
            <a:ext cx="276480" cy="100080"/>
          </a:xfrm>
          <a:custGeom>
            <a:avLst/>
            <a:gdLst/>
            <a:ahLst/>
            <a:rect l="0" t="0" r="r" b="b"/>
            <a:pathLst>
              <a:path w="768" h="278">
                <a:moveTo>
                  <a:pt x="128" y="236"/>
                </a:moveTo>
                <a:cubicBezTo>
                  <a:pt x="128" y="259"/>
                  <a:pt x="108" y="278"/>
                  <a:pt x="85" y="278"/>
                </a:cubicBezTo>
                <a:lnTo>
                  <a:pt x="42" y="278"/>
                </a:lnTo>
                <a:cubicBezTo>
                  <a:pt x="19" y="278"/>
                  <a:pt x="0" y="259"/>
                  <a:pt x="0" y="236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08" y="0"/>
                  <a:pt x="128" y="19"/>
                  <a:pt x="128" y="43"/>
                </a:cubicBezTo>
                <a:lnTo>
                  <a:pt x="128" y="236"/>
                </a:lnTo>
                <a:moveTo>
                  <a:pt x="768" y="236"/>
                </a:moveTo>
                <a:cubicBezTo>
                  <a:pt x="768" y="259"/>
                  <a:pt x="749" y="278"/>
                  <a:pt x="725" y="278"/>
                </a:cubicBezTo>
                <a:lnTo>
                  <a:pt x="683" y="278"/>
                </a:lnTo>
                <a:cubicBezTo>
                  <a:pt x="659" y="278"/>
                  <a:pt x="640" y="259"/>
                  <a:pt x="640" y="236"/>
                </a:cubicBezTo>
                <a:lnTo>
                  <a:pt x="640" y="43"/>
                </a:lnTo>
                <a:cubicBezTo>
                  <a:pt x="640" y="19"/>
                  <a:pt x="659" y="0"/>
                  <a:pt x="683" y="0"/>
                </a:cubicBezTo>
                <a:lnTo>
                  <a:pt x="725" y="0"/>
                </a:lnTo>
                <a:cubicBezTo>
                  <a:pt x="749" y="0"/>
                  <a:pt x="768" y="19"/>
                  <a:pt x="768" y="43"/>
                </a:cubicBezTo>
                <a:lnTo>
                  <a:pt x="768" y="23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08560" y="4515120"/>
            <a:ext cx="177840" cy="198720"/>
          </a:xfrm>
          <a:custGeom>
            <a:avLst/>
            <a:gdLst/>
            <a:ahLst/>
            <a:rect l="0" t="0" r="r" b="b"/>
            <a:pathLst>
              <a:path w="494" h="552">
                <a:moveTo>
                  <a:pt x="305" y="0"/>
                </a:moveTo>
                <a:lnTo>
                  <a:pt x="170" y="28"/>
                </a:lnTo>
                <a:cubicBezTo>
                  <a:pt x="160" y="30"/>
                  <a:pt x="152" y="39"/>
                  <a:pt x="152" y="49"/>
                </a:cubicBezTo>
                <a:lnTo>
                  <a:pt x="152" y="394"/>
                </a:lnTo>
                <a:cubicBezTo>
                  <a:pt x="139" y="389"/>
                  <a:pt x="124" y="386"/>
                  <a:pt x="108" y="386"/>
                </a:cubicBezTo>
                <a:cubicBezTo>
                  <a:pt x="49" y="386"/>
                  <a:pt x="0" y="424"/>
                  <a:pt x="0" y="471"/>
                </a:cubicBezTo>
                <a:cubicBezTo>
                  <a:pt x="0" y="517"/>
                  <a:pt x="49" y="552"/>
                  <a:pt x="108" y="552"/>
                </a:cubicBezTo>
                <a:cubicBezTo>
                  <a:pt x="166" y="552"/>
                  <a:pt x="215" y="512"/>
                  <a:pt x="216" y="469"/>
                </a:cubicBezTo>
                <a:lnTo>
                  <a:pt x="216" y="135"/>
                </a:lnTo>
                <a:lnTo>
                  <a:pt x="306" y="117"/>
                </a:lnTo>
                <a:cubicBezTo>
                  <a:pt x="316" y="115"/>
                  <a:pt x="323" y="105"/>
                  <a:pt x="323" y="95"/>
                </a:cubicBezTo>
                <a:lnTo>
                  <a:pt x="323" y="14"/>
                </a:lnTo>
                <a:cubicBezTo>
                  <a:pt x="323" y="4"/>
                  <a:pt x="315" y="-2"/>
                  <a:pt x="305" y="0"/>
                </a:cubicBezTo>
                <a:moveTo>
                  <a:pt x="477" y="67"/>
                </a:moveTo>
                <a:lnTo>
                  <a:pt x="384" y="85"/>
                </a:lnTo>
                <a:cubicBezTo>
                  <a:pt x="375" y="87"/>
                  <a:pt x="366" y="97"/>
                  <a:pt x="366" y="107"/>
                </a:cubicBezTo>
                <a:lnTo>
                  <a:pt x="366" y="350"/>
                </a:lnTo>
                <a:cubicBezTo>
                  <a:pt x="366" y="346"/>
                  <a:pt x="347" y="345"/>
                  <a:pt x="336" y="345"/>
                </a:cubicBezTo>
                <a:cubicBezTo>
                  <a:pt x="293" y="345"/>
                  <a:pt x="258" y="372"/>
                  <a:pt x="258" y="405"/>
                </a:cubicBezTo>
                <a:cubicBezTo>
                  <a:pt x="258" y="440"/>
                  <a:pt x="294" y="467"/>
                  <a:pt x="337" y="467"/>
                </a:cubicBezTo>
                <a:cubicBezTo>
                  <a:pt x="380" y="467"/>
                  <a:pt x="415" y="440"/>
                  <a:pt x="415" y="405"/>
                </a:cubicBezTo>
                <a:lnTo>
                  <a:pt x="415" y="165"/>
                </a:lnTo>
                <a:lnTo>
                  <a:pt x="477" y="152"/>
                </a:lnTo>
                <a:cubicBezTo>
                  <a:pt x="487" y="150"/>
                  <a:pt x="494" y="140"/>
                  <a:pt x="494" y="131"/>
                </a:cubicBezTo>
                <a:lnTo>
                  <a:pt x="494" y="81"/>
                </a:lnTo>
                <a:cubicBezTo>
                  <a:pt x="494" y="71"/>
                  <a:pt x="487" y="65"/>
                  <a:pt x="477" y="6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3826440"/>
            <a:ext cx="60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(Opcional) Justificación de ampliaciones añadidas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65240" y="4397760"/>
            <a:ext cx="964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tu propio gestor musical y entiende cómo funcionan las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4807440"/>
            <a:ext cx="298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dinámicas en la práctica!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868680" y="33969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6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30960" y="33627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72560" y="349884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22960" y="343512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1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8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47720" y="2750040"/>
            <a:ext cx="372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tura viva: programa con nodos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65240" y="3312000"/>
            <a:ext cx="1024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 una aplicación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utilice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gestionar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47720" y="3731040"/>
            <a:ext cx="277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agrupadas por género.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62640" y="211428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5"/>
                  <a:pt x="327" y="84"/>
                </a:cubicBezTo>
                <a:cubicBezTo>
                  <a:pt x="312" y="144"/>
                  <a:pt x="246" y="212"/>
                  <a:pt x="154" y="206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28440" y="211788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1"/>
                </a:cubicBezTo>
                <a:cubicBezTo>
                  <a:pt x="0" y="86"/>
                  <a:pt x="8" y="100"/>
                  <a:pt x="20" y="111"/>
                </a:cubicBezTo>
                <a:cubicBezTo>
                  <a:pt x="20" y="111"/>
                  <a:pt x="49" y="140"/>
                  <a:pt x="99" y="127"/>
                </a:cubicBezTo>
                <a:cubicBezTo>
                  <a:pt x="121" y="121"/>
                  <a:pt x="157" y="76"/>
                  <a:pt x="222" y="69"/>
                </a:cubicBezTo>
                <a:cubicBezTo>
                  <a:pt x="253" y="65"/>
                  <a:pt x="313" y="90"/>
                  <a:pt x="417" y="90"/>
                </a:cubicBezTo>
                <a:cubicBezTo>
                  <a:pt x="421" y="81"/>
                  <a:pt x="422" y="74"/>
                  <a:pt x="422" y="74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86600" y="19058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0"/>
                  <a:pt x="915" y="601"/>
                </a:cubicBezTo>
                <a:cubicBezTo>
                  <a:pt x="959" y="541"/>
                  <a:pt x="953" y="479"/>
                  <a:pt x="953" y="479"/>
                </a:cubicBezTo>
                <a:cubicBezTo>
                  <a:pt x="998" y="395"/>
                  <a:pt x="939" y="317"/>
                  <a:pt x="939" y="317"/>
                </a:cubicBezTo>
                <a:cubicBezTo>
                  <a:pt x="933" y="228"/>
                  <a:pt x="879" y="192"/>
                  <a:pt x="879" y="192"/>
                </a:cubicBezTo>
                <a:cubicBezTo>
                  <a:pt x="843" y="107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3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59"/>
                  <a:pt x="0" y="387"/>
                </a:cubicBezTo>
                <a:cubicBezTo>
                  <a:pt x="14" y="543"/>
                  <a:pt x="124" y="572"/>
                  <a:pt x="194" y="588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806040" y="19288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2"/>
                  <a:pt x="632" y="292"/>
                  <a:pt x="585" y="293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4"/>
                  <a:pt x="412" y="325"/>
                </a:cubicBezTo>
                <a:cubicBezTo>
                  <a:pt x="394" y="335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2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1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6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5"/>
                  <a:pt x="26" y="314"/>
                  <a:pt x="20" y="310"/>
                </a:cubicBezTo>
                <a:cubicBezTo>
                  <a:pt x="14" y="306"/>
                  <a:pt x="5" y="308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9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1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6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1"/>
                </a:cubicBezTo>
                <a:cubicBezTo>
                  <a:pt x="811" y="320"/>
                  <a:pt x="862" y="223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1"/>
                  <a:pt x="331" y="38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-1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4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51040" y="193212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3"/>
                  <a:pt x="55" y="246"/>
                </a:cubicBezTo>
                <a:cubicBezTo>
                  <a:pt x="23" y="191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9"/>
                  <a:pt x="15" y="280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8"/>
                  <a:pt x="374" y="228"/>
                </a:cubicBezTo>
                <a:cubicBezTo>
                  <a:pt x="378" y="228"/>
                  <a:pt x="381" y="226"/>
                  <a:pt x="384" y="223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1"/>
                </a:cubicBezTo>
                <a:lnTo>
                  <a:pt x="353" y="108"/>
                </a:lnTo>
                <a:cubicBezTo>
                  <a:pt x="343" y="75"/>
                  <a:pt x="337" y="52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8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3"/>
                </a:cubicBezTo>
                <a:cubicBezTo>
                  <a:pt x="309" y="228"/>
                  <a:pt x="318" y="229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5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8"/>
                  <a:pt x="521" y="105"/>
                  <a:pt x="514" y="108"/>
                </a:cubicBezTo>
                <a:cubicBezTo>
                  <a:pt x="500" y="116"/>
                  <a:pt x="482" y="109"/>
                  <a:pt x="475" y="96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3"/>
                  <a:pt x="446" y="102"/>
                  <a:pt x="450" y="109"/>
                </a:cubicBezTo>
                <a:cubicBezTo>
                  <a:pt x="455" y="119"/>
                  <a:pt x="463" y="127"/>
                  <a:pt x="471" y="132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7"/>
                  <a:pt x="489" y="236"/>
                </a:cubicBezTo>
                <a:cubicBezTo>
                  <a:pt x="498" y="234"/>
                  <a:pt x="502" y="226"/>
                  <a:pt x="499" y="218"/>
                </a:cubicBezTo>
                <a:cubicBezTo>
                  <a:pt x="495" y="205"/>
                  <a:pt x="484" y="169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6"/>
                  <a:pt x="629" y="390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6"/>
                  <a:pt x="460" y="424"/>
                  <a:pt x="445" y="422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8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3"/>
                  <a:pt x="337" y="475"/>
                  <a:pt x="348" y="468"/>
                </a:cubicBezTo>
                <a:cubicBezTo>
                  <a:pt x="364" y="458"/>
                  <a:pt x="379" y="448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8"/>
                </a:cubicBezTo>
                <a:cubicBezTo>
                  <a:pt x="532" y="442"/>
                  <a:pt x="556" y="431"/>
                  <a:pt x="577" y="407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8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60280" y="180324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47720" y="2540520"/>
            <a:ext cx="378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objetivo de esta actividad 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3111840"/>
            <a:ext cx="714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y aplicar el concepto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300320" y="3588120"/>
            <a:ext cx="572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Representar canciones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enlazados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4073760"/>
            <a:ext cx="969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Manipular listas enlazadas con operaciones reales: añadir, buscar, eliminar, listar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065240" y="4645440"/>
            <a:ext cx="986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viva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que se modifica a medida que el usuario interactúa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