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162160"/>
            <a:ext cx="447840" cy="447840"/>
          </a:xfrm>
          <a:custGeom>
            <a:avLst/>
            <a:gdLst/>
            <a:ahLst/>
            <a:rect l="0" t="0" r="r" b="b"/>
            <a:pathLst>
              <a:path w="1244" h="1244">
                <a:moveTo>
                  <a:pt x="1244" y="1106"/>
                </a:moveTo>
                <a:cubicBezTo>
                  <a:pt x="1244" y="1182"/>
                  <a:pt x="1182" y="1244"/>
                  <a:pt x="1106" y="1244"/>
                </a:cubicBezTo>
                <a:lnTo>
                  <a:pt x="138" y="1244"/>
                </a:lnTo>
                <a:cubicBezTo>
                  <a:pt x="61" y="1244"/>
                  <a:pt x="0" y="1182"/>
                  <a:pt x="0" y="1106"/>
                </a:cubicBezTo>
                <a:lnTo>
                  <a:pt x="0" y="138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8"/>
                </a:cubicBezTo>
                <a:lnTo>
                  <a:pt x="1244" y="1106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235960"/>
            <a:ext cx="307800" cy="302400"/>
          </a:xfrm>
          <a:custGeom>
            <a:avLst/>
            <a:gdLst/>
            <a:ahLst/>
            <a:rect l="0" t="0" r="r" b="b"/>
            <a:pathLst>
              <a:path w="855" h="840">
                <a:moveTo>
                  <a:pt x="815" y="14"/>
                </a:moveTo>
                <a:cubicBezTo>
                  <a:pt x="775" y="-12"/>
                  <a:pt x="722" y="0"/>
                  <a:pt x="696" y="40"/>
                </a:cubicBezTo>
                <a:lnTo>
                  <a:pt x="318" y="620"/>
                </a:lnTo>
                <a:lnTo>
                  <a:pt x="145" y="460"/>
                </a:lnTo>
                <a:cubicBezTo>
                  <a:pt x="110" y="427"/>
                  <a:pt x="55" y="429"/>
                  <a:pt x="23" y="464"/>
                </a:cubicBezTo>
                <a:cubicBezTo>
                  <a:pt x="-10" y="499"/>
                  <a:pt x="-8" y="554"/>
                  <a:pt x="28" y="587"/>
                </a:cubicBezTo>
                <a:lnTo>
                  <a:pt x="277" y="817"/>
                </a:lnTo>
                <a:cubicBezTo>
                  <a:pt x="293" y="832"/>
                  <a:pt x="314" y="840"/>
                  <a:pt x="335" y="840"/>
                </a:cubicBezTo>
                <a:cubicBezTo>
                  <a:pt x="358" y="840"/>
                  <a:pt x="388" y="830"/>
                  <a:pt x="408" y="800"/>
                </a:cubicBezTo>
                <a:cubicBezTo>
                  <a:pt x="419" y="783"/>
                  <a:pt x="840" y="135"/>
                  <a:pt x="840" y="135"/>
                </a:cubicBezTo>
                <a:cubicBezTo>
                  <a:pt x="866" y="95"/>
                  <a:pt x="855" y="40"/>
                  <a:pt x="815" y="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208548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003480"/>
            <a:ext cx="4642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“Gestor musical”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771480" y="44002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06040" y="44348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2"/>
                  <a:pt x="112" y="60"/>
                  <a:pt x="127" y="50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50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32680" y="44618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3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63280" y="44924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6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86320" y="45154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06120" y="454068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03960" y="45266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54360" y="44002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3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10800" y="44247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47720" y="3777480"/>
            <a:ext cx="3530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 – Programación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65240" y="4350240"/>
            <a:ext cx="889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del uso de estructuras dinámicas con listas enlazadas en Java.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52400" y="1895400"/>
            <a:ext cx="4181760" cy="543240"/>
          </a:xfrm>
          <a:custGeom>
            <a:avLst/>
            <a:gdLst/>
            <a:ahLst/>
            <a:rect l="0" t="0" r="r" b="b"/>
            <a:pathLst>
              <a:path w="11616" h="1509">
                <a:moveTo>
                  <a:pt x="0" y="0"/>
                </a:moveTo>
                <a:lnTo>
                  <a:pt x="11616" y="0"/>
                </a:lnTo>
                <a:lnTo>
                  <a:pt x="116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4933800" y="1895400"/>
            <a:ext cx="2286360" cy="543240"/>
          </a:xfrm>
          <a:custGeom>
            <a:avLst/>
            <a:gdLst/>
            <a:ahLst/>
            <a:rect l="0" t="0" r="r" b="b"/>
            <a:pathLst>
              <a:path w="6351" h="1509">
                <a:moveTo>
                  <a:pt x="0" y="0"/>
                </a:moveTo>
                <a:lnTo>
                  <a:pt x="6351" y="0"/>
                </a:lnTo>
                <a:lnTo>
                  <a:pt x="6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2438280"/>
            <a:ext cx="4181760" cy="533520"/>
          </a:xfrm>
          <a:custGeom>
            <a:avLst/>
            <a:gdLst/>
            <a:ahLst/>
            <a:rect l="0" t="0" r="r" b="b"/>
            <a:pathLst>
              <a:path w="11616" h="1482">
                <a:moveTo>
                  <a:pt x="0" y="0"/>
                </a:moveTo>
                <a:lnTo>
                  <a:pt x="11616" y="0"/>
                </a:lnTo>
                <a:lnTo>
                  <a:pt x="116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4933800" y="2438280"/>
            <a:ext cx="2286360" cy="533520"/>
          </a:xfrm>
          <a:custGeom>
            <a:avLst/>
            <a:gdLst/>
            <a:ahLst/>
            <a:rect l="0" t="0" r="r" b="b"/>
            <a:pathLst>
              <a:path w="6351" h="1482">
                <a:moveTo>
                  <a:pt x="0" y="0"/>
                </a:moveTo>
                <a:lnTo>
                  <a:pt x="6351" y="0"/>
                </a:lnTo>
                <a:lnTo>
                  <a:pt x="63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2971440"/>
            <a:ext cx="4181760" cy="543600"/>
          </a:xfrm>
          <a:custGeom>
            <a:avLst/>
            <a:gdLst/>
            <a:ahLst/>
            <a:rect l="0" t="0" r="r" b="b"/>
            <a:pathLst>
              <a:path w="11616" h="1510">
                <a:moveTo>
                  <a:pt x="0" y="0"/>
                </a:moveTo>
                <a:lnTo>
                  <a:pt x="11616" y="0"/>
                </a:lnTo>
                <a:lnTo>
                  <a:pt x="1161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4933800" y="2971440"/>
            <a:ext cx="2286360" cy="543600"/>
          </a:xfrm>
          <a:custGeom>
            <a:avLst/>
            <a:gdLst/>
            <a:ahLst/>
            <a:rect l="0" t="0" r="r" b="b"/>
            <a:pathLst>
              <a:path w="6351" h="1510">
                <a:moveTo>
                  <a:pt x="0" y="0"/>
                </a:moveTo>
                <a:lnTo>
                  <a:pt x="6351" y="0"/>
                </a:lnTo>
                <a:lnTo>
                  <a:pt x="635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3514680"/>
            <a:ext cx="4181760" cy="533520"/>
          </a:xfrm>
          <a:custGeom>
            <a:avLst/>
            <a:gdLst/>
            <a:ahLst/>
            <a:rect l="0" t="0" r="r" b="b"/>
            <a:pathLst>
              <a:path w="11616" h="1482">
                <a:moveTo>
                  <a:pt x="0" y="0"/>
                </a:moveTo>
                <a:lnTo>
                  <a:pt x="11616" y="0"/>
                </a:lnTo>
                <a:lnTo>
                  <a:pt x="116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4933800" y="3514680"/>
            <a:ext cx="2286360" cy="533520"/>
          </a:xfrm>
          <a:custGeom>
            <a:avLst/>
            <a:gdLst/>
            <a:ahLst/>
            <a:rect l="0" t="0" r="r" b="b"/>
            <a:pathLst>
              <a:path w="6351" h="1482">
                <a:moveTo>
                  <a:pt x="0" y="0"/>
                </a:moveTo>
                <a:lnTo>
                  <a:pt x="6351" y="0"/>
                </a:lnTo>
                <a:lnTo>
                  <a:pt x="63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4047840"/>
            <a:ext cx="4181760" cy="543240"/>
          </a:xfrm>
          <a:custGeom>
            <a:avLst/>
            <a:gdLst/>
            <a:ahLst/>
            <a:rect l="0" t="0" r="r" b="b"/>
            <a:pathLst>
              <a:path w="11616" h="1509">
                <a:moveTo>
                  <a:pt x="0" y="0"/>
                </a:moveTo>
                <a:lnTo>
                  <a:pt x="11616" y="0"/>
                </a:lnTo>
                <a:lnTo>
                  <a:pt x="116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4933800" y="4047840"/>
            <a:ext cx="2286360" cy="543240"/>
          </a:xfrm>
          <a:custGeom>
            <a:avLst/>
            <a:gdLst/>
            <a:ahLst/>
            <a:rect l="0" t="0" r="r" b="b"/>
            <a:pathLst>
              <a:path w="6351" h="1509">
                <a:moveTo>
                  <a:pt x="0" y="0"/>
                </a:moveTo>
                <a:lnTo>
                  <a:pt x="6351" y="0"/>
                </a:lnTo>
                <a:lnTo>
                  <a:pt x="6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4590720"/>
            <a:ext cx="4181760" cy="533880"/>
          </a:xfrm>
          <a:custGeom>
            <a:avLst/>
            <a:gdLst/>
            <a:ahLst/>
            <a:rect l="0" t="0" r="r" b="b"/>
            <a:pathLst>
              <a:path w="11616" h="1483">
                <a:moveTo>
                  <a:pt x="0" y="0"/>
                </a:moveTo>
                <a:lnTo>
                  <a:pt x="11616" y="0"/>
                </a:lnTo>
                <a:lnTo>
                  <a:pt x="1161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4933800" y="4590720"/>
            <a:ext cx="2286360" cy="533880"/>
          </a:xfrm>
          <a:custGeom>
            <a:avLst/>
            <a:gdLst/>
            <a:ahLst/>
            <a:rect l="0" t="0" r="r" b="b"/>
            <a:pathLst>
              <a:path w="6351" h="1483">
                <a:moveTo>
                  <a:pt x="0" y="0"/>
                </a:moveTo>
                <a:lnTo>
                  <a:pt x="6351" y="0"/>
                </a:lnTo>
                <a:lnTo>
                  <a:pt x="635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5124240"/>
            <a:ext cx="4181760" cy="543240"/>
          </a:xfrm>
          <a:custGeom>
            <a:avLst/>
            <a:gdLst/>
            <a:ahLst/>
            <a:rect l="0" t="0" r="r" b="b"/>
            <a:pathLst>
              <a:path w="11616" h="1509">
                <a:moveTo>
                  <a:pt x="0" y="0"/>
                </a:moveTo>
                <a:lnTo>
                  <a:pt x="11616" y="0"/>
                </a:lnTo>
                <a:lnTo>
                  <a:pt x="116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4933800" y="5124240"/>
            <a:ext cx="2286360" cy="543240"/>
          </a:xfrm>
          <a:custGeom>
            <a:avLst/>
            <a:gdLst/>
            <a:ahLst/>
            <a:rect l="0" t="0" r="r" b="b"/>
            <a:pathLst>
              <a:path w="6351" h="1509">
                <a:moveTo>
                  <a:pt x="0" y="0"/>
                </a:moveTo>
                <a:lnTo>
                  <a:pt x="6351" y="0"/>
                </a:lnTo>
                <a:lnTo>
                  <a:pt x="6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1895400"/>
            <a:ext cx="4191120" cy="9720"/>
          </a:xfrm>
          <a:custGeom>
            <a:avLst/>
            <a:gdLst/>
            <a:ahLst/>
            <a:rect l="0" t="0" r="r" b="b"/>
            <a:pathLst>
              <a:path w="11642" h="27">
                <a:moveTo>
                  <a:pt x="0" y="0"/>
                </a:moveTo>
                <a:lnTo>
                  <a:pt x="11642" y="0"/>
                </a:lnTo>
                <a:lnTo>
                  <a:pt x="11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49338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4943160" y="1895400"/>
            <a:ext cx="2277000" cy="9720"/>
          </a:xfrm>
          <a:custGeom>
            <a:avLst/>
            <a:gdLst/>
            <a:ahLst/>
            <a:rect l="0" t="0" r="r" b="b"/>
            <a:pathLst>
              <a:path w="6325" h="27">
                <a:moveTo>
                  <a:pt x="0" y="0"/>
                </a:moveTo>
                <a:lnTo>
                  <a:pt x="6325" y="0"/>
                </a:lnTo>
                <a:lnTo>
                  <a:pt x="6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21008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2428560"/>
            <a:ext cx="4191120" cy="10440"/>
          </a:xfrm>
          <a:custGeom>
            <a:avLst/>
            <a:gdLst/>
            <a:ahLst/>
            <a:rect l="0" t="0" r="r" b="b"/>
            <a:pathLst>
              <a:path w="11642" h="29">
                <a:moveTo>
                  <a:pt x="0" y="0"/>
                </a:moveTo>
                <a:lnTo>
                  <a:pt x="11642" y="0"/>
                </a:lnTo>
                <a:lnTo>
                  <a:pt x="1164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4943160" y="242856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49338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21008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2971440"/>
            <a:ext cx="4191120" cy="10440"/>
          </a:xfrm>
          <a:custGeom>
            <a:avLst/>
            <a:gdLst/>
            <a:ahLst/>
            <a:rect l="0" t="0" r="r" b="b"/>
            <a:pathLst>
              <a:path w="11642" h="29">
                <a:moveTo>
                  <a:pt x="0" y="0"/>
                </a:moveTo>
                <a:lnTo>
                  <a:pt x="11642" y="0"/>
                </a:lnTo>
                <a:lnTo>
                  <a:pt x="1164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49338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4943160" y="297144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21008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3504960"/>
            <a:ext cx="4191120" cy="10440"/>
          </a:xfrm>
          <a:custGeom>
            <a:avLst/>
            <a:gdLst/>
            <a:ahLst/>
            <a:rect l="0" t="0" r="r" b="b"/>
            <a:pathLst>
              <a:path w="11642" h="29">
                <a:moveTo>
                  <a:pt x="0" y="0"/>
                </a:moveTo>
                <a:lnTo>
                  <a:pt x="11642" y="0"/>
                </a:lnTo>
                <a:lnTo>
                  <a:pt x="1164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49338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4943160" y="350496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21008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4047840"/>
            <a:ext cx="4191120" cy="10440"/>
          </a:xfrm>
          <a:custGeom>
            <a:avLst/>
            <a:gdLst/>
            <a:ahLst/>
            <a:rect l="0" t="0" r="r" b="b"/>
            <a:pathLst>
              <a:path w="11642" h="29">
                <a:moveTo>
                  <a:pt x="0" y="0"/>
                </a:moveTo>
                <a:lnTo>
                  <a:pt x="11642" y="0"/>
                </a:lnTo>
                <a:lnTo>
                  <a:pt x="1164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49338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4943160" y="404784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21008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4581360"/>
            <a:ext cx="4191120" cy="9720"/>
          </a:xfrm>
          <a:custGeom>
            <a:avLst/>
            <a:gdLst/>
            <a:ahLst/>
            <a:rect l="0" t="0" r="r" b="b"/>
            <a:pathLst>
              <a:path w="11642" h="27">
                <a:moveTo>
                  <a:pt x="0" y="0"/>
                </a:moveTo>
                <a:lnTo>
                  <a:pt x="11642" y="0"/>
                </a:lnTo>
                <a:lnTo>
                  <a:pt x="11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49338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4943160" y="4581360"/>
            <a:ext cx="2277000" cy="9720"/>
          </a:xfrm>
          <a:custGeom>
            <a:avLst/>
            <a:gdLst/>
            <a:ahLst/>
            <a:rect l="0" t="0" r="r" b="b"/>
            <a:pathLst>
              <a:path w="6325" h="27">
                <a:moveTo>
                  <a:pt x="0" y="0"/>
                </a:moveTo>
                <a:lnTo>
                  <a:pt x="6325" y="0"/>
                </a:lnTo>
                <a:lnTo>
                  <a:pt x="6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21008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5124240"/>
            <a:ext cx="4191120" cy="10440"/>
          </a:xfrm>
          <a:custGeom>
            <a:avLst/>
            <a:gdLst/>
            <a:ahLst/>
            <a:rect l="0" t="0" r="r" b="b"/>
            <a:pathLst>
              <a:path w="11642" h="29">
                <a:moveTo>
                  <a:pt x="0" y="0"/>
                </a:moveTo>
                <a:lnTo>
                  <a:pt x="11642" y="0"/>
                </a:lnTo>
                <a:lnTo>
                  <a:pt x="1164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49338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4943160" y="5124240"/>
            <a:ext cx="2277000" cy="10440"/>
          </a:xfrm>
          <a:custGeom>
            <a:avLst/>
            <a:gdLst/>
            <a:ahLst/>
            <a:rect l="0" t="0" r="r" b="b"/>
            <a:pathLst>
              <a:path w="6325" h="29">
                <a:moveTo>
                  <a:pt x="0" y="0"/>
                </a:moveTo>
                <a:lnTo>
                  <a:pt x="6325" y="0"/>
                </a:lnTo>
                <a:lnTo>
                  <a:pt x="632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21008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52400" y="5657760"/>
            <a:ext cx="4191120" cy="9720"/>
          </a:xfrm>
          <a:custGeom>
            <a:avLst/>
            <a:gdLst/>
            <a:ahLst/>
            <a:rect l="0" t="0" r="r" b="b"/>
            <a:pathLst>
              <a:path w="11642" h="27">
                <a:moveTo>
                  <a:pt x="0" y="0"/>
                </a:moveTo>
                <a:lnTo>
                  <a:pt x="11642" y="0"/>
                </a:lnTo>
                <a:lnTo>
                  <a:pt x="11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4943160" y="5657760"/>
            <a:ext cx="2277000" cy="9720"/>
          </a:xfrm>
          <a:custGeom>
            <a:avLst/>
            <a:gdLst/>
            <a:ahLst/>
            <a:rect l="0" t="0" r="r" b="b"/>
            <a:pathLst>
              <a:path w="6325" h="27">
                <a:moveTo>
                  <a:pt x="0" y="0"/>
                </a:moveTo>
                <a:lnTo>
                  <a:pt x="6325" y="0"/>
                </a:lnTo>
                <a:lnTo>
                  <a:pt x="6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60280" y="117468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37816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062680" y="1978560"/>
            <a:ext cx="211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orientativo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80920" y="2511720"/>
            <a:ext cx="281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principal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06268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880920" y="3054600"/>
            <a:ext cx="387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listas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06268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880920" y="3588120"/>
            <a:ext cx="241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y POO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06268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880920" y="4131000"/>
            <a:ext cx="292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Visualización estructural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06268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880920" y="4664520"/>
            <a:ext cx="317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Ampliaciones (opcionales)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506268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880920" y="5207400"/>
            <a:ext cx="391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Estilo, claridad y documentación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5062680" y="52074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2190600" y="2705040"/>
            <a:ext cx="8287200" cy="543240"/>
          </a:xfrm>
          <a:custGeom>
            <a:avLst/>
            <a:gdLst/>
            <a:ahLst/>
            <a:rect l="0" t="0" r="r" b="b"/>
            <a:pathLst>
              <a:path w="23020" h="1509">
                <a:moveTo>
                  <a:pt x="0" y="0"/>
                </a:moveTo>
                <a:lnTo>
                  <a:pt x="23020" y="0"/>
                </a:lnTo>
                <a:lnTo>
                  <a:pt x="2302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190600" y="3247920"/>
            <a:ext cx="8287200" cy="533520"/>
          </a:xfrm>
          <a:custGeom>
            <a:avLst/>
            <a:gdLst/>
            <a:ahLst/>
            <a:rect l="0" t="0" r="r" b="b"/>
            <a:pathLst>
              <a:path w="23020" h="1482">
                <a:moveTo>
                  <a:pt x="0" y="0"/>
                </a:moveTo>
                <a:lnTo>
                  <a:pt x="23020" y="0"/>
                </a:lnTo>
                <a:lnTo>
                  <a:pt x="2302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2190600" y="3781080"/>
            <a:ext cx="8287200" cy="543600"/>
          </a:xfrm>
          <a:custGeom>
            <a:avLst/>
            <a:gdLst/>
            <a:ahLst/>
            <a:rect l="0" t="0" r="r" b="b"/>
            <a:pathLst>
              <a:path w="23020" h="1510">
                <a:moveTo>
                  <a:pt x="0" y="0"/>
                </a:moveTo>
                <a:lnTo>
                  <a:pt x="23020" y="0"/>
                </a:lnTo>
                <a:lnTo>
                  <a:pt x="2302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190600" y="4324320"/>
            <a:ext cx="8287200" cy="533520"/>
          </a:xfrm>
          <a:custGeom>
            <a:avLst/>
            <a:gdLst/>
            <a:ahLst/>
            <a:rect l="0" t="0" r="r" b="b"/>
            <a:pathLst>
              <a:path w="23020" h="1482">
                <a:moveTo>
                  <a:pt x="0" y="0"/>
                </a:moveTo>
                <a:lnTo>
                  <a:pt x="23020" y="0"/>
                </a:lnTo>
                <a:lnTo>
                  <a:pt x="2302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190600" y="2705040"/>
            <a:ext cx="8287200" cy="9720"/>
          </a:xfrm>
          <a:custGeom>
            <a:avLst/>
            <a:gdLst/>
            <a:ahLst/>
            <a:rect l="0" t="0" r="r" b="b"/>
            <a:pathLst>
              <a:path w="23020" h="27">
                <a:moveTo>
                  <a:pt x="0" y="0"/>
                </a:moveTo>
                <a:lnTo>
                  <a:pt x="23020" y="0"/>
                </a:lnTo>
                <a:lnTo>
                  <a:pt x="2302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046772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2190600" y="3238200"/>
            <a:ext cx="8287200" cy="10080"/>
          </a:xfrm>
          <a:custGeom>
            <a:avLst/>
            <a:gdLst/>
            <a:ahLst/>
            <a:rect l="0" t="0" r="r" b="b"/>
            <a:pathLst>
              <a:path w="23020" h="28">
                <a:moveTo>
                  <a:pt x="0" y="0"/>
                </a:moveTo>
                <a:lnTo>
                  <a:pt x="23020" y="0"/>
                </a:lnTo>
                <a:lnTo>
                  <a:pt x="230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6772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2190600" y="3781080"/>
            <a:ext cx="8287200" cy="10080"/>
          </a:xfrm>
          <a:custGeom>
            <a:avLst/>
            <a:gdLst/>
            <a:ahLst/>
            <a:rect l="0" t="0" r="r" b="b"/>
            <a:pathLst>
              <a:path w="23020" h="28">
                <a:moveTo>
                  <a:pt x="0" y="0"/>
                </a:moveTo>
                <a:lnTo>
                  <a:pt x="23020" y="0"/>
                </a:lnTo>
                <a:lnTo>
                  <a:pt x="230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6772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2190600" y="4314600"/>
            <a:ext cx="8287200" cy="10080"/>
          </a:xfrm>
          <a:custGeom>
            <a:avLst/>
            <a:gdLst/>
            <a:ahLst/>
            <a:rect l="0" t="0" r="r" b="b"/>
            <a:pathLst>
              <a:path w="23020" h="28">
                <a:moveTo>
                  <a:pt x="0" y="0"/>
                </a:moveTo>
                <a:lnTo>
                  <a:pt x="23020" y="0"/>
                </a:lnTo>
                <a:lnTo>
                  <a:pt x="230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6772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2190600" y="4857480"/>
            <a:ext cx="8287200" cy="10080"/>
          </a:xfrm>
          <a:custGeom>
            <a:avLst/>
            <a:gdLst/>
            <a:ahLst/>
            <a:rect l="0" t="0" r="r" b="b"/>
            <a:pathLst>
              <a:path w="23020" h="28">
                <a:moveTo>
                  <a:pt x="0" y="0"/>
                </a:moveTo>
                <a:lnTo>
                  <a:pt x="23020" y="0"/>
                </a:lnTo>
                <a:lnTo>
                  <a:pt x="2302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8"/>
                </a:moveTo>
                <a:cubicBezTo>
                  <a:pt x="765" y="558"/>
                  <a:pt x="749" y="560"/>
                  <a:pt x="732" y="563"/>
                </a:cubicBezTo>
                <a:lnTo>
                  <a:pt x="443" y="274"/>
                </a:lnTo>
                <a:cubicBezTo>
                  <a:pt x="446" y="258"/>
                  <a:pt x="449" y="241"/>
                  <a:pt x="449" y="223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7"/>
                </a:lnTo>
                <a:cubicBezTo>
                  <a:pt x="277" y="137"/>
                  <a:pt x="305" y="193"/>
                  <a:pt x="249" y="248"/>
                </a:cubicBezTo>
                <a:cubicBezTo>
                  <a:pt x="193" y="304"/>
                  <a:pt x="137" y="276"/>
                  <a:pt x="137" y="276"/>
                </a:cubicBezTo>
                <a:lnTo>
                  <a:pt x="54" y="193"/>
                </a:lnTo>
                <a:cubicBezTo>
                  <a:pt x="26" y="165"/>
                  <a:pt x="0" y="198"/>
                  <a:pt x="0" y="223"/>
                </a:cubicBezTo>
                <a:cubicBezTo>
                  <a:pt x="0" y="347"/>
                  <a:pt x="100" y="447"/>
                  <a:pt x="224" y="447"/>
                </a:cubicBezTo>
                <a:cubicBezTo>
                  <a:pt x="241" y="447"/>
                  <a:pt x="258" y="445"/>
                  <a:pt x="274" y="441"/>
                </a:cubicBezTo>
                <a:lnTo>
                  <a:pt x="565" y="731"/>
                </a:lnTo>
                <a:cubicBezTo>
                  <a:pt x="561" y="747"/>
                  <a:pt x="559" y="764"/>
                  <a:pt x="559" y="781"/>
                </a:cubicBezTo>
                <a:cubicBezTo>
                  <a:pt x="559" y="906"/>
                  <a:pt x="659" y="1006"/>
                  <a:pt x="783" y="1006"/>
                </a:cubicBezTo>
                <a:cubicBezTo>
                  <a:pt x="808" y="1006"/>
                  <a:pt x="841" y="980"/>
                  <a:pt x="814" y="953"/>
                </a:cubicBezTo>
                <a:lnTo>
                  <a:pt x="730" y="868"/>
                </a:lnTo>
                <a:cubicBezTo>
                  <a:pt x="730" y="868"/>
                  <a:pt x="702" y="812"/>
                  <a:pt x="758" y="756"/>
                </a:cubicBezTo>
                <a:cubicBezTo>
                  <a:pt x="814" y="700"/>
                  <a:pt x="869" y="728"/>
                  <a:pt x="869" y="728"/>
                </a:cubicBezTo>
                <a:lnTo>
                  <a:pt x="953" y="812"/>
                </a:lnTo>
                <a:cubicBezTo>
                  <a:pt x="981" y="840"/>
                  <a:pt x="1006" y="807"/>
                  <a:pt x="1006" y="781"/>
                </a:cubicBezTo>
                <a:cubicBezTo>
                  <a:pt x="1006" y="658"/>
                  <a:pt x="906" y="558"/>
                  <a:pt x="783" y="55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60280" y="1974600"/>
            <a:ext cx="4050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55987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2315160" y="3321360"/>
            <a:ext cx="801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añade canciones, sin operaciones de búsqueda o eliminación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2315160" y="3864240"/>
            <a:ext cx="690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y lista canciones por género, con errores menores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2315160" y="4397760"/>
            <a:ext cx="664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Añade, busca, elimina y lista correctamente, sin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190600" y="2705040"/>
            <a:ext cx="8496720" cy="543240"/>
          </a:xfrm>
          <a:custGeom>
            <a:avLst/>
            <a:gdLst/>
            <a:ahLst/>
            <a:rect l="0" t="0" r="r" b="b"/>
            <a:pathLst>
              <a:path w="23602" h="1509">
                <a:moveTo>
                  <a:pt x="0" y="0"/>
                </a:moveTo>
                <a:lnTo>
                  <a:pt x="23602" y="0"/>
                </a:lnTo>
                <a:lnTo>
                  <a:pt x="2360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90600" y="3247920"/>
            <a:ext cx="8496720" cy="533520"/>
          </a:xfrm>
          <a:custGeom>
            <a:avLst/>
            <a:gdLst/>
            <a:ahLst/>
            <a:rect l="0" t="0" r="r" b="b"/>
            <a:pathLst>
              <a:path w="23602" h="1482">
                <a:moveTo>
                  <a:pt x="0" y="0"/>
                </a:moveTo>
                <a:lnTo>
                  <a:pt x="23602" y="0"/>
                </a:lnTo>
                <a:lnTo>
                  <a:pt x="2360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2190600" y="3781080"/>
            <a:ext cx="8496720" cy="543600"/>
          </a:xfrm>
          <a:custGeom>
            <a:avLst/>
            <a:gdLst/>
            <a:ahLst/>
            <a:rect l="0" t="0" r="r" b="b"/>
            <a:pathLst>
              <a:path w="23602" h="1510">
                <a:moveTo>
                  <a:pt x="0" y="0"/>
                </a:moveTo>
                <a:lnTo>
                  <a:pt x="23602" y="0"/>
                </a:lnTo>
                <a:lnTo>
                  <a:pt x="2360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2190600" y="4324320"/>
            <a:ext cx="8496720" cy="533520"/>
          </a:xfrm>
          <a:custGeom>
            <a:avLst/>
            <a:gdLst/>
            <a:ahLst/>
            <a:rect l="0" t="0" r="r" b="b"/>
            <a:pathLst>
              <a:path w="23602" h="1482">
                <a:moveTo>
                  <a:pt x="0" y="0"/>
                </a:moveTo>
                <a:lnTo>
                  <a:pt x="23602" y="0"/>
                </a:lnTo>
                <a:lnTo>
                  <a:pt x="2360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2190600" y="2705040"/>
            <a:ext cx="8496720" cy="9720"/>
          </a:xfrm>
          <a:custGeom>
            <a:avLst/>
            <a:gdLst/>
            <a:ahLst/>
            <a:rect l="0" t="0" r="r" b="b"/>
            <a:pathLst>
              <a:path w="23602" h="27">
                <a:moveTo>
                  <a:pt x="0" y="0"/>
                </a:moveTo>
                <a:lnTo>
                  <a:pt x="23602" y="0"/>
                </a:lnTo>
                <a:lnTo>
                  <a:pt x="2360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67724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2190600" y="3238200"/>
            <a:ext cx="8496720" cy="10080"/>
          </a:xfrm>
          <a:custGeom>
            <a:avLst/>
            <a:gdLst/>
            <a:ahLst/>
            <a:rect l="0" t="0" r="r" b="b"/>
            <a:pathLst>
              <a:path w="23602" h="28">
                <a:moveTo>
                  <a:pt x="0" y="0"/>
                </a:moveTo>
                <a:lnTo>
                  <a:pt x="23602" y="0"/>
                </a:lnTo>
                <a:lnTo>
                  <a:pt x="2360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6772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190600" y="3781080"/>
            <a:ext cx="8496720" cy="10080"/>
          </a:xfrm>
          <a:custGeom>
            <a:avLst/>
            <a:gdLst/>
            <a:ahLst/>
            <a:rect l="0" t="0" r="r" b="b"/>
            <a:pathLst>
              <a:path w="23602" h="28">
                <a:moveTo>
                  <a:pt x="0" y="0"/>
                </a:moveTo>
                <a:lnTo>
                  <a:pt x="23602" y="0"/>
                </a:lnTo>
                <a:lnTo>
                  <a:pt x="2360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6772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2190600" y="4314600"/>
            <a:ext cx="8496720" cy="10080"/>
          </a:xfrm>
          <a:custGeom>
            <a:avLst/>
            <a:gdLst/>
            <a:ahLst/>
            <a:rect l="0" t="0" r="r" b="b"/>
            <a:pathLst>
              <a:path w="23602" h="28">
                <a:moveTo>
                  <a:pt x="0" y="0"/>
                </a:moveTo>
                <a:lnTo>
                  <a:pt x="23602" y="0"/>
                </a:lnTo>
                <a:lnTo>
                  <a:pt x="2360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06772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2190600" y="4857480"/>
            <a:ext cx="8496720" cy="10080"/>
          </a:xfrm>
          <a:custGeom>
            <a:avLst/>
            <a:gdLst/>
            <a:ahLst/>
            <a:rect l="0" t="0" r="r" b="b"/>
            <a:pathLst>
              <a:path w="23602" h="28">
                <a:moveTo>
                  <a:pt x="0" y="0"/>
                </a:moveTo>
                <a:lnTo>
                  <a:pt x="23602" y="0"/>
                </a:lnTo>
                <a:lnTo>
                  <a:pt x="2360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93160" y="2041560"/>
            <a:ext cx="246600" cy="255240"/>
          </a:xfrm>
          <a:custGeom>
            <a:avLst/>
            <a:gdLst/>
            <a:ahLst/>
            <a:rect l="0" t="0" r="r" b="b"/>
            <a:pathLst>
              <a:path w="685" h="709">
                <a:moveTo>
                  <a:pt x="107" y="242"/>
                </a:moveTo>
                <a:lnTo>
                  <a:pt x="275" y="74"/>
                </a:lnTo>
                <a:cubicBezTo>
                  <a:pt x="275" y="74"/>
                  <a:pt x="442" y="-93"/>
                  <a:pt x="611" y="74"/>
                </a:cubicBezTo>
                <a:cubicBezTo>
                  <a:pt x="778" y="242"/>
                  <a:pt x="611" y="411"/>
                  <a:pt x="611" y="411"/>
                </a:cubicBezTo>
                <a:lnTo>
                  <a:pt x="386" y="634"/>
                </a:lnTo>
                <a:cubicBezTo>
                  <a:pt x="386" y="634"/>
                  <a:pt x="219" y="802"/>
                  <a:pt x="51" y="634"/>
                </a:cubicBezTo>
                <a:cubicBezTo>
                  <a:pt x="20" y="603"/>
                  <a:pt x="0" y="561"/>
                  <a:pt x="0" y="561"/>
                </a:cubicBezTo>
                <a:lnTo>
                  <a:pt x="94" y="467"/>
                </a:lnTo>
                <a:cubicBezTo>
                  <a:pt x="94" y="467"/>
                  <a:pt x="90" y="505"/>
                  <a:pt x="135" y="550"/>
                </a:cubicBezTo>
                <a:cubicBezTo>
                  <a:pt x="135" y="550"/>
                  <a:pt x="219" y="634"/>
                  <a:pt x="303" y="550"/>
                </a:cubicBezTo>
                <a:lnTo>
                  <a:pt x="526" y="326"/>
                </a:lnTo>
                <a:cubicBezTo>
                  <a:pt x="526" y="326"/>
                  <a:pt x="611" y="242"/>
                  <a:pt x="526" y="158"/>
                </a:cubicBezTo>
                <a:cubicBezTo>
                  <a:pt x="442" y="74"/>
                  <a:pt x="358" y="158"/>
                  <a:pt x="358" y="158"/>
                </a:cubicBezTo>
                <a:lnTo>
                  <a:pt x="254" y="262"/>
                </a:lnTo>
                <a:cubicBezTo>
                  <a:pt x="254" y="262"/>
                  <a:pt x="202" y="220"/>
                  <a:pt x="97" y="252"/>
                </a:cubicBezTo>
                <a:lnTo>
                  <a:pt x="107" y="2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82640" y="2142000"/>
            <a:ext cx="246600" cy="254880"/>
          </a:xfrm>
          <a:custGeom>
            <a:avLst/>
            <a:gdLst/>
            <a:ahLst/>
            <a:rect l="0" t="0" r="r" b="b"/>
            <a:pathLst>
              <a:path w="685" h="708">
                <a:moveTo>
                  <a:pt x="578" y="466"/>
                </a:moveTo>
                <a:lnTo>
                  <a:pt x="411" y="633"/>
                </a:lnTo>
                <a:cubicBezTo>
                  <a:pt x="411" y="633"/>
                  <a:pt x="243" y="802"/>
                  <a:pt x="75" y="633"/>
                </a:cubicBezTo>
                <a:cubicBezTo>
                  <a:pt x="-93" y="466"/>
                  <a:pt x="75" y="298"/>
                  <a:pt x="75" y="298"/>
                </a:cubicBezTo>
                <a:lnTo>
                  <a:pt x="299" y="75"/>
                </a:lnTo>
                <a:cubicBezTo>
                  <a:pt x="299" y="75"/>
                  <a:pt x="467" y="-94"/>
                  <a:pt x="634" y="75"/>
                </a:cubicBezTo>
                <a:cubicBezTo>
                  <a:pt x="666" y="106"/>
                  <a:pt x="685" y="148"/>
                  <a:pt x="685" y="148"/>
                </a:cubicBezTo>
                <a:lnTo>
                  <a:pt x="591" y="241"/>
                </a:lnTo>
                <a:cubicBezTo>
                  <a:pt x="591" y="241"/>
                  <a:pt x="595" y="203"/>
                  <a:pt x="550" y="158"/>
                </a:cubicBezTo>
                <a:cubicBezTo>
                  <a:pt x="550" y="158"/>
                  <a:pt x="467" y="75"/>
                  <a:pt x="383" y="158"/>
                </a:cubicBezTo>
                <a:lnTo>
                  <a:pt x="158" y="382"/>
                </a:lnTo>
                <a:cubicBezTo>
                  <a:pt x="158" y="382"/>
                  <a:pt x="75" y="466"/>
                  <a:pt x="158" y="549"/>
                </a:cubicBezTo>
                <a:cubicBezTo>
                  <a:pt x="243" y="633"/>
                  <a:pt x="327" y="549"/>
                  <a:pt x="327" y="549"/>
                </a:cubicBezTo>
                <a:lnTo>
                  <a:pt x="431" y="445"/>
                </a:lnTo>
                <a:cubicBezTo>
                  <a:pt x="431" y="445"/>
                  <a:pt x="483" y="488"/>
                  <a:pt x="589" y="455"/>
                </a:cubicBezTo>
                <a:lnTo>
                  <a:pt x="578" y="46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60280" y="1974600"/>
            <a:ext cx="3955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listas enlazadas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57052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2315160" y="3321360"/>
            <a:ext cx="457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incorrecto o sustituido por arrays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2315160" y="3864240"/>
            <a:ext cx="823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básico de nodos, enlaces limitados o sin separación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315160" y="4397760"/>
            <a:ext cx="729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bien implementadas por género, sin errores de enlace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52400" y="270504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190600" y="2705040"/>
            <a:ext cx="7934760" cy="533520"/>
          </a:xfrm>
          <a:custGeom>
            <a:avLst/>
            <a:gdLst/>
            <a:ahLst/>
            <a:rect l="0" t="0" r="r" b="b"/>
            <a:pathLst>
              <a:path w="22041" h="1482">
                <a:moveTo>
                  <a:pt x="0" y="0"/>
                </a:moveTo>
                <a:lnTo>
                  <a:pt x="22041" y="0"/>
                </a:lnTo>
                <a:lnTo>
                  <a:pt x="2204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52400" y="32382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190600" y="3238200"/>
            <a:ext cx="7934760" cy="543240"/>
          </a:xfrm>
          <a:custGeom>
            <a:avLst/>
            <a:gdLst/>
            <a:ahLst/>
            <a:rect l="0" t="0" r="r" b="b"/>
            <a:pathLst>
              <a:path w="22041" h="1509">
                <a:moveTo>
                  <a:pt x="0" y="0"/>
                </a:moveTo>
                <a:lnTo>
                  <a:pt x="22041" y="0"/>
                </a:lnTo>
                <a:lnTo>
                  <a:pt x="2204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190600" y="3781080"/>
            <a:ext cx="7934760" cy="543600"/>
          </a:xfrm>
          <a:custGeom>
            <a:avLst/>
            <a:gdLst/>
            <a:ahLst/>
            <a:rect l="0" t="0" r="r" b="b"/>
            <a:pathLst>
              <a:path w="22041" h="1510">
                <a:moveTo>
                  <a:pt x="0" y="0"/>
                </a:moveTo>
                <a:lnTo>
                  <a:pt x="22041" y="0"/>
                </a:lnTo>
                <a:lnTo>
                  <a:pt x="2204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752400" y="432432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2190600" y="4324320"/>
            <a:ext cx="7934760" cy="543240"/>
          </a:xfrm>
          <a:custGeom>
            <a:avLst/>
            <a:gdLst/>
            <a:ahLst/>
            <a:rect l="0" t="0" r="r" b="b"/>
            <a:pathLst>
              <a:path w="22041" h="1509">
                <a:moveTo>
                  <a:pt x="0" y="0"/>
                </a:moveTo>
                <a:lnTo>
                  <a:pt x="22041" y="0"/>
                </a:lnTo>
                <a:lnTo>
                  <a:pt x="2204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524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269532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808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2190600" y="2695320"/>
            <a:ext cx="7944120" cy="10080"/>
          </a:xfrm>
          <a:custGeom>
            <a:avLst/>
            <a:gdLst/>
            <a:ahLst/>
            <a:rect l="0" t="0" r="r" b="b"/>
            <a:pathLst>
              <a:path w="22067" h="28">
                <a:moveTo>
                  <a:pt x="0" y="0"/>
                </a:moveTo>
                <a:lnTo>
                  <a:pt x="22067" y="0"/>
                </a:lnTo>
                <a:lnTo>
                  <a:pt x="220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01250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190600" y="3238200"/>
            <a:ext cx="7944120" cy="10080"/>
          </a:xfrm>
          <a:custGeom>
            <a:avLst/>
            <a:gdLst/>
            <a:ahLst/>
            <a:rect l="0" t="0" r="r" b="b"/>
            <a:pathLst>
              <a:path w="22067" h="28">
                <a:moveTo>
                  <a:pt x="0" y="0"/>
                </a:moveTo>
                <a:lnTo>
                  <a:pt x="22067" y="0"/>
                </a:lnTo>
                <a:lnTo>
                  <a:pt x="220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1250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37908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80880" y="37908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90600" y="3781080"/>
            <a:ext cx="7944120" cy="10080"/>
          </a:xfrm>
          <a:custGeom>
            <a:avLst/>
            <a:gdLst/>
            <a:ahLst/>
            <a:rect l="0" t="0" r="r" b="b"/>
            <a:pathLst>
              <a:path w="22067" h="28">
                <a:moveTo>
                  <a:pt x="0" y="0"/>
                </a:moveTo>
                <a:lnTo>
                  <a:pt x="22067" y="0"/>
                </a:lnTo>
                <a:lnTo>
                  <a:pt x="220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125000" y="37908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52400" y="4333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432432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80880" y="4333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190600" y="4324320"/>
            <a:ext cx="7944120" cy="9720"/>
          </a:xfrm>
          <a:custGeom>
            <a:avLst/>
            <a:gdLst/>
            <a:ahLst/>
            <a:rect l="0" t="0" r="r" b="b"/>
            <a:pathLst>
              <a:path w="22067" h="27">
                <a:moveTo>
                  <a:pt x="0" y="0"/>
                </a:moveTo>
                <a:lnTo>
                  <a:pt x="22067" y="0"/>
                </a:lnTo>
                <a:lnTo>
                  <a:pt x="220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125000" y="4333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2190600" y="4857480"/>
            <a:ext cx="7944120" cy="10080"/>
          </a:xfrm>
          <a:custGeom>
            <a:avLst/>
            <a:gdLst/>
            <a:ahLst/>
            <a:rect l="0" t="0" r="r" b="b"/>
            <a:pathLst>
              <a:path w="22067" h="28">
                <a:moveTo>
                  <a:pt x="0" y="0"/>
                </a:moveTo>
                <a:lnTo>
                  <a:pt x="22067" y="0"/>
                </a:lnTo>
                <a:lnTo>
                  <a:pt x="220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160280" y="1974600"/>
            <a:ext cx="3442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Modularidad y POO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49120" y="277848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5425200" y="277848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4581360" y="33526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99" y="0"/>
                </a:lnTo>
                <a:cubicBezTo>
                  <a:pt x="1810" y="0"/>
                  <a:pt x="1820" y="1"/>
                  <a:pt x="1830" y="3"/>
                </a:cubicBezTo>
                <a:cubicBezTo>
                  <a:pt x="1840" y="5"/>
                  <a:pt x="1850" y="8"/>
                  <a:pt x="1860" y="12"/>
                </a:cubicBezTo>
                <a:cubicBezTo>
                  <a:pt x="1870" y="16"/>
                  <a:pt x="1879" y="21"/>
                  <a:pt x="1887" y="27"/>
                </a:cubicBezTo>
                <a:cubicBezTo>
                  <a:pt x="1896" y="32"/>
                  <a:pt x="1904" y="39"/>
                  <a:pt x="1911" y="46"/>
                </a:cubicBezTo>
                <a:cubicBezTo>
                  <a:pt x="1919" y="54"/>
                  <a:pt x="1925" y="62"/>
                  <a:pt x="1931" y="70"/>
                </a:cubicBezTo>
                <a:cubicBezTo>
                  <a:pt x="1937" y="79"/>
                  <a:pt x="1942" y="88"/>
                  <a:pt x="1946" y="98"/>
                </a:cubicBezTo>
                <a:cubicBezTo>
                  <a:pt x="1950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0" y="925"/>
                  <a:pt x="1946" y="935"/>
                </a:cubicBezTo>
                <a:cubicBezTo>
                  <a:pt x="1942" y="944"/>
                  <a:pt x="1937" y="953"/>
                  <a:pt x="1931" y="962"/>
                </a:cubicBezTo>
                <a:cubicBezTo>
                  <a:pt x="1925" y="971"/>
                  <a:pt x="1919" y="979"/>
                  <a:pt x="1911" y="986"/>
                </a:cubicBezTo>
                <a:cubicBezTo>
                  <a:pt x="1904" y="994"/>
                  <a:pt x="1896" y="1000"/>
                  <a:pt x="1887" y="1006"/>
                </a:cubicBezTo>
                <a:cubicBezTo>
                  <a:pt x="1879" y="1012"/>
                  <a:pt x="1870" y="1017"/>
                  <a:pt x="1860" y="1021"/>
                </a:cubicBezTo>
                <a:cubicBezTo>
                  <a:pt x="1850" y="1025"/>
                  <a:pt x="1840" y="1028"/>
                  <a:pt x="1830" y="1030"/>
                </a:cubicBezTo>
                <a:cubicBezTo>
                  <a:pt x="1820" y="1032"/>
                  <a:pt x="1810" y="1033"/>
                  <a:pt x="179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2315160" y="3321360"/>
            <a:ext cx="228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el código en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4671720" y="34444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5281920" y="3321360"/>
            <a:ext cx="271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sin clases funcionales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4181400" y="389556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6" y="72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4"/>
                  <a:pt x="70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7" y="9"/>
                  <a:pt x="117" y="6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899" y="6"/>
                  <a:pt x="2909" y="9"/>
                  <a:pt x="2919" y="13"/>
                </a:cubicBezTo>
                <a:cubicBezTo>
                  <a:pt x="2929" y="17"/>
                  <a:pt x="2938" y="22"/>
                  <a:pt x="2946" y="28"/>
                </a:cubicBezTo>
                <a:cubicBezTo>
                  <a:pt x="2955" y="34"/>
                  <a:pt x="2963" y="40"/>
                  <a:pt x="2970" y="47"/>
                </a:cubicBezTo>
                <a:cubicBezTo>
                  <a:pt x="2978" y="55"/>
                  <a:pt x="2984" y="63"/>
                  <a:pt x="2990" y="72"/>
                </a:cubicBezTo>
                <a:cubicBezTo>
                  <a:pt x="2996" y="80"/>
                  <a:pt x="3001" y="89"/>
                  <a:pt x="3005" y="99"/>
                </a:cubicBezTo>
                <a:cubicBezTo>
                  <a:pt x="3009" y="109"/>
                  <a:pt x="3012" y="119"/>
                  <a:pt x="3014" y="129"/>
                </a:cubicBezTo>
                <a:cubicBezTo>
                  <a:pt x="3016" y="139"/>
                  <a:pt x="3017" y="149"/>
                  <a:pt x="3017" y="160"/>
                </a:cubicBezTo>
                <a:lnTo>
                  <a:pt x="3017" y="874"/>
                </a:lnTo>
                <a:cubicBezTo>
                  <a:pt x="3017" y="885"/>
                  <a:pt x="3016" y="895"/>
                  <a:pt x="3014" y="905"/>
                </a:cubicBezTo>
                <a:cubicBezTo>
                  <a:pt x="3012" y="915"/>
                  <a:pt x="3009" y="925"/>
                  <a:pt x="3005" y="935"/>
                </a:cubicBezTo>
                <a:cubicBezTo>
                  <a:pt x="3001" y="944"/>
                  <a:pt x="2996" y="954"/>
                  <a:pt x="2990" y="962"/>
                </a:cubicBezTo>
                <a:cubicBezTo>
                  <a:pt x="2984" y="971"/>
                  <a:pt x="2978" y="979"/>
                  <a:pt x="2970" y="986"/>
                </a:cubicBezTo>
                <a:cubicBezTo>
                  <a:pt x="2963" y="994"/>
                  <a:pt x="2955" y="1000"/>
                  <a:pt x="2946" y="1006"/>
                </a:cubicBezTo>
                <a:cubicBezTo>
                  <a:pt x="2938" y="1012"/>
                  <a:pt x="2929" y="1017"/>
                  <a:pt x="2919" y="1021"/>
                </a:cubicBezTo>
                <a:cubicBezTo>
                  <a:pt x="2909" y="1025"/>
                  <a:pt x="2899" y="1028"/>
                  <a:pt x="2889" y="1030"/>
                </a:cubicBezTo>
                <a:cubicBezTo>
                  <a:pt x="2879" y="1032"/>
                  <a:pt x="2869" y="1033"/>
                  <a:pt x="2858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2315160" y="3864240"/>
            <a:ext cx="186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básicas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4273920" y="398736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Cancion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5410080" y="38955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7" y="72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4"/>
                  <a:pt x="70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7" y="9"/>
                  <a:pt x="117" y="6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6"/>
                  <a:pt x="1851" y="9"/>
                  <a:pt x="1861" y="13"/>
                </a:cubicBezTo>
                <a:cubicBezTo>
                  <a:pt x="1870" y="17"/>
                  <a:pt x="1880" y="22"/>
                  <a:pt x="1888" y="28"/>
                </a:cubicBezTo>
                <a:cubicBezTo>
                  <a:pt x="1897" y="34"/>
                  <a:pt x="1905" y="40"/>
                  <a:pt x="1912" y="47"/>
                </a:cubicBezTo>
                <a:cubicBezTo>
                  <a:pt x="1920" y="55"/>
                  <a:pt x="1926" y="63"/>
                  <a:pt x="1932" y="72"/>
                </a:cubicBezTo>
                <a:cubicBezTo>
                  <a:pt x="1938" y="80"/>
                  <a:pt x="1943" y="89"/>
                  <a:pt x="1947" y="99"/>
                </a:cubicBezTo>
                <a:cubicBezTo>
                  <a:pt x="1951" y="109"/>
                  <a:pt x="1954" y="119"/>
                  <a:pt x="1956" y="129"/>
                </a:cubicBezTo>
                <a:cubicBezTo>
                  <a:pt x="1958" y="139"/>
                  <a:pt x="1959" y="149"/>
                  <a:pt x="1959" y="160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4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80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5271480" y="3864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5500800" y="39873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Nodo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904680" y="4457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6111360" y="3864240"/>
            <a:ext cx="293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pero poca reutilización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98440" y="44074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2315160" y="4407480"/>
            <a:ext cx="767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modular con clases organizadas y métodos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2190600" y="2705040"/>
            <a:ext cx="8029800" cy="543240"/>
          </a:xfrm>
          <a:custGeom>
            <a:avLst/>
            <a:gdLst/>
            <a:ahLst/>
            <a:rect l="0" t="0" r="r" b="b"/>
            <a:pathLst>
              <a:path w="22305" h="1509">
                <a:moveTo>
                  <a:pt x="0" y="0"/>
                </a:moveTo>
                <a:lnTo>
                  <a:pt x="22305" y="0"/>
                </a:lnTo>
                <a:lnTo>
                  <a:pt x="223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2190600" y="3247920"/>
            <a:ext cx="8029800" cy="533520"/>
          </a:xfrm>
          <a:custGeom>
            <a:avLst/>
            <a:gdLst/>
            <a:ahLst/>
            <a:rect l="0" t="0" r="r" b="b"/>
            <a:pathLst>
              <a:path w="22305" h="1482">
                <a:moveTo>
                  <a:pt x="0" y="0"/>
                </a:moveTo>
                <a:lnTo>
                  <a:pt x="22305" y="0"/>
                </a:lnTo>
                <a:lnTo>
                  <a:pt x="223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190600" y="3781080"/>
            <a:ext cx="8029800" cy="543600"/>
          </a:xfrm>
          <a:custGeom>
            <a:avLst/>
            <a:gdLst/>
            <a:ahLst/>
            <a:rect l="0" t="0" r="r" b="b"/>
            <a:pathLst>
              <a:path w="22305" h="1510">
                <a:moveTo>
                  <a:pt x="0" y="0"/>
                </a:moveTo>
                <a:lnTo>
                  <a:pt x="22305" y="0"/>
                </a:lnTo>
                <a:lnTo>
                  <a:pt x="223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190600" y="4324320"/>
            <a:ext cx="8029800" cy="533520"/>
          </a:xfrm>
          <a:custGeom>
            <a:avLst/>
            <a:gdLst/>
            <a:ahLst/>
            <a:rect l="0" t="0" r="r" b="b"/>
            <a:pathLst>
              <a:path w="22305" h="1482">
                <a:moveTo>
                  <a:pt x="0" y="0"/>
                </a:moveTo>
                <a:lnTo>
                  <a:pt x="22305" y="0"/>
                </a:lnTo>
                <a:lnTo>
                  <a:pt x="223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190600" y="2705040"/>
            <a:ext cx="8029800" cy="9720"/>
          </a:xfrm>
          <a:custGeom>
            <a:avLst/>
            <a:gdLst/>
            <a:ahLst/>
            <a:rect l="0" t="0" r="r" b="b"/>
            <a:pathLst>
              <a:path w="22305" h="27">
                <a:moveTo>
                  <a:pt x="0" y="0"/>
                </a:moveTo>
                <a:lnTo>
                  <a:pt x="22305" y="0"/>
                </a:lnTo>
                <a:lnTo>
                  <a:pt x="223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2106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2190600" y="3238200"/>
            <a:ext cx="8029800" cy="10080"/>
          </a:xfrm>
          <a:custGeom>
            <a:avLst/>
            <a:gdLst/>
            <a:ahLst/>
            <a:rect l="0" t="0" r="r" b="b"/>
            <a:pathLst>
              <a:path w="22305" h="28">
                <a:moveTo>
                  <a:pt x="0" y="0"/>
                </a:moveTo>
                <a:lnTo>
                  <a:pt x="22305" y="0"/>
                </a:lnTo>
                <a:lnTo>
                  <a:pt x="22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2106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190600" y="3781080"/>
            <a:ext cx="8029800" cy="10080"/>
          </a:xfrm>
          <a:custGeom>
            <a:avLst/>
            <a:gdLst/>
            <a:ahLst/>
            <a:rect l="0" t="0" r="r" b="b"/>
            <a:pathLst>
              <a:path w="22305" h="28">
                <a:moveTo>
                  <a:pt x="0" y="0"/>
                </a:moveTo>
                <a:lnTo>
                  <a:pt x="22305" y="0"/>
                </a:lnTo>
                <a:lnTo>
                  <a:pt x="22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2106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2190600" y="4314600"/>
            <a:ext cx="8029800" cy="10080"/>
          </a:xfrm>
          <a:custGeom>
            <a:avLst/>
            <a:gdLst/>
            <a:ahLst/>
            <a:rect l="0" t="0" r="r" b="b"/>
            <a:pathLst>
              <a:path w="22305" h="28">
                <a:moveTo>
                  <a:pt x="0" y="0"/>
                </a:moveTo>
                <a:lnTo>
                  <a:pt x="22305" y="0"/>
                </a:lnTo>
                <a:lnTo>
                  <a:pt x="22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2106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2190600" y="4857480"/>
            <a:ext cx="8029800" cy="10080"/>
          </a:xfrm>
          <a:custGeom>
            <a:avLst/>
            <a:gdLst/>
            <a:ahLst/>
            <a:rect l="0" t="0" r="r" b="b"/>
            <a:pathLst>
              <a:path w="22305" h="28">
                <a:moveTo>
                  <a:pt x="0" y="0"/>
                </a:moveTo>
                <a:lnTo>
                  <a:pt x="22305" y="0"/>
                </a:lnTo>
                <a:lnTo>
                  <a:pt x="22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90200" y="2194200"/>
            <a:ext cx="343440" cy="136080"/>
          </a:xfrm>
          <a:custGeom>
            <a:avLst/>
            <a:gdLst/>
            <a:ahLst/>
            <a:rect l="0" t="0" r="r" b="b"/>
            <a:pathLst>
              <a:path w="954" h="378">
                <a:moveTo>
                  <a:pt x="954" y="69"/>
                </a:moveTo>
                <a:cubicBezTo>
                  <a:pt x="954" y="163"/>
                  <a:pt x="741" y="378"/>
                  <a:pt x="478" y="378"/>
                </a:cubicBezTo>
                <a:cubicBezTo>
                  <a:pt x="214" y="378"/>
                  <a:pt x="0" y="189"/>
                  <a:pt x="0" y="69"/>
                </a:cubicBezTo>
                <a:cubicBezTo>
                  <a:pt x="0" y="-23"/>
                  <a:pt x="954" y="-23"/>
                  <a:pt x="954" y="6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90200" y="2108520"/>
            <a:ext cx="343440" cy="110880"/>
          </a:xfrm>
          <a:custGeom>
            <a:avLst/>
            <a:gdLst/>
            <a:ahLst/>
            <a:rect l="0" t="0" r="r" b="b"/>
            <a:pathLst>
              <a:path w="954" h="308">
                <a:moveTo>
                  <a:pt x="954" y="308"/>
                </a:moveTo>
                <a:lnTo>
                  <a:pt x="0" y="308"/>
                </a:lnTo>
                <a:cubicBezTo>
                  <a:pt x="0" y="216"/>
                  <a:pt x="214" y="0"/>
                  <a:pt x="478" y="0"/>
                </a:cubicBezTo>
                <a:cubicBezTo>
                  <a:pt x="741" y="0"/>
                  <a:pt x="954" y="216"/>
                  <a:pt x="954" y="30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802800" y="2121840"/>
            <a:ext cx="318600" cy="194760"/>
          </a:xfrm>
          <a:custGeom>
            <a:avLst/>
            <a:gdLst/>
            <a:ahLst/>
            <a:rect l="0" t="0" r="r" b="b"/>
            <a:pathLst>
              <a:path w="885" h="541">
                <a:moveTo>
                  <a:pt x="885" y="270"/>
                </a:moveTo>
                <a:cubicBezTo>
                  <a:pt x="885" y="352"/>
                  <a:pt x="686" y="541"/>
                  <a:pt x="442" y="541"/>
                </a:cubicBezTo>
                <a:cubicBezTo>
                  <a:pt x="197" y="541"/>
                  <a:pt x="0" y="376"/>
                  <a:pt x="0" y="270"/>
                </a:cubicBezTo>
                <a:cubicBezTo>
                  <a:pt x="0" y="189"/>
                  <a:pt x="197" y="0"/>
                  <a:pt x="442" y="0"/>
                </a:cubicBezTo>
                <a:cubicBezTo>
                  <a:pt x="686" y="0"/>
                  <a:pt x="885" y="189"/>
                  <a:pt x="885" y="270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876960" y="2134080"/>
            <a:ext cx="170280" cy="170640"/>
          </a:xfrm>
          <a:custGeom>
            <a:avLst/>
            <a:gdLst/>
            <a:ahLst/>
            <a:rect l="0" t="0" r="r" b="b"/>
            <a:pathLst>
              <a:path w="473" h="474">
                <a:moveTo>
                  <a:pt x="473" y="236"/>
                </a:moveTo>
                <a:cubicBezTo>
                  <a:pt x="473" y="252"/>
                  <a:pt x="471" y="267"/>
                  <a:pt x="468" y="282"/>
                </a:cubicBezTo>
                <a:cubicBezTo>
                  <a:pt x="465" y="298"/>
                  <a:pt x="461" y="312"/>
                  <a:pt x="455" y="327"/>
                </a:cubicBezTo>
                <a:cubicBezTo>
                  <a:pt x="449" y="341"/>
                  <a:pt x="442" y="355"/>
                  <a:pt x="433" y="368"/>
                </a:cubicBezTo>
                <a:cubicBezTo>
                  <a:pt x="425" y="380"/>
                  <a:pt x="415" y="392"/>
                  <a:pt x="404" y="403"/>
                </a:cubicBezTo>
                <a:cubicBezTo>
                  <a:pt x="393" y="414"/>
                  <a:pt x="381" y="424"/>
                  <a:pt x="368" y="433"/>
                </a:cubicBezTo>
                <a:cubicBezTo>
                  <a:pt x="355" y="441"/>
                  <a:pt x="342" y="450"/>
                  <a:pt x="327" y="456"/>
                </a:cubicBezTo>
                <a:cubicBezTo>
                  <a:pt x="313" y="461"/>
                  <a:pt x="298" y="466"/>
                  <a:pt x="283" y="469"/>
                </a:cubicBezTo>
                <a:cubicBezTo>
                  <a:pt x="268" y="472"/>
                  <a:pt x="252" y="474"/>
                  <a:pt x="237" y="474"/>
                </a:cubicBezTo>
                <a:cubicBezTo>
                  <a:pt x="221" y="474"/>
                  <a:pt x="206" y="472"/>
                  <a:pt x="191" y="469"/>
                </a:cubicBezTo>
                <a:cubicBezTo>
                  <a:pt x="175" y="466"/>
                  <a:pt x="161" y="461"/>
                  <a:pt x="145" y="456"/>
                </a:cubicBezTo>
                <a:cubicBezTo>
                  <a:pt x="131" y="450"/>
                  <a:pt x="117" y="441"/>
                  <a:pt x="105" y="433"/>
                </a:cubicBezTo>
                <a:cubicBezTo>
                  <a:pt x="92" y="424"/>
                  <a:pt x="80" y="414"/>
                  <a:pt x="69" y="403"/>
                </a:cubicBezTo>
                <a:cubicBezTo>
                  <a:pt x="58" y="392"/>
                  <a:pt x="48" y="380"/>
                  <a:pt x="39" y="368"/>
                </a:cubicBezTo>
                <a:cubicBezTo>
                  <a:pt x="31" y="355"/>
                  <a:pt x="23" y="341"/>
                  <a:pt x="18" y="327"/>
                </a:cubicBezTo>
                <a:cubicBezTo>
                  <a:pt x="12" y="312"/>
                  <a:pt x="7" y="298"/>
                  <a:pt x="4" y="282"/>
                </a:cubicBezTo>
                <a:cubicBezTo>
                  <a:pt x="1" y="267"/>
                  <a:pt x="0" y="252"/>
                  <a:pt x="0" y="236"/>
                </a:cubicBezTo>
                <a:cubicBezTo>
                  <a:pt x="0" y="221"/>
                  <a:pt x="1" y="205"/>
                  <a:pt x="4" y="190"/>
                </a:cubicBezTo>
                <a:cubicBezTo>
                  <a:pt x="7" y="175"/>
                  <a:pt x="12" y="160"/>
                  <a:pt x="18" y="146"/>
                </a:cubicBezTo>
                <a:cubicBezTo>
                  <a:pt x="23" y="132"/>
                  <a:pt x="31" y="118"/>
                  <a:pt x="39" y="105"/>
                </a:cubicBezTo>
                <a:cubicBezTo>
                  <a:pt x="48" y="92"/>
                  <a:pt x="58" y="80"/>
                  <a:pt x="69" y="69"/>
                </a:cubicBezTo>
                <a:cubicBezTo>
                  <a:pt x="80" y="58"/>
                  <a:pt x="92" y="49"/>
                  <a:pt x="105" y="40"/>
                </a:cubicBezTo>
                <a:cubicBezTo>
                  <a:pt x="117" y="31"/>
                  <a:pt x="131" y="24"/>
                  <a:pt x="145" y="18"/>
                </a:cubicBezTo>
                <a:cubicBezTo>
                  <a:pt x="161" y="12"/>
                  <a:pt x="175" y="8"/>
                  <a:pt x="191" y="5"/>
                </a:cubicBezTo>
                <a:cubicBezTo>
                  <a:pt x="206" y="2"/>
                  <a:pt x="221" y="0"/>
                  <a:pt x="237" y="0"/>
                </a:cubicBezTo>
                <a:cubicBezTo>
                  <a:pt x="252" y="0"/>
                  <a:pt x="268" y="2"/>
                  <a:pt x="283" y="5"/>
                </a:cubicBezTo>
                <a:cubicBezTo>
                  <a:pt x="298" y="8"/>
                  <a:pt x="313" y="12"/>
                  <a:pt x="327" y="18"/>
                </a:cubicBezTo>
                <a:cubicBezTo>
                  <a:pt x="342" y="24"/>
                  <a:pt x="355" y="31"/>
                  <a:pt x="368" y="40"/>
                </a:cubicBezTo>
                <a:cubicBezTo>
                  <a:pt x="381" y="49"/>
                  <a:pt x="393" y="58"/>
                  <a:pt x="404" y="69"/>
                </a:cubicBezTo>
                <a:cubicBezTo>
                  <a:pt x="415" y="80"/>
                  <a:pt x="425" y="92"/>
                  <a:pt x="433" y="105"/>
                </a:cubicBezTo>
                <a:cubicBezTo>
                  <a:pt x="442" y="118"/>
                  <a:pt x="449" y="132"/>
                  <a:pt x="455" y="146"/>
                </a:cubicBezTo>
                <a:cubicBezTo>
                  <a:pt x="461" y="160"/>
                  <a:pt x="465" y="175"/>
                  <a:pt x="468" y="190"/>
                </a:cubicBezTo>
                <a:cubicBezTo>
                  <a:pt x="471" y="205"/>
                  <a:pt x="473" y="221"/>
                  <a:pt x="473" y="236"/>
                </a:cubicBezTo>
                <a:close/>
              </a:path>
            </a:pathLst>
          </a:custGeom>
          <a:solidFill>
            <a:srgbClr val="8b5e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914400" y="2171880"/>
            <a:ext cx="95040" cy="95040"/>
          </a:xfrm>
          <a:custGeom>
            <a:avLst/>
            <a:gdLst/>
            <a:ahLst/>
            <a:rect l="0" t="0" r="r" b="b"/>
            <a:pathLst>
              <a:path w="264" h="264">
                <a:moveTo>
                  <a:pt x="264" y="132"/>
                </a:moveTo>
                <a:cubicBezTo>
                  <a:pt x="264" y="150"/>
                  <a:pt x="261" y="166"/>
                  <a:pt x="254" y="183"/>
                </a:cubicBezTo>
                <a:cubicBezTo>
                  <a:pt x="248" y="199"/>
                  <a:pt x="238" y="213"/>
                  <a:pt x="226" y="225"/>
                </a:cubicBezTo>
                <a:cubicBezTo>
                  <a:pt x="213" y="238"/>
                  <a:pt x="198" y="247"/>
                  <a:pt x="182" y="254"/>
                </a:cubicBezTo>
                <a:cubicBezTo>
                  <a:pt x="166" y="260"/>
                  <a:pt x="149" y="264"/>
                  <a:pt x="132" y="264"/>
                </a:cubicBezTo>
                <a:cubicBezTo>
                  <a:pt x="114" y="264"/>
                  <a:pt x="98" y="260"/>
                  <a:pt x="81" y="254"/>
                </a:cubicBezTo>
                <a:cubicBezTo>
                  <a:pt x="65" y="247"/>
                  <a:pt x="51" y="238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1" y="10"/>
                </a:cubicBezTo>
                <a:cubicBezTo>
                  <a:pt x="98" y="3"/>
                  <a:pt x="114" y="0"/>
                  <a:pt x="132" y="0"/>
                </a:cubicBezTo>
                <a:cubicBezTo>
                  <a:pt x="149" y="0"/>
                  <a:pt x="166" y="3"/>
                  <a:pt x="182" y="10"/>
                </a:cubicBezTo>
                <a:cubicBezTo>
                  <a:pt x="198" y="16"/>
                  <a:pt x="213" y="26"/>
                  <a:pt x="226" y="38"/>
                </a:cubicBezTo>
                <a:cubicBezTo>
                  <a:pt x="238" y="51"/>
                  <a:pt x="248" y="65"/>
                  <a:pt x="254" y="81"/>
                </a:cubicBezTo>
                <a:cubicBezTo>
                  <a:pt x="261" y="97"/>
                  <a:pt x="264" y="114"/>
                  <a:pt x="264" y="1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911520" y="2169000"/>
            <a:ext cx="40320" cy="40320"/>
          </a:xfrm>
          <a:custGeom>
            <a:avLst/>
            <a:gdLst/>
            <a:ahLst/>
            <a:rect l="0" t="0" r="r" b="b"/>
            <a:pathLst>
              <a:path w="112" h="112">
                <a:moveTo>
                  <a:pt x="112" y="57"/>
                </a:moveTo>
                <a:cubicBezTo>
                  <a:pt x="112" y="64"/>
                  <a:pt x="111" y="71"/>
                  <a:pt x="108" y="78"/>
                </a:cubicBezTo>
                <a:cubicBezTo>
                  <a:pt x="105" y="85"/>
                  <a:pt x="101" y="91"/>
                  <a:pt x="96" y="96"/>
                </a:cubicBezTo>
                <a:cubicBezTo>
                  <a:pt x="91" y="101"/>
                  <a:pt x="85" y="105"/>
                  <a:pt x="78" y="108"/>
                </a:cubicBezTo>
                <a:cubicBezTo>
                  <a:pt x="70" y="111"/>
                  <a:pt x="63" y="112"/>
                  <a:pt x="56" y="112"/>
                </a:cubicBezTo>
                <a:cubicBezTo>
                  <a:pt x="48" y="112"/>
                  <a:pt x="41" y="111"/>
                  <a:pt x="34" y="108"/>
                </a:cubicBezTo>
                <a:cubicBezTo>
                  <a:pt x="27" y="105"/>
                  <a:pt x="21" y="101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1" y="71"/>
                  <a:pt x="0" y="64"/>
                  <a:pt x="0" y="57"/>
                </a:cubicBezTo>
                <a:cubicBezTo>
                  <a:pt x="0" y="49"/>
                  <a:pt x="1" y="42"/>
                  <a:pt x="4" y="35"/>
                </a:cubicBezTo>
                <a:cubicBezTo>
                  <a:pt x="7" y="28"/>
                  <a:pt x="11" y="21"/>
                  <a:pt x="16" y="16"/>
                </a:cubicBezTo>
                <a:cubicBezTo>
                  <a:pt x="21" y="11"/>
                  <a:pt x="27" y="7"/>
                  <a:pt x="34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8" y="4"/>
                </a:cubicBezTo>
                <a:cubicBezTo>
                  <a:pt x="85" y="7"/>
                  <a:pt x="91" y="11"/>
                  <a:pt x="96" y="16"/>
                </a:cubicBezTo>
                <a:cubicBezTo>
                  <a:pt x="101" y="21"/>
                  <a:pt x="105" y="28"/>
                  <a:pt x="108" y="35"/>
                </a:cubicBezTo>
                <a:cubicBezTo>
                  <a:pt x="111" y="42"/>
                  <a:pt x="112" y="49"/>
                  <a:pt x="112" y="57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60280" y="1974600"/>
            <a:ext cx="4215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Visualización estructural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54709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2315160" y="3321360"/>
            <a:ext cx="572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representa la estructura tras operaciones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315160" y="3864240"/>
            <a:ext cx="432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parcial o poco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315160" y="4397760"/>
            <a:ext cx="776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Visualización clara de cambios estructurales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190600" y="2705040"/>
            <a:ext cx="6372720" cy="543240"/>
          </a:xfrm>
          <a:custGeom>
            <a:avLst/>
            <a:gdLst/>
            <a:ahLst/>
            <a:rect l="0" t="0" r="r" b="b"/>
            <a:pathLst>
              <a:path w="17702" h="1509">
                <a:moveTo>
                  <a:pt x="0" y="0"/>
                </a:moveTo>
                <a:lnTo>
                  <a:pt x="17702" y="0"/>
                </a:lnTo>
                <a:lnTo>
                  <a:pt x="1770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2190600" y="3247920"/>
            <a:ext cx="6372720" cy="533520"/>
          </a:xfrm>
          <a:custGeom>
            <a:avLst/>
            <a:gdLst/>
            <a:ahLst/>
            <a:rect l="0" t="0" r="r" b="b"/>
            <a:pathLst>
              <a:path w="17702" h="1482">
                <a:moveTo>
                  <a:pt x="0" y="0"/>
                </a:moveTo>
                <a:lnTo>
                  <a:pt x="17702" y="0"/>
                </a:lnTo>
                <a:lnTo>
                  <a:pt x="1770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2190600" y="3781080"/>
            <a:ext cx="6372720" cy="543600"/>
          </a:xfrm>
          <a:custGeom>
            <a:avLst/>
            <a:gdLst/>
            <a:ahLst/>
            <a:rect l="0" t="0" r="r" b="b"/>
            <a:pathLst>
              <a:path w="17702" h="1510">
                <a:moveTo>
                  <a:pt x="0" y="0"/>
                </a:moveTo>
                <a:lnTo>
                  <a:pt x="17702" y="0"/>
                </a:lnTo>
                <a:lnTo>
                  <a:pt x="1770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2190600" y="4324320"/>
            <a:ext cx="6372720" cy="533520"/>
          </a:xfrm>
          <a:custGeom>
            <a:avLst/>
            <a:gdLst/>
            <a:ahLst/>
            <a:rect l="0" t="0" r="r" b="b"/>
            <a:pathLst>
              <a:path w="17702" h="1482">
                <a:moveTo>
                  <a:pt x="0" y="0"/>
                </a:moveTo>
                <a:lnTo>
                  <a:pt x="17702" y="0"/>
                </a:lnTo>
                <a:lnTo>
                  <a:pt x="1770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2190600" y="2705040"/>
            <a:ext cx="6382080" cy="9720"/>
          </a:xfrm>
          <a:custGeom>
            <a:avLst/>
            <a:gdLst/>
            <a:ahLst/>
            <a:rect l="0" t="0" r="r" b="b"/>
            <a:pathLst>
              <a:path w="17728" h="27">
                <a:moveTo>
                  <a:pt x="0" y="0"/>
                </a:moveTo>
                <a:lnTo>
                  <a:pt x="17728" y="0"/>
                </a:lnTo>
                <a:lnTo>
                  <a:pt x="177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85629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2190600" y="3238200"/>
            <a:ext cx="6382080" cy="10080"/>
          </a:xfrm>
          <a:custGeom>
            <a:avLst/>
            <a:gdLst/>
            <a:ahLst/>
            <a:rect l="0" t="0" r="r" b="b"/>
            <a:pathLst>
              <a:path w="17728" h="28">
                <a:moveTo>
                  <a:pt x="0" y="0"/>
                </a:moveTo>
                <a:lnTo>
                  <a:pt x="17728" y="0"/>
                </a:lnTo>
                <a:lnTo>
                  <a:pt x="177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85629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2190600" y="3781080"/>
            <a:ext cx="6382080" cy="10080"/>
          </a:xfrm>
          <a:custGeom>
            <a:avLst/>
            <a:gdLst/>
            <a:ahLst/>
            <a:rect l="0" t="0" r="r" b="b"/>
            <a:pathLst>
              <a:path w="17728" h="28">
                <a:moveTo>
                  <a:pt x="0" y="0"/>
                </a:moveTo>
                <a:lnTo>
                  <a:pt x="17728" y="0"/>
                </a:lnTo>
                <a:lnTo>
                  <a:pt x="177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85629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2190600" y="4314600"/>
            <a:ext cx="6382080" cy="10080"/>
          </a:xfrm>
          <a:custGeom>
            <a:avLst/>
            <a:gdLst/>
            <a:ahLst/>
            <a:rect l="0" t="0" r="r" b="b"/>
            <a:pathLst>
              <a:path w="17728" h="28">
                <a:moveTo>
                  <a:pt x="0" y="0"/>
                </a:moveTo>
                <a:lnTo>
                  <a:pt x="17728" y="0"/>
                </a:lnTo>
                <a:lnTo>
                  <a:pt x="177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85629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2190600" y="4857480"/>
            <a:ext cx="6382080" cy="10080"/>
          </a:xfrm>
          <a:custGeom>
            <a:avLst/>
            <a:gdLst/>
            <a:ahLst/>
            <a:rect l="0" t="0" r="r" b="b"/>
            <a:pathLst>
              <a:path w="17728" h="28">
                <a:moveTo>
                  <a:pt x="0" y="0"/>
                </a:moveTo>
                <a:lnTo>
                  <a:pt x="17728" y="0"/>
                </a:lnTo>
                <a:lnTo>
                  <a:pt x="177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03160" y="20383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8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0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4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780840" y="204588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60280" y="1974600"/>
            <a:ext cx="4537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Ampliaciones (opcionales)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46440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2315160" y="3321360"/>
            <a:ext cx="309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funcionalidad básica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2315160" y="3864240"/>
            <a:ext cx="611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ordenación, estadísticas o menú interactivo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2315160" y="4397760"/>
            <a:ext cx="577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Incluye interfaz gráfica o persistencia en fichero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2190600" y="2705040"/>
            <a:ext cx="8020440" cy="543240"/>
          </a:xfrm>
          <a:custGeom>
            <a:avLst/>
            <a:gdLst/>
            <a:ahLst/>
            <a:rect l="0" t="0" r="r" b="b"/>
            <a:pathLst>
              <a:path w="22279" h="1509">
                <a:moveTo>
                  <a:pt x="0" y="0"/>
                </a:moveTo>
                <a:lnTo>
                  <a:pt x="22279" y="0"/>
                </a:lnTo>
                <a:lnTo>
                  <a:pt x="2227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2190600" y="3247920"/>
            <a:ext cx="8020440" cy="533520"/>
          </a:xfrm>
          <a:custGeom>
            <a:avLst/>
            <a:gdLst/>
            <a:ahLst/>
            <a:rect l="0" t="0" r="r" b="b"/>
            <a:pathLst>
              <a:path w="22279" h="1482">
                <a:moveTo>
                  <a:pt x="0" y="0"/>
                </a:moveTo>
                <a:lnTo>
                  <a:pt x="22279" y="0"/>
                </a:lnTo>
                <a:lnTo>
                  <a:pt x="2227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2190600" y="3781080"/>
            <a:ext cx="8020440" cy="543600"/>
          </a:xfrm>
          <a:custGeom>
            <a:avLst/>
            <a:gdLst/>
            <a:ahLst/>
            <a:rect l="0" t="0" r="r" b="b"/>
            <a:pathLst>
              <a:path w="22279" h="1510">
                <a:moveTo>
                  <a:pt x="0" y="0"/>
                </a:moveTo>
                <a:lnTo>
                  <a:pt x="22279" y="0"/>
                </a:lnTo>
                <a:lnTo>
                  <a:pt x="2227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2190600" y="4324320"/>
            <a:ext cx="8020440" cy="533520"/>
          </a:xfrm>
          <a:custGeom>
            <a:avLst/>
            <a:gdLst/>
            <a:ahLst/>
            <a:rect l="0" t="0" r="r" b="b"/>
            <a:pathLst>
              <a:path w="22279" h="1482">
                <a:moveTo>
                  <a:pt x="0" y="0"/>
                </a:moveTo>
                <a:lnTo>
                  <a:pt x="22279" y="0"/>
                </a:lnTo>
                <a:lnTo>
                  <a:pt x="2227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2190600" y="2705040"/>
            <a:ext cx="8029800" cy="9720"/>
          </a:xfrm>
          <a:custGeom>
            <a:avLst/>
            <a:gdLst/>
            <a:ahLst/>
            <a:rect l="0" t="0" r="r" b="b"/>
            <a:pathLst>
              <a:path w="22305" h="27">
                <a:moveTo>
                  <a:pt x="0" y="0"/>
                </a:moveTo>
                <a:lnTo>
                  <a:pt x="22305" y="0"/>
                </a:lnTo>
                <a:lnTo>
                  <a:pt x="223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102106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2190600" y="3238200"/>
            <a:ext cx="8029800" cy="10080"/>
          </a:xfrm>
          <a:custGeom>
            <a:avLst/>
            <a:gdLst/>
            <a:ahLst/>
            <a:rect l="0" t="0" r="r" b="b"/>
            <a:pathLst>
              <a:path w="22305" h="28">
                <a:moveTo>
                  <a:pt x="0" y="0"/>
                </a:moveTo>
                <a:lnTo>
                  <a:pt x="22305" y="0"/>
                </a:lnTo>
                <a:lnTo>
                  <a:pt x="22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102106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2190600" y="3781080"/>
            <a:ext cx="8029800" cy="10080"/>
          </a:xfrm>
          <a:custGeom>
            <a:avLst/>
            <a:gdLst/>
            <a:ahLst/>
            <a:rect l="0" t="0" r="r" b="b"/>
            <a:pathLst>
              <a:path w="22305" h="28">
                <a:moveTo>
                  <a:pt x="0" y="0"/>
                </a:moveTo>
                <a:lnTo>
                  <a:pt x="22305" y="0"/>
                </a:lnTo>
                <a:lnTo>
                  <a:pt x="22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102106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2190600" y="4314600"/>
            <a:ext cx="8029800" cy="10080"/>
          </a:xfrm>
          <a:custGeom>
            <a:avLst/>
            <a:gdLst/>
            <a:ahLst/>
            <a:rect l="0" t="0" r="r" b="b"/>
            <a:pathLst>
              <a:path w="22305" h="28">
                <a:moveTo>
                  <a:pt x="0" y="0"/>
                </a:moveTo>
                <a:lnTo>
                  <a:pt x="22305" y="0"/>
                </a:lnTo>
                <a:lnTo>
                  <a:pt x="22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102106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2190600" y="4857480"/>
            <a:ext cx="8029800" cy="10080"/>
          </a:xfrm>
          <a:custGeom>
            <a:avLst/>
            <a:gdLst/>
            <a:ahLst/>
            <a:rect l="0" t="0" r="r" b="b"/>
            <a:pathLst>
              <a:path w="22305" h="28">
                <a:moveTo>
                  <a:pt x="0" y="0"/>
                </a:moveTo>
                <a:lnTo>
                  <a:pt x="22305" y="0"/>
                </a:lnTo>
                <a:lnTo>
                  <a:pt x="223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43120" y="2163240"/>
            <a:ext cx="290160" cy="217080"/>
          </a:xfrm>
          <a:custGeom>
            <a:avLst/>
            <a:gdLst/>
            <a:ahLst/>
            <a:rect l="0" t="0" r="r" b="b"/>
            <a:pathLst>
              <a:path w="806" h="603">
                <a:moveTo>
                  <a:pt x="0" y="257"/>
                </a:moveTo>
                <a:cubicBezTo>
                  <a:pt x="-2" y="283"/>
                  <a:pt x="9" y="290"/>
                  <a:pt x="27" y="304"/>
                </a:cubicBezTo>
                <a:cubicBezTo>
                  <a:pt x="44" y="316"/>
                  <a:pt x="149" y="223"/>
                  <a:pt x="184" y="209"/>
                </a:cubicBezTo>
                <a:cubicBezTo>
                  <a:pt x="218" y="195"/>
                  <a:pt x="542" y="126"/>
                  <a:pt x="528" y="64"/>
                </a:cubicBezTo>
                <a:cubicBezTo>
                  <a:pt x="514" y="1"/>
                  <a:pt x="415" y="-8"/>
                  <a:pt x="340" y="5"/>
                </a:cubicBezTo>
                <a:cubicBezTo>
                  <a:pt x="265" y="18"/>
                  <a:pt x="121" y="84"/>
                  <a:pt x="79" y="119"/>
                </a:cubicBezTo>
                <a:cubicBezTo>
                  <a:pt x="37" y="155"/>
                  <a:pt x="0" y="257"/>
                  <a:pt x="0" y="257"/>
                </a:cubicBezTo>
                <a:moveTo>
                  <a:pt x="241" y="299"/>
                </a:moveTo>
                <a:cubicBezTo>
                  <a:pt x="241" y="299"/>
                  <a:pt x="142" y="332"/>
                  <a:pt x="142" y="416"/>
                </a:cubicBezTo>
                <a:cubicBezTo>
                  <a:pt x="142" y="500"/>
                  <a:pt x="166" y="547"/>
                  <a:pt x="177" y="570"/>
                </a:cubicBezTo>
                <a:cubicBezTo>
                  <a:pt x="189" y="593"/>
                  <a:pt x="225" y="615"/>
                  <a:pt x="274" y="594"/>
                </a:cubicBezTo>
                <a:cubicBezTo>
                  <a:pt x="331" y="569"/>
                  <a:pt x="260" y="426"/>
                  <a:pt x="441" y="491"/>
                </a:cubicBezTo>
                <a:cubicBezTo>
                  <a:pt x="526" y="521"/>
                  <a:pt x="612" y="562"/>
                  <a:pt x="695" y="534"/>
                </a:cubicBezTo>
                <a:cubicBezTo>
                  <a:pt x="775" y="508"/>
                  <a:pt x="806" y="408"/>
                  <a:pt x="806" y="352"/>
                </a:cubicBezTo>
                <a:cubicBezTo>
                  <a:pt x="806" y="236"/>
                  <a:pt x="722" y="267"/>
                  <a:pt x="694" y="295"/>
                </a:cubicBezTo>
                <a:cubicBezTo>
                  <a:pt x="666" y="324"/>
                  <a:pt x="442" y="380"/>
                  <a:pt x="414" y="380"/>
                </a:cubicBezTo>
                <a:cubicBezTo>
                  <a:pt x="386" y="380"/>
                  <a:pt x="241" y="299"/>
                  <a:pt x="241" y="299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903240" y="2306520"/>
            <a:ext cx="72000" cy="76680"/>
          </a:xfrm>
          <a:custGeom>
            <a:avLst/>
            <a:gdLst/>
            <a:ahLst/>
            <a:rect l="0" t="0" r="r" b="b"/>
            <a:pathLst>
              <a:path w="200" h="213">
                <a:moveTo>
                  <a:pt x="200" y="42"/>
                </a:moveTo>
                <a:cubicBezTo>
                  <a:pt x="200" y="42"/>
                  <a:pt x="197" y="5"/>
                  <a:pt x="161" y="1"/>
                </a:cubicBezTo>
                <a:cubicBezTo>
                  <a:pt x="132" y="-3"/>
                  <a:pt x="87" y="7"/>
                  <a:pt x="63" y="54"/>
                </a:cubicBezTo>
                <a:cubicBezTo>
                  <a:pt x="40" y="102"/>
                  <a:pt x="-2" y="94"/>
                  <a:pt x="0" y="134"/>
                </a:cubicBezTo>
                <a:cubicBezTo>
                  <a:pt x="1" y="173"/>
                  <a:pt x="14" y="203"/>
                  <a:pt x="39" y="211"/>
                </a:cubicBezTo>
                <a:cubicBezTo>
                  <a:pt x="64" y="219"/>
                  <a:pt x="100" y="205"/>
                  <a:pt x="104" y="163"/>
                </a:cubicBezTo>
                <a:cubicBezTo>
                  <a:pt x="109" y="121"/>
                  <a:pt x="114" y="83"/>
                  <a:pt x="141" y="66"/>
                </a:cubicBezTo>
                <a:cubicBezTo>
                  <a:pt x="168" y="49"/>
                  <a:pt x="200" y="42"/>
                  <a:pt x="200" y="42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876240" y="2289600"/>
            <a:ext cx="86040" cy="81360"/>
          </a:xfrm>
          <a:custGeom>
            <a:avLst/>
            <a:gdLst/>
            <a:ahLst/>
            <a:rect l="0" t="0" r="r" b="b"/>
            <a:pathLst>
              <a:path w="239" h="226">
                <a:moveTo>
                  <a:pt x="239" y="29"/>
                </a:moveTo>
                <a:cubicBezTo>
                  <a:pt x="239" y="29"/>
                  <a:pt x="211" y="0"/>
                  <a:pt x="155" y="0"/>
                </a:cubicBezTo>
                <a:cubicBezTo>
                  <a:pt x="99" y="0"/>
                  <a:pt x="-32" y="60"/>
                  <a:pt x="7" y="179"/>
                </a:cubicBezTo>
                <a:cubicBezTo>
                  <a:pt x="35" y="264"/>
                  <a:pt x="116" y="223"/>
                  <a:pt x="127" y="140"/>
                </a:cubicBezTo>
                <a:cubicBezTo>
                  <a:pt x="138" y="57"/>
                  <a:pt x="239" y="29"/>
                  <a:pt x="239" y="29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871200" y="2289600"/>
            <a:ext cx="81000" cy="81360"/>
          </a:xfrm>
          <a:custGeom>
            <a:avLst/>
            <a:gdLst/>
            <a:ahLst/>
            <a:rect l="0" t="0" r="r" b="b"/>
            <a:pathLst>
              <a:path w="225" h="226">
                <a:moveTo>
                  <a:pt x="225" y="28"/>
                </a:moveTo>
                <a:cubicBezTo>
                  <a:pt x="225" y="28"/>
                  <a:pt x="197" y="0"/>
                  <a:pt x="140" y="0"/>
                </a:cubicBezTo>
                <a:cubicBezTo>
                  <a:pt x="84" y="0"/>
                  <a:pt x="4" y="43"/>
                  <a:pt x="0" y="168"/>
                </a:cubicBezTo>
                <a:cubicBezTo>
                  <a:pt x="-2" y="270"/>
                  <a:pt x="113" y="224"/>
                  <a:pt x="112" y="140"/>
                </a:cubicBezTo>
                <a:cubicBezTo>
                  <a:pt x="111" y="57"/>
                  <a:pt x="225" y="28"/>
                  <a:pt x="225" y="28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831240" y="2265120"/>
            <a:ext cx="164160" cy="95040"/>
          </a:xfrm>
          <a:custGeom>
            <a:avLst/>
            <a:gdLst/>
            <a:ahLst/>
            <a:rect l="0" t="0" r="r" b="b"/>
            <a:pathLst>
              <a:path w="456" h="264">
                <a:moveTo>
                  <a:pt x="0" y="124"/>
                </a:moveTo>
                <a:cubicBezTo>
                  <a:pt x="0" y="217"/>
                  <a:pt x="12" y="272"/>
                  <a:pt x="68" y="263"/>
                </a:cubicBezTo>
                <a:cubicBezTo>
                  <a:pt x="159" y="247"/>
                  <a:pt x="124" y="133"/>
                  <a:pt x="205" y="101"/>
                </a:cubicBezTo>
                <a:cubicBezTo>
                  <a:pt x="263" y="78"/>
                  <a:pt x="348" y="84"/>
                  <a:pt x="429" y="132"/>
                </a:cubicBezTo>
                <a:cubicBezTo>
                  <a:pt x="483" y="165"/>
                  <a:pt x="448" y="40"/>
                  <a:pt x="392" y="12"/>
                </a:cubicBezTo>
                <a:cubicBezTo>
                  <a:pt x="336" y="-16"/>
                  <a:pt x="167" y="12"/>
                  <a:pt x="139" y="12"/>
                </a:cubicBezTo>
                <a:cubicBezTo>
                  <a:pt x="111" y="12"/>
                  <a:pt x="0" y="124"/>
                  <a:pt x="0" y="124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821880" y="2265120"/>
            <a:ext cx="154080" cy="96120"/>
          </a:xfrm>
          <a:custGeom>
            <a:avLst/>
            <a:gdLst/>
            <a:ahLst/>
            <a:rect l="0" t="0" r="r" b="b"/>
            <a:pathLst>
              <a:path w="428" h="267">
                <a:moveTo>
                  <a:pt x="21" y="130"/>
                </a:moveTo>
                <a:cubicBezTo>
                  <a:pt x="-23" y="205"/>
                  <a:pt x="4" y="282"/>
                  <a:pt x="83" y="265"/>
                </a:cubicBezTo>
                <a:cubicBezTo>
                  <a:pt x="158" y="249"/>
                  <a:pt x="120" y="151"/>
                  <a:pt x="194" y="97"/>
                </a:cubicBezTo>
                <a:cubicBezTo>
                  <a:pt x="236" y="66"/>
                  <a:pt x="326" y="56"/>
                  <a:pt x="381" y="84"/>
                </a:cubicBezTo>
                <a:cubicBezTo>
                  <a:pt x="437" y="112"/>
                  <a:pt x="446" y="41"/>
                  <a:pt x="390" y="13"/>
                </a:cubicBezTo>
                <a:cubicBezTo>
                  <a:pt x="334" y="-15"/>
                  <a:pt x="151" y="12"/>
                  <a:pt x="123" y="14"/>
                </a:cubicBezTo>
                <a:cubicBezTo>
                  <a:pt x="70" y="17"/>
                  <a:pt x="21" y="130"/>
                  <a:pt x="21" y="130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840600" y="2038320"/>
            <a:ext cx="266400" cy="299160"/>
          </a:xfrm>
          <a:custGeom>
            <a:avLst/>
            <a:gdLst/>
            <a:ahLst/>
            <a:rect l="0" t="0" r="r" b="b"/>
            <a:pathLst>
              <a:path w="740" h="831">
                <a:moveTo>
                  <a:pt x="97" y="814"/>
                </a:moveTo>
                <a:cubicBezTo>
                  <a:pt x="78" y="835"/>
                  <a:pt x="45" y="838"/>
                  <a:pt x="23" y="819"/>
                </a:cubicBezTo>
                <a:lnTo>
                  <a:pt x="18" y="814"/>
                </a:lnTo>
                <a:cubicBezTo>
                  <a:pt x="-4" y="795"/>
                  <a:pt x="-6" y="762"/>
                  <a:pt x="13" y="740"/>
                </a:cubicBezTo>
                <a:lnTo>
                  <a:pt x="643" y="18"/>
                </a:lnTo>
                <a:cubicBezTo>
                  <a:pt x="662" y="-3"/>
                  <a:pt x="695" y="-6"/>
                  <a:pt x="717" y="13"/>
                </a:cubicBezTo>
                <a:lnTo>
                  <a:pt x="722" y="18"/>
                </a:lnTo>
                <a:cubicBezTo>
                  <a:pt x="744" y="37"/>
                  <a:pt x="746" y="70"/>
                  <a:pt x="727" y="92"/>
                </a:cubicBezTo>
                <a:lnTo>
                  <a:pt x="97" y="81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794520" y="2278800"/>
            <a:ext cx="103320" cy="114840"/>
          </a:xfrm>
          <a:custGeom>
            <a:avLst/>
            <a:gdLst/>
            <a:ahLst/>
            <a:rect l="0" t="0" r="r" b="b"/>
            <a:pathLst>
              <a:path w="287" h="319">
                <a:moveTo>
                  <a:pt x="256" y="110"/>
                </a:moveTo>
                <a:cubicBezTo>
                  <a:pt x="189" y="187"/>
                  <a:pt x="23" y="335"/>
                  <a:pt x="2" y="317"/>
                </a:cubicBezTo>
                <a:cubicBezTo>
                  <a:pt x="-19" y="298"/>
                  <a:pt x="105" y="113"/>
                  <a:pt x="171" y="37"/>
                </a:cubicBezTo>
                <a:cubicBezTo>
                  <a:pt x="238" y="-39"/>
                  <a:pt x="217" y="22"/>
                  <a:pt x="241" y="42"/>
                </a:cubicBezTo>
                <a:cubicBezTo>
                  <a:pt x="265" y="62"/>
                  <a:pt x="322" y="35"/>
                  <a:pt x="256" y="110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847800" y="2265120"/>
            <a:ext cx="145440" cy="38880"/>
          </a:xfrm>
          <a:custGeom>
            <a:avLst/>
            <a:gdLst/>
            <a:ahLst/>
            <a:rect l="0" t="0" r="r" b="b"/>
            <a:pathLst>
              <a:path w="404" h="108">
                <a:moveTo>
                  <a:pt x="0" y="70"/>
                </a:moveTo>
                <a:cubicBezTo>
                  <a:pt x="0" y="97"/>
                  <a:pt x="68" y="124"/>
                  <a:pt x="96" y="95"/>
                </a:cubicBezTo>
                <a:cubicBezTo>
                  <a:pt x="124" y="67"/>
                  <a:pt x="189" y="33"/>
                  <a:pt x="276" y="69"/>
                </a:cubicBezTo>
                <a:cubicBezTo>
                  <a:pt x="477" y="154"/>
                  <a:pt x="402" y="41"/>
                  <a:pt x="318" y="12"/>
                </a:cubicBezTo>
                <a:cubicBezTo>
                  <a:pt x="233" y="-16"/>
                  <a:pt x="93" y="12"/>
                  <a:pt x="65" y="12"/>
                </a:cubicBezTo>
                <a:cubicBezTo>
                  <a:pt x="38" y="12"/>
                  <a:pt x="0" y="70"/>
                  <a:pt x="0" y="70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837720" y="2146320"/>
            <a:ext cx="295560" cy="190800"/>
          </a:xfrm>
          <a:custGeom>
            <a:avLst/>
            <a:gdLst/>
            <a:ahLst/>
            <a:rect l="0" t="0" r="r" b="b"/>
            <a:pathLst>
              <a:path w="821" h="530">
                <a:moveTo>
                  <a:pt x="15" y="316"/>
                </a:moveTo>
                <a:cubicBezTo>
                  <a:pt x="5" y="285"/>
                  <a:pt x="76" y="113"/>
                  <a:pt x="108" y="85"/>
                </a:cubicBezTo>
                <a:cubicBezTo>
                  <a:pt x="149" y="52"/>
                  <a:pt x="306" y="0"/>
                  <a:pt x="362" y="0"/>
                </a:cubicBezTo>
                <a:cubicBezTo>
                  <a:pt x="418" y="0"/>
                  <a:pt x="821" y="203"/>
                  <a:pt x="821" y="343"/>
                </a:cubicBezTo>
                <a:cubicBezTo>
                  <a:pt x="821" y="483"/>
                  <a:pt x="765" y="500"/>
                  <a:pt x="684" y="522"/>
                </a:cubicBezTo>
                <a:cubicBezTo>
                  <a:pt x="620" y="539"/>
                  <a:pt x="485" y="529"/>
                  <a:pt x="426" y="474"/>
                </a:cubicBezTo>
                <a:cubicBezTo>
                  <a:pt x="374" y="426"/>
                  <a:pt x="339" y="393"/>
                  <a:pt x="289" y="371"/>
                </a:cubicBezTo>
                <a:cubicBezTo>
                  <a:pt x="197" y="330"/>
                  <a:pt x="135" y="383"/>
                  <a:pt x="107" y="411"/>
                </a:cubicBezTo>
                <a:cubicBezTo>
                  <a:pt x="51" y="466"/>
                  <a:pt x="-54" y="406"/>
                  <a:pt x="34" y="311"/>
                </a:cubicBezTo>
                <a:cubicBezTo>
                  <a:pt x="97" y="242"/>
                  <a:pt x="152" y="221"/>
                  <a:pt x="205" y="203"/>
                </a:cubicBezTo>
                <a:cubicBezTo>
                  <a:pt x="373" y="147"/>
                  <a:pt x="484" y="147"/>
                  <a:pt x="429" y="91"/>
                </a:cubicBezTo>
                <a:cubicBezTo>
                  <a:pt x="409" y="71"/>
                  <a:pt x="398" y="100"/>
                  <a:pt x="371" y="105"/>
                </a:cubicBezTo>
                <a:cubicBezTo>
                  <a:pt x="315" y="116"/>
                  <a:pt x="271" y="123"/>
                  <a:pt x="198" y="147"/>
                </a:cubicBezTo>
                <a:cubicBezTo>
                  <a:pt x="173" y="156"/>
                  <a:pt x="54" y="232"/>
                  <a:pt x="15" y="31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885600" y="2179080"/>
            <a:ext cx="131400" cy="46440"/>
          </a:xfrm>
          <a:custGeom>
            <a:avLst/>
            <a:gdLst/>
            <a:ahLst/>
            <a:rect l="0" t="0" r="r" b="b"/>
            <a:pathLst>
              <a:path w="365" h="129">
                <a:moveTo>
                  <a:pt x="78" y="64"/>
                </a:moveTo>
                <a:cubicBezTo>
                  <a:pt x="107" y="53"/>
                  <a:pt x="237" y="30"/>
                  <a:pt x="305" y="5"/>
                </a:cubicBezTo>
                <a:cubicBezTo>
                  <a:pt x="360" y="-14"/>
                  <a:pt x="407" y="23"/>
                  <a:pt x="304" y="63"/>
                </a:cubicBezTo>
                <a:cubicBezTo>
                  <a:pt x="203" y="101"/>
                  <a:pt x="100" y="97"/>
                  <a:pt x="24" y="127"/>
                </a:cubicBezTo>
                <a:cubicBezTo>
                  <a:pt x="-4" y="139"/>
                  <a:pt x="-29" y="103"/>
                  <a:pt x="78" y="64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921960" y="2118960"/>
            <a:ext cx="122040" cy="97200"/>
          </a:xfrm>
          <a:custGeom>
            <a:avLst/>
            <a:gdLst/>
            <a:ahLst/>
            <a:rect l="0" t="0" r="r" b="b"/>
            <a:pathLst>
              <a:path w="339" h="270">
                <a:moveTo>
                  <a:pt x="236" y="0"/>
                </a:moveTo>
                <a:cubicBezTo>
                  <a:pt x="236" y="0"/>
                  <a:pt x="71" y="190"/>
                  <a:pt x="0" y="270"/>
                </a:cubicBezTo>
                <a:cubicBezTo>
                  <a:pt x="63" y="245"/>
                  <a:pt x="120" y="250"/>
                  <a:pt x="173" y="218"/>
                </a:cubicBezTo>
                <a:cubicBezTo>
                  <a:pt x="227" y="186"/>
                  <a:pt x="252" y="151"/>
                  <a:pt x="334" y="58"/>
                </a:cubicBezTo>
                <a:cubicBezTo>
                  <a:pt x="365" y="23"/>
                  <a:pt x="236" y="0"/>
                  <a:pt x="236" y="0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60280" y="1974600"/>
            <a:ext cx="4025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Estilo y documentación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54687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2315160" y="3321360"/>
            <a:ext cx="462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desordenado, sin comentarios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2315160" y="3864240"/>
            <a:ext cx="749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básicos, nombres de clases/métodos mejorables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2315160" y="4397760"/>
            <a:ext cx="776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limpio, comentado, con estilo y nomenclatura adecuada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773280" y="23594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1160280" y="155556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1065240" y="2302200"/>
            <a:ext cx="14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1300320" y="2864160"/>
            <a:ext cx="566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real y funcional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dinámicas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300320" y="3350160"/>
            <a:ext cx="592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estructural y modularidad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300320" y="3835800"/>
            <a:ext cx="762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 de representar visualmente la evolución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794520" y="4933800"/>
            <a:ext cx="230400" cy="192240"/>
          </a:xfrm>
          <a:custGeom>
            <a:avLst/>
            <a:gdLst/>
            <a:ahLst/>
            <a:rect l="0" t="0" r="r" b="b"/>
            <a:pathLst>
              <a:path w="640" h="534">
                <a:moveTo>
                  <a:pt x="320" y="0"/>
                </a:moveTo>
                <a:cubicBezTo>
                  <a:pt x="144" y="0"/>
                  <a:pt x="0" y="143"/>
                  <a:pt x="0" y="320"/>
                </a:cubicBezTo>
                <a:lnTo>
                  <a:pt x="0" y="512"/>
                </a:lnTo>
                <a:lnTo>
                  <a:pt x="65" y="512"/>
                </a:lnTo>
                <a:lnTo>
                  <a:pt x="65" y="320"/>
                </a:lnTo>
                <a:cubicBezTo>
                  <a:pt x="65" y="170"/>
                  <a:pt x="177" y="60"/>
                  <a:pt x="320" y="60"/>
                </a:cubicBezTo>
                <a:cubicBezTo>
                  <a:pt x="464" y="60"/>
                  <a:pt x="576" y="170"/>
                  <a:pt x="576" y="320"/>
                </a:cubicBezTo>
                <a:lnTo>
                  <a:pt x="576" y="534"/>
                </a:lnTo>
                <a:lnTo>
                  <a:pt x="640" y="512"/>
                </a:lnTo>
                <a:lnTo>
                  <a:pt x="640" y="320"/>
                </a:lnTo>
                <a:cubicBezTo>
                  <a:pt x="640" y="143"/>
                  <a:pt x="497" y="0"/>
                  <a:pt x="320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771480" y="5056560"/>
            <a:ext cx="276480" cy="100080"/>
          </a:xfrm>
          <a:custGeom>
            <a:avLst/>
            <a:gdLst/>
            <a:ahLst/>
            <a:rect l="0" t="0" r="r" b="b"/>
            <a:pathLst>
              <a:path w="768" h="278">
                <a:moveTo>
                  <a:pt x="128" y="235"/>
                </a:moveTo>
                <a:cubicBezTo>
                  <a:pt x="128" y="259"/>
                  <a:pt x="108" y="278"/>
                  <a:pt x="85" y="278"/>
                </a:cubicBezTo>
                <a:lnTo>
                  <a:pt x="42" y="278"/>
                </a:lnTo>
                <a:cubicBezTo>
                  <a:pt x="19" y="278"/>
                  <a:pt x="0" y="259"/>
                  <a:pt x="0" y="235"/>
                </a:cubicBez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08" y="0"/>
                  <a:pt x="128" y="19"/>
                  <a:pt x="128" y="43"/>
                </a:cubicBezTo>
                <a:lnTo>
                  <a:pt x="128" y="235"/>
                </a:lnTo>
                <a:moveTo>
                  <a:pt x="768" y="235"/>
                </a:moveTo>
                <a:cubicBezTo>
                  <a:pt x="768" y="259"/>
                  <a:pt x="749" y="278"/>
                  <a:pt x="725" y="278"/>
                </a:cubicBezTo>
                <a:lnTo>
                  <a:pt x="683" y="278"/>
                </a:lnTo>
                <a:cubicBezTo>
                  <a:pt x="659" y="278"/>
                  <a:pt x="640" y="259"/>
                  <a:pt x="640" y="235"/>
                </a:cubicBezTo>
                <a:lnTo>
                  <a:pt x="640" y="43"/>
                </a:lnTo>
                <a:cubicBezTo>
                  <a:pt x="640" y="19"/>
                  <a:pt x="659" y="0"/>
                  <a:pt x="683" y="0"/>
                </a:cubicBezTo>
                <a:lnTo>
                  <a:pt x="725" y="0"/>
                </a:lnTo>
                <a:cubicBezTo>
                  <a:pt x="749" y="0"/>
                  <a:pt x="768" y="19"/>
                  <a:pt x="768" y="43"/>
                </a:cubicBezTo>
                <a:lnTo>
                  <a:pt x="768" y="235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808560" y="5010480"/>
            <a:ext cx="177840" cy="199080"/>
          </a:xfrm>
          <a:custGeom>
            <a:avLst/>
            <a:gdLst/>
            <a:ahLst/>
            <a:rect l="0" t="0" r="r" b="b"/>
            <a:pathLst>
              <a:path w="494" h="553">
                <a:moveTo>
                  <a:pt x="305" y="0"/>
                </a:moveTo>
                <a:lnTo>
                  <a:pt x="170" y="28"/>
                </a:lnTo>
                <a:cubicBezTo>
                  <a:pt x="160" y="30"/>
                  <a:pt x="152" y="40"/>
                  <a:pt x="152" y="50"/>
                </a:cubicBezTo>
                <a:lnTo>
                  <a:pt x="152" y="396"/>
                </a:lnTo>
                <a:cubicBezTo>
                  <a:pt x="139" y="391"/>
                  <a:pt x="124" y="388"/>
                  <a:pt x="108" y="388"/>
                </a:cubicBezTo>
                <a:cubicBezTo>
                  <a:pt x="49" y="388"/>
                  <a:pt x="0" y="425"/>
                  <a:pt x="0" y="472"/>
                </a:cubicBezTo>
                <a:cubicBezTo>
                  <a:pt x="0" y="518"/>
                  <a:pt x="49" y="553"/>
                  <a:pt x="108" y="553"/>
                </a:cubicBezTo>
                <a:cubicBezTo>
                  <a:pt x="166" y="553"/>
                  <a:pt x="215" y="513"/>
                  <a:pt x="216" y="470"/>
                </a:cubicBezTo>
                <a:lnTo>
                  <a:pt x="216" y="136"/>
                </a:lnTo>
                <a:lnTo>
                  <a:pt x="306" y="118"/>
                </a:lnTo>
                <a:cubicBezTo>
                  <a:pt x="316" y="116"/>
                  <a:pt x="323" y="106"/>
                  <a:pt x="323" y="96"/>
                </a:cubicBezTo>
                <a:lnTo>
                  <a:pt x="323" y="15"/>
                </a:lnTo>
                <a:cubicBezTo>
                  <a:pt x="323" y="5"/>
                  <a:pt x="315" y="-2"/>
                  <a:pt x="305" y="0"/>
                </a:cubicBezTo>
                <a:moveTo>
                  <a:pt x="477" y="68"/>
                </a:moveTo>
                <a:lnTo>
                  <a:pt x="384" y="86"/>
                </a:lnTo>
                <a:cubicBezTo>
                  <a:pt x="375" y="88"/>
                  <a:pt x="366" y="98"/>
                  <a:pt x="366" y="107"/>
                </a:cubicBezTo>
                <a:lnTo>
                  <a:pt x="366" y="351"/>
                </a:lnTo>
                <a:cubicBezTo>
                  <a:pt x="366" y="348"/>
                  <a:pt x="347" y="346"/>
                  <a:pt x="336" y="346"/>
                </a:cubicBezTo>
                <a:cubicBezTo>
                  <a:pt x="293" y="346"/>
                  <a:pt x="258" y="374"/>
                  <a:pt x="258" y="407"/>
                </a:cubicBezTo>
                <a:cubicBezTo>
                  <a:pt x="258" y="441"/>
                  <a:pt x="294" y="468"/>
                  <a:pt x="337" y="468"/>
                </a:cubicBezTo>
                <a:cubicBezTo>
                  <a:pt x="380" y="468"/>
                  <a:pt x="415" y="441"/>
                  <a:pt x="415" y="407"/>
                </a:cubicBezTo>
                <a:lnTo>
                  <a:pt x="415" y="167"/>
                </a:lnTo>
                <a:lnTo>
                  <a:pt x="477" y="153"/>
                </a:lnTo>
                <a:cubicBezTo>
                  <a:pt x="487" y="151"/>
                  <a:pt x="494" y="141"/>
                  <a:pt x="494" y="131"/>
                </a:cubicBezTo>
                <a:lnTo>
                  <a:pt x="494" y="82"/>
                </a:lnTo>
                <a:cubicBezTo>
                  <a:pt x="494" y="72"/>
                  <a:pt x="487" y="66"/>
                  <a:pt x="477" y="68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300320" y="4321440"/>
            <a:ext cx="451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y creatividad en ampliaciones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065240" y="4883400"/>
            <a:ext cx="843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¡Transforma tu código en un sistema musical dinámico y profesional!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