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FBCDE-7AC3-5EC3-0CA5-F72F521FA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49086"/>
            <a:ext cx="7766936" cy="3201750"/>
          </a:xfrm>
        </p:spPr>
        <p:txBody>
          <a:bodyPr/>
          <a:lstStyle/>
          <a:p>
            <a:pPr algn="ctr"/>
            <a:r>
              <a:rPr lang="fr-FR" dirty="0"/>
              <a:t>Projet de Développement à base de composants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5633DE-BFE8-F0E1-5343-FE611ACF4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7</a:t>
            </a:r>
          </a:p>
        </p:txBody>
      </p:sp>
    </p:spTree>
    <p:extLst>
      <p:ext uri="{BB962C8B-B14F-4D97-AF65-F5344CB8AC3E}">
        <p14:creationId xmlns:p14="http://schemas.microsoft.com/office/powerpoint/2010/main" val="60064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848F3-4481-D8EB-50B9-39F97859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 Groupe 7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F166136-BE96-92D0-F941-65E3B0B38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192618"/>
              </p:ext>
            </p:extLst>
          </p:nvPr>
        </p:nvGraphicFramePr>
        <p:xfrm>
          <a:off x="677863" y="2160588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69746106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32975029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00310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Prénoms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Fillière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6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KALAGA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Serge </a:t>
                      </a:r>
                      <a:r>
                        <a:rPr lang="fr-FR" dirty="0" err="1"/>
                        <a:t>Eric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2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SIMBORO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Dopé Yacouba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5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OUEDRAOGO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Bassirou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DIALLO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Ibrahim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3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BONKOUNGOU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Hubert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0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22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D56F5-D33B-C992-1D7A-3922375F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VI. Exercice 6 : Application RESTful avec Express.js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57673-220B-6F0D-C1BB-7783962F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sz="2000" dirty="0"/>
          </a:p>
          <a:p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de Transaction Bancaire</a:t>
            </a:r>
          </a:p>
          <a:p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Développée avec Express.js, KNIME,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Prometheus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Grafana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907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79B2D-C34D-22B0-9E99-3BF01D4B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06CD6-21BB-C48D-5250-7284BC66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/>
              <a:t>Objectif Principal:</a:t>
            </a:r>
          </a:p>
          <a:p>
            <a:r>
              <a:rPr lang="fr-FR" dirty="0"/>
              <a:t>Développer une application RESTful pour la gestion des transactions bancaires.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sz="2400" b="1" dirty="0"/>
              <a:t>Sous-Objectifs:</a:t>
            </a:r>
          </a:p>
          <a:p>
            <a:r>
              <a:rPr lang="fr-FR" dirty="0"/>
              <a:t>Extraction et transformation de données avec KNIME.</a:t>
            </a:r>
          </a:p>
          <a:p>
            <a:r>
              <a:rPr lang="fr-FR" dirty="0"/>
              <a:t>Surveillance des métriques avec </a:t>
            </a:r>
            <a:r>
              <a:rPr lang="fr-FR" dirty="0" err="1"/>
              <a:t>Prometheus</a:t>
            </a:r>
            <a:r>
              <a:rPr lang="fr-FR" dirty="0"/>
              <a:t> et </a:t>
            </a:r>
            <a:r>
              <a:rPr lang="fr-FR" dirty="0" err="1"/>
              <a:t>Grafana</a:t>
            </a:r>
            <a:r>
              <a:rPr lang="fr-FR" dirty="0"/>
              <a:t>.</a:t>
            </a:r>
          </a:p>
          <a:p>
            <a:r>
              <a:rPr lang="fr-FR" dirty="0"/>
              <a:t>Tests d'application avec </a:t>
            </a:r>
            <a:r>
              <a:rPr lang="fr-FR" dirty="0" err="1"/>
              <a:t>Cypress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C7BA6-A38E-4E79-E064-E9861A96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79E21-7FC9-50BB-E802-FC45570F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5251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/>
              <a:t>Backend</a:t>
            </a:r>
            <a:r>
              <a:rPr lang="fr-FR" dirty="0"/>
              <a:t>:</a:t>
            </a:r>
          </a:p>
          <a:p>
            <a:r>
              <a:rPr lang="fr-FR" dirty="0"/>
              <a:t>Express.js (API RESTful)</a:t>
            </a:r>
          </a:p>
          <a:p>
            <a:r>
              <a:rPr lang="fr-FR" dirty="0"/>
              <a:t>MySQL/PostgreSQL (Base de données)</a:t>
            </a:r>
          </a:p>
          <a:p>
            <a:pPr marL="0" indent="0">
              <a:buNone/>
            </a:pPr>
            <a:endParaRPr lang="fr-FR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Monitoring:</a:t>
            </a:r>
            <a:endParaRPr lang="fr-FR" dirty="0"/>
          </a:p>
          <a:p>
            <a:r>
              <a:rPr lang="fr-FR" dirty="0" err="1"/>
              <a:t>Prometheus</a:t>
            </a:r>
            <a:r>
              <a:rPr lang="fr-FR" dirty="0"/>
              <a:t> (Surveillance des métriques)</a:t>
            </a:r>
          </a:p>
          <a:p>
            <a:r>
              <a:rPr lang="fr-FR" dirty="0" err="1"/>
              <a:t>Grafana</a:t>
            </a:r>
            <a:r>
              <a:rPr lang="fr-FR" dirty="0"/>
              <a:t> (Visualisation des métriques)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b="1" dirty="0"/>
              <a:t>ETL:</a:t>
            </a:r>
          </a:p>
          <a:p>
            <a:r>
              <a:rPr lang="fr-FR" dirty="0"/>
              <a:t>KNIME (Extraction et Transformation des données)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b="1" dirty="0"/>
              <a:t>Conteneurisation:</a:t>
            </a:r>
          </a:p>
          <a:p>
            <a:r>
              <a:rPr lang="fr-FR" dirty="0"/>
              <a:t>Docker, Docker Compose</a:t>
            </a:r>
          </a:p>
          <a:p>
            <a:pPr marL="0" indent="0">
              <a:buNone/>
            </a:pP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88576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81F43-38AC-5C19-67F2-614C9E79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l'API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82BE4-3B06-D77D-C118-299203D5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Comptes:</a:t>
            </a:r>
          </a:p>
          <a:p>
            <a:pPr marL="0" indent="0">
              <a:buNone/>
            </a:pPr>
            <a:r>
              <a:rPr lang="fr-FR" dirty="0"/>
              <a:t>	Créer, lire, mettre à jour et supprimer des comptes bancaires.</a:t>
            </a:r>
          </a:p>
          <a:p>
            <a:r>
              <a:rPr lang="fr-FR" dirty="0"/>
              <a:t>Transactions:</a:t>
            </a:r>
          </a:p>
          <a:p>
            <a:pPr marL="0" indent="0">
              <a:buNone/>
            </a:pPr>
            <a:r>
              <a:rPr lang="fr-FR" dirty="0"/>
              <a:t>	Gestion des transactions bancaires (création, lecture, suppression).</a:t>
            </a:r>
          </a:p>
          <a:p>
            <a:r>
              <a:rPr lang="fr-FR" dirty="0"/>
              <a:t>Utilisateurs:</a:t>
            </a:r>
          </a:p>
          <a:p>
            <a:pPr marL="0" indent="0">
              <a:buNone/>
            </a:pPr>
            <a:r>
              <a:rPr lang="fr-FR" dirty="0"/>
              <a:t>	Gestion des utilisateurs (enregistrement, connexion, mise à jour, suppression).</a:t>
            </a:r>
          </a:p>
        </p:txBody>
      </p:sp>
    </p:spTree>
    <p:extLst>
      <p:ext uri="{BB962C8B-B14F-4D97-AF65-F5344CB8AC3E}">
        <p14:creationId xmlns:p14="http://schemas.microsoft.com/office/powerpoint/2010/main" val="366983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E3F1B-8578-823B-307A-91EDCDA6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Monitoring et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2B2360-2E5E-16C4-C778-2C6FBD0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err="1"/>
              <a:t>Prometheus</a:t>
            </a:r>
            <a:r>
              <a:rPr lang="fr-FR" sz="2400" b="1" dirty="0"/>
              <a:t> &amp; </a:t>
            </a:r>
            <a:r>
              <a:rPr lang="fr-FR" sz="2400" b="1" dirty="0" err="1"/>
              <a:t>Grafana</a:t>
            </a:r>
            <a:r>
              <a:rPr lang="fr-FR" sz="2400" b="1" dirty="0"/>
              <a:t>:</a:t>
            </a:r>
          </a:p>
          <a:p>
            <a:r>
              <a:rPr lang="fr-FR" dirty="0"/>
              <a:t>Surveillance des requêtes HTTP, utilisation CPU/Mémoire.</a:t>
            </a:r>
          </a:p>
          <a:p>
            <a:r>
              <a:rPr lang="fr-FR" dirty="0"/>
              <a:t>Visualisation des métriques via des </a:t>
            </a:r>
            <a:r>
              <a:rPr lang="fr-FR" dirty="0" err="1"/>
              <a:t>dashboards</a:t>
            </a:r>
            <a:r>
              <a:rPr lang="fr-FR" dirty="0"/>
              <a:t> </a:t>
            </a:r>
            <a:r>
              <a:rPr lang="fr-FR" dirty="0" err="1"/>
              <a:t>Grafana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16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BDE0A-C599-4D40-B5B1-DB2232F6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avec </a:t>
            </a:r>
            <a:r>
              <a:rPr lang="fr-FR" dirty="0" err="1"/>
              <a:t>Cypress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81EED-63D1-5B9C-72DE-FC66061A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Cypress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	Outil de test end-to-end pour les applications web.</a:t>
            </a:r>
          </a:p>
          <a:p>
            <a:r>
              <a:rPr lang="fr-FR" dirty="0"/>
              <a:t>Exemples de Tests:</a:t>
            </a:r>
          </a:p>
          <a:p>
            <a:pPr marL="0" indent="0">
              <a:buNone/>
            </a:pPr>
            <a:r>
              <a:rPr lang="fr-FR" dirty="0"/>
              <a:t>	Tests d'API pour les comptes, transactions, et utilisateurs.</a:t>
            </a:r>
          </a:p>
        </p:txBody>
      </p:sp>
    </p:spTree>
    <p:extLst>
      <p:ext uri="{BB962C8B-B14F-4D97-AF65-F5344CB8AC3E}">
        <p14:creationId xmlns:p14="http://schemas.microsoft.com/office/powerpoint/2010/main" val="131739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257</Words>
  <Application>Microsoft Office PowerPoint</Application>
  <PresentationFormat>Grand écran</PresentationFormat>
  <Paragraphs>64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Projet de Développement à base de composants</vt:lpstr>
      <vt:lpstr>Présentation : Groupe 7</vt:lpstr>
      <vt:lpstr>VI. Exercice 6 : Application RESTful avec Express.js</vt:lpstr>
      <vt:lpstr>Objectifs du Projet</vt:lpstr>
      <vt:lpstr>Technologies Utilisées</vt:lpstr>
      <vt:lpstr>Fonctionnalités de l'API</vt:lpstr>
      <vt:lpstr>Monitoring et Visualisation</vt:lpstr>
      <vt:lpstr>Tests avec Cypress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NEBRATA</dc:creator>
  <cp:lastModifiedBy>NEBRATA</cp:lastModifiedBy>
  <cp:revision>1</cp:revision>
  <dcterms:created xsi:type="dcterms:W3CDTF">2024-09-09T15:23:20Z</dcterms:created>
  <dcterms:modified xsi:type="dcterms:W3CDTF">2024-09-09T15:45:18Z</dcterms:modified>
</cp:coreProperties>
</file>