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2"/>
    <p:restoredTop sz="96197"/>
  </p:normalViewPr>
  <p:slideViewPr>
    <p:cSldViewPr snapToGrid="0">
      <p:cViewPr varScale="1">
        <p:scale>
          <a:sx n="69" d="100"/>
          <a:sy n="69" d="100"/>
        </p:scale>
        <p:origin x="34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2C5689-36C3-C5BA-240B-3FE5F5B01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70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EA1E88-8166-0B19-BFDA-AA5B7400C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800" t="30978" r="17600" b="35245"/>
          <a:stretch/>
        </p:blipFill>
        <p:spPr>
          <a:xfrm>
            <a:off x="5101382" y="9866144"/>
            <a:ext cx="1735816" cy="10349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41D4E2-1336-3C70-E698-A25E0F6DA5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49132"/>
            <a:ext cx="1042415" cy="1354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79DF4C-9052-6D4B-478B-A5C1BE6550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15585" y="8349132"/>
            <a:ext cx="1042415" cy="1354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183B05-629A-88C8-62A4-89F119D19A90}"/>
              </a:ext>
            </a:extLst>
          </p:cNvPr>
          <p:cNvSpPr/>
          <p:nvPr userDrawn="1"/>
        </p:nvSpPr>
        <p:spPr>
          <a:xfrm>
            <a:off x="-307029" y="6389306"/>
            <a:ext cx="7393899" cy="1644682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 fontAlgn="base"/>
            <a:r>
              <a:rPr lang="en-IE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800000000000000" pitchFamily="2" charset="0"/>
                <a:ea typeface="Times New Roman" panose="02020603050405020304" pitchFamily="18" charset="0"/>
              </a:rPr>
              <a:t>Global Surf &amp; Wellness Community  </a:t>
            </a:r>
          </a:p>
          <a:p>
            <a:pPr algn="ctr" fontAlgn="base"/>
            <a:r>
              <a:rPr lang="en-IE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800000000000000" pitchFamily="2" charset="0"/>
                <a:ea typeface="Times New Roman" panose="02020603050405020304" pitchFamily="18" charset="0"/>
              </a:rPr>
              <a:t>Fundraiser Events</a:t>
            </a:r>
          </a:p>
          <a:p>
            <a:pPr marL="0" marR="0" lvl="0" indent="0" algn="ctr" defTabSz="371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8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800000000000000" pitchFamily="2" charset="0"/>
              <a:ea typeface="Times New Roman" panose="02020603050405020304" pitchFamily="18" charset="0"/>
            </a:endParaRPr>
          </a:p>
          <a:p>
            <a:pPr marL="0" marR="0" lvl="0" indent="0" algn="ctr" defTabSz="371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800000000000000" pitchFamily="2" charset="0"/>
                <a:ea typeface="Times New Roman" panose="02020603050405020304" pitchFamily="18" charset="0"/>
              </a:rPr>
              <a:t>in direct aid of the</a:t>
            </a:r>
            <a:br>
              <a:rPr lang="en-IE" sz="18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800000000000000" pitchFamily="2" charset="0"/>
                <a:ea typeface="Times New Roman" panose="02020603050405020304" pitchFamily="18" charset="0"/>
              </a:rPr>
            </a:br>
            <a:r>
              <a:rPr lang="en-IE" sz="18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800000000000000" pitchFamily="2" charset="0"/>
                <a:ea typeface="Times New Roman" panose="02020603050405020304" pitchFamily="18" charset="0"/>
              </a:rPr>
              <a:t>Maui Island Community-led Disaster Relief Efforts</a:t>
            </a:r>
            <a:endParaRPr lang="en-US" sz="18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349248"/>
            <a:ext cx="1937020" cy="9477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267" y="1997935"/>
            <a:ext cx="1657959" cy="817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46424" y="1349248"/>
            <a:ext cx="216027" cy="947724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6463" y="1536192"/>
            <a:ext cx="4114800" cy="910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3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6463" y="11300181"/>
            <a:ext cx="332522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81702" y="11300181"/>
            <a:ext cx="86114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42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2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B60948-F8EB-B241-8092-84BB763BA749}"/>
              </a:ext>
            </a:extLst>
          </p:cNvPr>
          <p:cNvSpPr txBox="1"/>
          <p:nvPr/>
        </p:nvSpPr>
        <p:spPr>
          <a:xfrm>
            <a:off x="0" y="9825314"/>
            <a:ext cx="6858000" cy="2308324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HOSTED BY:	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800000000000000" pitchFamily="2" charset="0"/>
              </a:rPr>
              <a:t>[HOST  / EVENT NAME]</a:t>
            </a: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800000000000000" pitchFamily="2" charset="0"/>
            </a:endParaRPr>
          </a:p>
          <a:p>
            <a:endParaRPr lang="en-US" sz="1600" b="1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Details: 	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800000000000000" pitchFamily="2" charset="0"/>
              </a:rPr>
              <a:t>[EVENT DETAILS  / DESCRIPTION]</a:t>
            </a:r>
          </a:p>
          <a:p>
            <a:endParaRPr lang="en-US" sz="1600" b="1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Location:	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800000000000000" pitchFamily="2" charset="0"/>
              </a:rPr>
              <a:t>[EVENT LOCATION ONLINE / IN PERSON]</a:t>
            </a:r>
          </a:p>
          <a:p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&amp; Time:	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800000000000000" pitchFamily="2" charset="0"/>
              </a:rPr>
              <a:t>[EVENT DATE &amp; TIME]</a:t>
            </a:r>
          </a:p>
          <a:p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Contact:	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800000000000000" pitchFamily="2" charset="0"/>
              </a:rPr>
              <a:t>HOST WEBSITE / EMAIL /  PHONE /  @INSTA  / @FB</a:t>
            </a:r>
          </a:p>
        </p:txBody>
      </p:sp>
    </p:spTree>
    <p:extLst>
      <p:ext uri="{BB962C8B-B14F-4D97-AF65-F5344CB8AC3E}">
        <p14:creationId xmlns:p14="http://schemas.microsoft.com/office/powerpoint/2010/main" val="7029037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139</TotalTime>
  <Words>56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Corbel</vt:lpstr>
      <vt:lpstr>Segoe Print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 Ryan</dc:creator>
  <cp:lastModifiedBy>Niamh Ryan</cp:lastModifiedBy>
  <cp:revision>14</cp:revision>
  <cp:lastPrinted>2023-09-03T19:26:46Z</cp:lastPrinted>
  <dcterms:created xsi:type="dcterms:W3CDTF">2023-09-03T09:26:46Z</dcterms:created>
  <dcterms:modified xsi:type="dcterms:W3CDTF">2023-09-04T15:10:19Z</dcterms:modified>
</cp:coreProperties>
</file>