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088"/>
    <a:srgbClr val="0F45C7"/>
    <a:srgbClr val="E54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76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2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2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5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49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72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4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19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0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1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0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141D-9182-475B-B313-577A83957C1A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AE3C-BF1A-44CD-8862-2C73512D7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98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Особенности современных подходов к верификации RISC-V ядер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7A846B05-95D1-0A48-3DC6-DA3E385E5F0B}"/>
              </a:ext>
            </a:extLst>
          </p:cNvPr>
          <p:cNvSpPr txBox="1">
            <a:spLocks/>
          </p:cNvSpPr>
          <p:nvPr/>
        </p:nvSpPr>
        <p:spPr>
          <a:xfrm>
            <a:off x="3023958" y="4967909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rgbClr val="E54F40"/>
              </a:solidFill>
              <a:latin typeface="Proxima Nova Rg" panose="02000506030000020004" pitchFamily="2" charset="0"/>
            </a:endParaRPr>
          </a:p>
        </p:txBody>
      </p:sp>
      <p:sp>
        <p:nvSpPr>
          <p:cNvPr id="19" name="Текст 1">
            <a:extLst>
              <a:ext uri="{FF2B5EF4-FFF2-40B4-BE49-F238E27FC236}">
                <a16:creationId xmlns:a16="http://schemas.microsoft.com/office/drawing/2014/main" id="{A5A4EDB8-A507-872D-D397-A8DE7251E4CC}"/>
              </a:ext>
            </a:extLst>
          </p:cNvPr>
          <p:cNvSpPr txBox="1">
            <a:spLocks/>
          </p:cNvSpPr>
          <p:nvPr/>
        </p:nvSpPr>
        <p:spPr>
          <a:xfrm>
            <a:off x="1149096" y="4197284"/>
            <a:ext cx="454692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err="1">
                <a:solidFill>
                  <a:schemeClr val="tx1"/>
                </a:solidFill>
              </a:rPr>
              <a:t>Чусов</a:t>
            </a:r>
            <a:r>
              <a:rPr lang="ru-RU" sz="2000" b="1" dirty="0">
                <a:solidFill>
                  <a:schemeClr val="tx1"/>
                </a:solidFill>
              </a:rPr>
              <a:t> Сергей Андреевич</a:t>
            </a:r>
            <a:br>
              <a:rPr lang="ru-RU" sz="2000" b="1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rgbClr val="366088"/>
                </a:solidFill>
              </a:rPr>
              <a:t>Инженер по верификации</a:t>
            </a:r>
          </a:p>
        </p:txBody>
      </p:sp>
      <p:sp>
        <p:nvSpPr>
          <p:cNvPr id="21" name="Текст 1">
            <a:extLst>
              <a:ext uri="{FF2B5EF4-FFF2-40B4-BE49-F238E27FC236}">
                <a16:creationId xmlns:a16="http://schemas.microsoft.com/office/drawing/2014/main" id="{A5A4EDB8-A507-872D-D397-A8DE7251E4CC}"/>
              </a:ext>
            </a:extLst>
          </p:cNvPr>
          <p:cNvSpPr txBox="1">
            <a:spLocks/>
          </p:cNvSpPr>
          <p:nvPr/>
        </p:nvSpPr>
        <p:spPr>
          <a:xfrm>
            <a:off x="4425522" y="3937014"/>
            <a:ext cx="6581030" cy="428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366088"/>
                </a:solidFill>
              </a:rPr>
              <a:t>НИЛ </a:t>
            </a:r>
            <a:r>
              <a:rPr lang="ru-RU" sz="2000" dirty="0" err="1">
                <a:solidFill>
                  <a:srgbClr val="366088"/>
                </a:solidFill>
              </a:rPr>
              <a:t>энергоэффективных</a:t>
            </a:r>
            <a:r>
              <a:rPr lang="ru-RU" sz="2000" dirty="0">
                <a:solidFill>
                  <a:srgbClr val="366088"/>
                </a:solidFill>
              </a:rPr>
              <a:t> Систем на Кристалле</a:t>
            </a:r>
            <a:endParaRPr lang="ru-RU" sz="2000" dirty="0">
              <a:solidFill>
                <a:srgbClr val="366088"/>
              </a:solidFill>
              <a:latin typeface="Proxima Nova Rg" panose="02000506030000020004" pitchFamily="2" charset="0"/>
            </a:endParaRPr>
          </a:p>
        </p:txBody>
      </p:sp>
      <p:pic>
        <p:nvPicPr>
          <p:cNvPr id="25" name="Picture 7" descr="C:\Users\srg_chs\Desktop\logo_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44" y="4336060"/>
            <a:ext cx="3067465" cy="4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84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401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Proxima Nova Rg</vt:lpstr>
      <vt:lpstr>Тема Office</vt:lpstr>
      <vt:lpstr>Особенности современных подходов к верификации RISC-V ядер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современных подходов к верификации RISC-V ядер</dc:title>
  <dc:creator>root</dc:creator>
  <cp:lastModifiedBy>root</cp:lastModifiedBy>
  <cp:revision>15</cp:revision>
  <dcterms:created xsi:type="dcterms:W3CDTF">2023-10-04T15:33:19Z</dcterms:created>
  <dcterms:modified xsi:type="dcterms:W3CDTF">2023-10-04T17:35:23Z</dcterms:modified>
</cp:coreProperties>
</file>