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7A1"/>
    <a:srgbClr val="366088"/>
    <a:srgbClr val="0F45C7"/>
    <a:srgbClr val="E5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76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Особенности современных подходов к верификации RISC-V ядер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7A846B05-95D1-0A48-3DC6-DA3E385E5F0B}"/>
              </a:ext>
            </a:extLst>
          </p:cNvPr>
          <p:cNvSpPr txBox="1">
            <a:spLocks/>
          </p:cNvSpPr>
          <p:nvPr/>
        </p:nvSpPr>
        <p:spPr>
          <a:xfrm>
            <a:off x="3069678" y="4977053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E54F40"/>
              </a:solidFill>
              <a:latin typeface="Proxima Nova Rg" panose="02000506030000020004" pitchFamily="2" charset="0"/>
            </a:endParaRPr>
          </a:p>
        </p:txBody>
      </p:sp>
      <p:sp>
        <p:nvSpPr>
          <p:cNvPr id="19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1194816" y="4206428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 err="1">
                <a:solidFill>
                  <a:srgbClr val="6A57A1"/>
                </a:solidFill>
              </a:rPr>
              <a:t>Чусов</a:t>
            </a:r>
            <a:r>
              <a:rPr lang="ru-RU" sz="2200" b="1" dirty="0">
                <a:solidFill>
                  <a:srgbClr val="6A57A1"/>
                </a:solidFill>
              </a:rPr>
              <a:t> Сергей Андреевич</a:t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rgbClr val="6A57A1"/>
                </a:solidFill>
              </a:rPr>
              <a:t>Инженер по верификации</a:t>
            </a:r>
            <a:endParaRPr lang="ru-RU" sz="2000" dirty="0">
              <a:solidFill>
                <a:srgbClr val="6A57A1"/>
              </a:solidFill>
            </a:endParaRP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4478862" y="4032861"/>
            <a:ext cx="6581030" cy="428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366088"/>
                </a:solidFill>
              </a:rPr>
              <a:t>НИЛ </a:t>
            </a:r>
            <a:r>
              <a:rPr lang="ru-RU" sz="2000" dirty="0" err="1">
                <a:solidFill>
                  <a:srgbClr val="366088"/>
                </a:solidFill>
              </a:rPr>
              <a:t>энергоэффективных</a:t>
            </a:r>
            <a:r>
              <a:rPr lang="ru-RU" sz="2000" dirty="0">
                <a:solidFill>
                  <a:srgbClr val="366088"/>
                </a:solidFill>
              </a:rPr>
              <a:t> Систем на Кристалле</a:t>
            </a:r>
            <a:endParaRPr lang="ru-RU" sz="2000" dirty="0">
              <a:solidFill>
                <a:srgbClr val="366088"/>
              </a:solidFill>
              <a:latin typeface="Proxima Nova Rg" panose="02000506030000020004" pitchFamily="2" charset="0"/>
            </a:endParaRPr>
          </a:p>
        </p:txBody>
      </p:sp>
      <p:pic>
        <p:nvPicPr>
          <p:cNvPr id="25" name="Picture 7" descr="C:\Users\srg_chs\Desktop\logo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71" y="4461606"/>
            <a:ext cx="2693308" cy="4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92E8B3-BB56-48D3-AB7E-60CE4B597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7657" y="4823385"/>
            <a:ext cx="1141243" cy="10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выступления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6A57A1"/>
                </a:solidFill>
              </a:rPr>
              <a:t>Введение в верификацию процессорных ядер</a:t>
            </a:r>
          </a:p>
          <a:p>
            <a:pPr lvl="1"/>
            <a:r>
              <a:rPr lang="ru-RU" sz="1800" dirty="0"/>
              <a:t>Что такое верификация цифровых устройств</a:t>
            </a:r>
          </a:p>
          <a:p>
            <a:pPr lvl="1"/>
            <a:r>
              <a:rPr lang="ru-RU" sz="1800" dirty="0"/>
              <a:t>Верификация процессорных ядер</a:t>
            </a:r>
            <a:r>
              <a:rPr lang="en-US" sz="1800" dirty="0"/>
              <a:t>:</a:t>
            </a:r>
            <a:r>
              <a:rPr lang="ru-RU" sz="1800" dirty="0"/>
              <a:t> основные сложности</a:t>
            </a:r>
            <a:endParaRPr lang="ru-RU" sz="1600" dirty="0"/>
          </a:p>
          <a:p>
            <a:r>
              <a:rPr lang="ru-RU" sz="2000" dirty="0">
                <a:solidFill>
                  <a:srgbClr val="6A57A1"/>
                </a:solidFill>
              </a:rPr>
              <a:t>Верификация RISC-V </a:t>
            </a:r>
          </a:p>
          <a:p>
            <a:pPr lvl="1"/>
            <a:r>
              <a:rPr lang="ru-RU" sz="1800" dirty="0"/>
              <a:t>Архитектура RISC-V</a:t>
            </a:r>
          </a:p>
          <a:p>
            <a:pPr lvl="1"/>
            <a:r>
              <a:rPr lang="ru-RU" sz="1800" dirty="0"/>
              <a:t>Верификация с учетом особенностей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Типы верификации и их применимость для RISC-V ядер</a:t>
            </a:r>
          </a:p>
          <a:p>
            <a:pPr lvl="1"/>
            <a:r>
              <a:rPr lang="ru-RU" sz="1800" dirty="0"/>
              <a:t>Формальная верификация и симуляция</a:t>
            </a:r>
          </a:p>
          <a:p>
            <a:pPr lvl="1"/>
            <a:r>
              <a:rPr lang="ru-RU" sz="1800" dirty="0"/>
              <a:t>Применимость типов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Верификация на основе симуляции и ее типы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Интерфейсы RVFI и RVVI 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Оценка вектора развития верификации RISC-V ядер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46F62-8327-486B-BBD2-293E1586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215185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2E15C9-B993-402E-BBE3-761E84AF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112" y="1876425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2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FD4EE1-C622-4636-89D7-4C10EA66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112" y="18764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834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FD4EE1-C622-4636-89D7-4C10EA66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4061" y="18669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387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4A95F-DC48-4C91-8590-FAC8C449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00" y="1868400"/>
            <a:ext cx="11430000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4EE1B-75DA-4C23-9191-87F3F4732B1C}"/>
              </a:ext>
            </a:extLst>
          </p:cNvPr>
          <p:cNvSpPr txBox="1">
            <a:spLocks/>
          </p:cNvSpPr>
          <p:nvPr/>
        </p:nvSpPr>
        <p:spPr>
          <a:xfrm>
            <a:off x="423863" y="4872575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156040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94D286-383C-4984-A4C2-224E33AA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00" y="1866900"/>
            <a:ext cx="11430000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4EE1B-75DA-4C23-9191-87F3F4732B1C}"/>
              </a:ext>
            </a:extLst>
          </p:cNvPr>
          <p:cNvSpPr txBox="1">
            <a:spLocks/>
          </p:cNvSpPr>
          <p:nvPr/>
        </p:nvSpPr>
        <p:spPr>
          <a:xfrm>
            <a:off x="423863" y="4872575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FD68AF32-B1E6-49A1-A604-FCA7617AB1C1}"/>
              </a:ext>
            </a:extLst>
          </p:cNvPr>
          <p:cNvSpPr txBox="1">
            <a:spLocks/>
          </p:cNvSpPr>
          <p:nvPr/>
        </p:nvSpPr>
        <p:spPr>
          <a:xfrm>
            <a:off x="423863" y="2748407"/>
            <a:ext cx="4849269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Частный случай дизайна </a:t>
            </a:r>
            <a:r>
              <a:rPr lang="ru-RU" sz="1600" dirty="0"/>
              <a:t>– процессорное ядро.</a:t>
            </a:r>
          </a:p>
        </p:txBody>
      </p:sp>
    </p:spTree>
    <p:extLst>
      <p:ext uri="{BB962C8B-B14F-4D97-AF65-F5344CB8AC3E}">
        <p14:creationId xmlns:p14="http://schemas.microsoft.com/office/powerpoint/2010/main" val="3141859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77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Proxima Nova Rg</vt:lpstr>
      <vt:lpstr>Тема Office</vt:lpstr>
      <vt:lpstr>Особенности современных подходов к верификации RISC-V ядер</vt:lpstr>
      <vt:lpstr>План выступления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современных подходов к верификации RISC-V ядер</dc:title>
  <dc:creator>root</dc:creator>
  <cp:lastModifiedBy>root</cp:lastModifiedBy>
  <cp:revision>58</cp:revision>
  <dcterms:created xsi:type="dcterms:W3CDTF">2023-10-04T15:33:19Z</dcterms:created>
  <dcterms:modified xsi:type="dcterms:W3CDTF">2023-10-04T18:49:58Z</dcterms:modified>
</cp:coreProperties>
</file>