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9" r:id="rId3"/>
    <p:sldId id="256" r:id="rId4"/>
    <p:sldId id="315" r:id="rId5"/>
    <p:sldId id="311" r:id="rId6"/>
    <p:sldId id="260" r:id="rId7"/>
    <p:sldId id="261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316" r:id="rId18"/>
    <p:sldId id="317" r:id="rId19"/>
    <p:sldId id="318" r:id="rId20"/>
    <p:sldId id="321" r:id="rId21"/>
    <p:sldId id="319" r:id="rId22"/>
    <p:sldId id="320" r:id="rId23"/>
    <p:sldId id="274" r:id="rId24"/>
    <p:sldId id="275" r:id="rId25"/>
    <p:sldId id="276" r:id="rId26"/>
    <p:sldId id="287" r:id="rId27"/>
    <p:sldId id="294" r:id="rId28"/>
    <p:sldId id="289" r:id="rId29"/>
    <p:sldId id="290" r:id="rId30"/>
    <p:sldId id="295" r:id="rId31"/>
    <p:sldId id="296" r:id="rId32"/>
    <p:sldId id="297" r:id="rId33"/>
    <p:sldId id="298" r:id="rId34"/>
    <p:sldId id="299" r:id="rId35"/>
    <p:sldId id="300" r:id="rId36"/>
    <p:sldId id="304" r:id="rId37"/>
    <p:sldId id="305" r:id="rId38"/>
    <p:sldId id="307" r:id="rId39"/>
    <p:sldId id="306" r:id="rId40"/>
    <p:sldId id="302" r:id="rId41"/>
    <p:sldId id="303" r:id="rId42"/>
    <p:sldId id="308" r:id="rId43"/>
    <p:sldId id="280" r:id="rId44"/>
    <p:sldId id="281" r:id="rId45"/>
    <p:sldId id="283" r:id="rId46"/>
    <p:sldId id="285" r:id="rId47"/>
    <p:sldId id="262" r:id="rId48"/>
    <p:sldId id="263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5C7"/>
    <a:srgbClr val="FF4B4B"/>
    <a:srgbClr val="2962EF"/>
    <a:srgbClr val="267F99"/>
    <a:srgbClr val="AF0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E32ED-E4D6-4FB0-B744-7C10DEBA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EBEAF5-1152-443F-A432-3A5A1756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80457-8E88-4A8E-BDFA-B4C9B8F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A3216-669E-4E79-A859-54E7A43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14FB8-B140-4D18-8C22-C7811AD6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5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3A5E1-8241-4D68-BCE8-F18D4C72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0ADA97-487D-47FC-A272-52394CAA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F15A6-8A34-4330-AEB3-286A8CB1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701BD-03CC-4042-B8F0-4443A940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DD8AE-BC8D-44F9-98FC-6E1CBA26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0A0EFD-C396-4C5F-BFDB-2ECFC49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1F4A80-81BC-48C1-8D04-2C99E23F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AC43A-8137-48A7-A46D-26861602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48350-3189-425B-B7C8-FD90E991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2FBB9-42D7-4414-BB1E-AFB174C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0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6A259-5FAB-463F-AB1F-C6CDC209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FEF39-56C0-4C86-90FE-82E3FBD8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B7C9C-7031-4E30-925B-8E349EB4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43968-AF9A-4295-B8B9-496BC523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856E9-AED6-463C-824C-BD178CB8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A3DB0-0A4B-456C-9102-40D9F7C5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91E02-16DE-40D2-AA50-98A96D6C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20E01-BE6F-4E81-84D4-D4BE72DF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BA6DE-DE7C-4C1D-AC26-9E8815E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C936D-ADB1-4FD7-81F6-681595A9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F893B-4CBC-4448-83A4-CF154B2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A5CF3-E7EE-46C5-B679-14772D360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B588-2478-4367-B68C-E809BCC3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C0198A-5DB2-4EF7-8083-BEA566BE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23E3BE-F9AC-4BF0-8AE6-C85F1247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5CEF2E-D48F-4B9D-843E-C9590FB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88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2D872-0844-4F13-B90E-EB3E553E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FC91D2-2D42-4881-82AC-918555E9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716A43-7C58-4C42-8124-70CB9A56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7F165F-3A8D-433A-BAC0-D6621534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CFE4F-8B8C-4ED0-A084-549C6021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598BCE-41F0-45BE-B480-BC4CEEEF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398866-DEB8-4C79-80EE-B37B51B8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E474CF-A863-43CA-A60B-11D23872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6A4D-0DBC-449B-9299-456F769B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00E881-D200-49E1-BF9A-38F1B55A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08FB5B-EA93-4839-A5EA-83E8BE78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4408C4-9BE0-49FE-853F-1D3BC7E9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07F6AF-55C5-44A0-A924-57618E01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A6509A-460C-4059-BC26-C32482AE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DD34A9-BC4E-4040-8B33-F67C5854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0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0BD45-C930-421D-AAF6-34939BFC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AA28D-1B2E-4071-AE27-538AEF77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9FE1B4-F9D7-4B4E-BA5A-678FCE71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FE892E-A296-4207-8F5A-2EC01E5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BE6F10-B37D-4066-9A4F-69E117DF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8AB277-802F-4933-A1E4-BDD003C0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2928D-653E-4316-8693-66A9FF4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56FCD5-84B0-43EC-A8F5-F09BF652D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27EC89-7D0D-4437-8E06-52F4F81F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5E4028-F25C-484C-94A3-83E77AD9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6CA0F-926C-4BF0-A02E-03369654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55DB03-C58B-47D7-B34F-A88CDD34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742CE-A79E-43DF-823F-3C1C035D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66FC1A-6149-4EA7-A464-73068403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5FB452-2DAD-427A-95C6-1B0C7103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8788F-2F31-4024-9D3B-36D118899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D19A9-7670-4FD0-A05C-AB2A7638E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9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2887573"/>
            <a:ext cx="10506974" cy="62239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nsolas" panose="020B0609020204030204" pitchFamily="49" charset="0"/>
              </a:rPr>
              <a:t>Факультатив по функциональной верификации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8F626-8C76-4279-8B3D-7C8FDCEE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548" y="3693923"/>
            <a:ext cx="3979654" cy="622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1BE35-473F-42A3-A7F2-BFA66BED6CA3}"/>
              </a:ext>
            </a:extLst>
          </p:cNvPr>
          <p:cNvSpPr txBox="1"/>
          <p:nvPr/>
        </p:nvSpPr>
        <p:spPr>
          <a:xfrm>
            <a:off x="6787901" y="3681951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50" dirty="0" err="1">
                <a:solidFill>
                  <a:srgbClr val="0F45C7"/>
                </a:solidFill>
                <a:latin typeface="Consolas" panose="020B0609020204030204" pitchFamily="49" charset="0"/>
              </a:rPr>
              <a:t>Чусов</a:t>
            </a:r>
            <a:r>
              <a:rPr lang="ru-RU" sz="1750" dirty="0">
                <a:solidFill>
                  <a:srgbClr val="0F45C7"/>
                </a:solidFill>
                <a:latin typeface="Consolas" panose="020B0609020204030204" pitchFamily="49" charset="0"/>
              </a:rPr>
              <a:t> Сергей Андреевич</a:t>
            </a:r>
            <a:br>
              <a:rPr lang="en-US" sz="1750" dirty="0">
                <a:solidFill>
                  <a:srgbClr val="0F45C7"/>
                </a:solidFill>
                <a:latin typeface="Consolas" panose="020B0609020204030204" pitchFamily="49" charset="0"/>
              </a:rPr>
            </a:br>
            <a:r>
              <a:rPr lang="ru-RU" sz="1750" dirty="0">
                <a:solidFill>
                  <a:srgbClr val="0F45C7"/>
                </a:solidFill>
                <a:latin typeface="Consolas" panose="020B0609020204030204" pitchFamily="49" charset="0"/>
              </a:rPr>
              <a:t>НИЛ ЭСК МИЭТ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E200A-5132-4900-B44D-19BE8DBD5C25}"/>
              </a:ext>
            </a:extLst>
          </p:cNvPr>
          <p:cNvSpPr txBox="1"/>
          <p:nvPr/>
        </p:nvSpPr>
        <p:spPr>
          <a:xfrm>
            <a:off x="5276705" y="608647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Москва, 2024</a:t>
            </a:r>
          </a:p>
        </p:txBody>
      </p:sp>
    </p:spTree>
    <p:extLst>
      <p:ext uri="{BB962C8B-B14F-4D97-AF65-F5344CB8AC3E}">
        <p14:creationId xmlns:p14="http://schemas.microsoft.com/office/powerpoint/2010/main" val="67895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18404-537E-4D5E-93D6-FA6EF15A3893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624BCE-FBE9-47E7-BFD0-EECD727B165E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A46B7-502D-4B7E-812B-A454659605AF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CF969C-BA55-42B8-BDC4-E2A52D66EA44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7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627C-24B2-4488-BD6B-7E564A2450A7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E40A60-FF52-41C5-8E7C-093CBA97E54B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256B9-D1A5-4261-809C-BB4389D69553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BB18EB-D476-41F4-94D0-30D582307D2C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9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C11167-66AE-4779-8962-50401C662E62}"/>
              </a:ext>
            </a:extLst>
          </p:cNvPr>
          <p:cNvSpPr/>
          <p:nvPr/>
        </p:nvSpPr>
        <p:spPr>
          <a:xfrm>
            <a:off x="5295183" y="3449432"/>
            <a:ext cx="4454104" cy="304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tb_alu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(TEST_VALUES)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4'b1111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operand_a_i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operand_b_i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@(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64A91-4440-4AB7-8B0A-AB685921BCE8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CE92D1-C220-4760-9D88-D61CD3C9C7D2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47A9A-EC3B-491A-B351-63742BBF7513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2613EA3-C098-4B02-8B1F-524199E817F2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BD047-5FBB-44DE-AF4A-EBC9D399403F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AD3391-DA44-4F3B-847E-ED0F9AE02DCE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A4FB5-3641-4963-8827-74A4E69A7E29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0D2EEDB-0D3A-4E8A-BEE4-991E39763BA4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8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662B24-608F-4E0F-896C-1039F8C0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945" y="3302028"/>
            <a:ext cx="1367179" cy="1367179"/>
          </a:xfrm>
          <a:prstGeom prst="rect">
            <a:avLst/>
          </a:prstGeom>
        </p:spPr>
      </p:pic>
      <p:sp>
        <p:nvSpPr>
          <p:cNvPr id="11" name="Дуга 10">
            <a:extLst>
              <a:ext uri="{FF2B5EF4-FFF2-40B4-BE49-F238E27FC236}">
                <a16:creationId xmlns:a16="http://schemas.microsoft.com/office/drawing/2014/main" id="{E2703502-1E5B-49CD-91F9-E996E2E901AC}"/>
              </a:ext>
            </a:extLst>
          </p:cNvPr>
          <p:cNvSpPr/>
          <p:nvPr/>
        </p:nvSpPr>
        <p:spPr>
          <a:xfrm>
            <a:off x="2888719" y="2900947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7D71B1A9-93FC-4E67-8E5B-59801A952773}"/>
              </a:ext>
            </a:extLst>
          </p:cNvPr>
          <p:cNvSpPr/>
          <p:nvPr/>
        </p:nvSpPr>
        <p:spPr>
          <a:xfrm flipV="1">
            <a:off x="2888718" y="3025400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51C86-9AFD-496F-9F16-0E09C2898DF3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F3FBBA-F3C3-4225-B140-47B85A746734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B5427C-3C53-4ECE-9961-C74E579A9E00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03FF778-CD50-4A27-98C4-2E0810C968B6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7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8D5354-C6BC-49C3-ABFE-85EE17A3CF47}"/>
              </a:ext>
            </a:extLst>
          </p:cNvPr>
          <p:cNvCxnSpPr/>
          <p:nvPr/>
        </p:nvCxnSpPr>
        <p:spPr>
          <a:xfrm>
            <a:off x="8261003" y="3950352"/>
            <a:ext cx="97478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4C73C-343F-4E52-B6FE-E6DAF9AF69DB}"/>
              </a:ext>
            </a:extLst>
          </p:cNvPr>
          <p:cNvSpPr txBox="1"/>
          <p:nvPr/>
        </p:nvSpPr>
        <p:spPr>
          <a:xfrm>
            <a:off x="9201161" y="420754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PASSED!</a:t>
            </a:r>
            <a:endParaRPr lang="ru-RU" sz="2400" b="1" dirty="0"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3E19AC-324D-4C3F-8AD7-B35114AF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667" y="3249194"/>
            <a:ext cx="795083" cy="10129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BFC98C-E492-46A5-B1D3-44C645279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945" y="3302028"/>
            <a:ext cx="1367179" cy="1367179"/>
          </a:xfrm>
          <a:prstGeom prst="rect">
            <a:avLst/>
          </a:prstGeom>
        </p:spPr>
      </p:pic>
      <p:sp>
        <p:nvSpPr>
          <p:cNvPr id="14" name="Дуга 13">
            <a:extLst>
              <a:ext uri="{FF2B5EF4-FFF2-40B4-BE49-F238E27FC236}">
                <a16:creationId xmlns:a16="http://schemas.microsoft.com/office/drawing/2014/main" id="{0EB9ACB4-2C8C-445D-A46A-A7D5A87DA121}"/>
              </a:ext>
            </a:extLst>
          </p:cNvPr>
          <p:cNvSpPr/>
          <p:nvPr/>
        </p:nvSpPr>
        <p:spPr>
          <a:xfrm>
            <a:off x="2888719" y="2900947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15327DCA-F894-4C5F-967C-4371260093E6}"/>
              </a:ext>
            </a:extLst>
          </p:cNvPr>
          <p:cNvSpPr/>
          <p:nvPr/>
        </p:nvSpPr>
        <p:spPr>
          <a:xfrm flipV="1">
            <a:off x="2888718" y="3025400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7A6-457F-4A19-BB83-A39DCE5C9B01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FD5CB1-B49C-43C8-89CA-1F38E564FA40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18C2B-68E3-4D4F-9984-29CFBAD961BD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007ED6-1B86-44F0-90D8-E4DD9BD737F9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0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15091B1-DF5F-4C77-8F50-2AA608AAD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039" y="3196959"/>
            <a:ext cx="924037" cy="107419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8D5354-C6BC-49C3-ABFE-85EE17A3CF47}"/>
              </a:ext>
            </a:extLst>
          </p:cNvPr>
          <p:cNvCxnSpPr/>
          <p:nvPr/>
        </p:nvCxnSpPr>
        <p:spPr>
          <a:xfrm>
            <a:off x="8261003" y="3950352"/>
            <a:ext cx="97478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BFC98C-E492-46A5-B1D3-44C645279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945" y="3302028"/>
            <a:ext cx="1367179" cy="1367179"/>
          </a:xfrm>
          <a:prstGeom prst="rect">
            <a:avLst/>
          </a:prstGeom>
        </p:spPr>
      </p:pic>
      <p:sp>
        <p:nvSpPr>
          <p:cNvPr id="14" name="Дуга 13">
            <a:extLst>
              <a:ext uri="{FF2B5EF4-FFF2-40B4-BE49-F238E27FC236}">
                <a16:creationId xmlns:a16="http://schemas.microsoft.com/office/drawing/2014/main" id="{0EB9ACB4-2C8C-445D-A46A-A7D5A87DA121}"/>
              </a:ext>
            </a:extLst>
          </p:cNvPr>
          <p:cNvSpPr/>
          <p:nvPr/>
        </p:nvSpPr>
        <p:spPr>
          <a:xfrm>
            <a:off x="2888719" y="2900947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15327DCA-F894-4C5F-967C-4371260093E6}"/>
              </a:ext>
            </a:extLst>
          </p:cNvPr>
          <p:cNvSpPr/>
          <p:nvPr/>
        </p:nvSpPr>
        <p:spPr>
          <a:xfrm flipV="1">
            <a:off x="2888718" y="3025400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7A6-457F-4A19-BB83-A39DCE5C9B01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FD5CB1-B49C-43C8-89CA-1F38E564FA40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18C2B-68E3-4D4F-9984-29CFBAD961BD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007ED6-1B86-44F0-90D8-E4DD9BD737F9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3F2C2-DD46-4E6B-9AAA-6BA126AB45B3}"/>
              </a:ext>
            </a:extLst>
          </p:cNvPr>
          <p:cNvSpPr txBox="1"/>
          <p:nvPr/>
        </p:nvSpPr>
        <p:spPr>
          <a:xfrm>
            <a:off x="8861325" y="4207542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FAILED!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Errors: 143</a:t>
            </a:r>
            <a:endParaRPr lang="ru-RU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6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1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64960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onsolas" panose="020B0609020204030204" pitchFamily="49" charset="0"/>
              </a:rPr>
              <a:t>Кто я такой?</a:t>
            </a:r>
          </a:p>
        </p:txBody>
      </p:sp>
    </p:spTree>
    <p:extLst>
      <p:ext uri="{BB962C8B-B14F-4D97-AF65-F5344CB8AC3E}">
        <p14:creationId xmlns:p14="http://schemas.microsoft.com/office/powerpoint/2010/main" val="3182946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611046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5210174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3787774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5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2A0507-F8C2-4AE4-ADF8-7ADD3D32F3A4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9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FA7B94-A3E8-49D7-93A2-143B30C33464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14D28F0-3C03-424E-B956-983F98FAA647}"/>
              </a:ext>
            </a:extLst>
          </p:cNvPr>
          <p:cNvCxnSpPr>
            <a:cxnSpLocks/>
          </p:cNvCxnSpPr>
          <p:nvPr/>
        </p:nvCxnSpPr>
        <p:spPr>
          <a:xfrm flipH="1">
            <a:off x="6961505" y="1821805"/>
            <a:ext cx="514350" cy="495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9FAAA6-414B-4269-B26C-2957E72B6AD4}"/>
              </a:ext>
            </a:extLst>
          </p:cNvPr>
          <p:cNvSpPr txBox="1"/>
          <p:nvPr/>
        </p:nvSpPr>
        <p:spPr>
          <a:xfrm>
            <a:off x="7475855" y="1360140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Вы находитесь здесь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F42079-6200-4BF3-BC6A-F207A0BF6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9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3EC82C-F10B-4A5A-9A44-1DB7F11B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20E56A8-B55B-4595-BFCD-2C831BABBD75}"/>
              </a:ext>
            </a:extLst>
          </p:cNvPr>
          <p:cNvCxnSpPr>
            <a:cxnSpLocks/>
          </p:cNvCxnSpPr>
          <p:nvPr/>
        </p:nvCxnSpPr>
        <p:spPr>
          <a:xfrm flipH="1">
            <a:off x="6961505" y="1821805"/>
            <a:ext cx="514350" cy="495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67BF65-3E59-4A63-8548-104F32543FB3}"/>
              </a:ext>
            </a:extLst>
          </p:cNvPr>
          <p:cNvSpPr txBox="1"/>
          <p:nvPr/>
        </p:nvSpPr>
        <p:spPr>
          <a:xfrm>
            <a:off x="7475855" y="1360140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Вы находитесь здесь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4CB7301-79F8-48E0-AAE7-3D7318471E52}"/>
              </a:ext>
            </a:extLst>
          </p:cNvPr>
          <p:cNvCxnSpPr>
            <a:cxnSpLocks/>
          </p:cNvCxnSpPr>
          <p:nvPr/>
        </p:nvCxnSpPr>
        <p:spPr>
          <a:xfrm flipV="1">
            <a:off x="3558585" y="4810508"/>
            <a:ext cx="552450" cy="5774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D3F376-9BB1-424B-8583-70DD41C6E72A}"/>
              </a:ext>
            </a:extLst>
          </p:cNvPr>
          <p:cNvSpPr txBox="1"/>
          <p:nvPr/>
        </p:nvSpPr>
        <p:spPr>
          <a:xfrm>
            <a:off x="634564" y="5387975"/>
            <a:ext cx="2903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Я хочу, чтобы вы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оказались здесь</a:t>
            </a:r>
          </a:p>
        </p:txBody>
      </p:sp>
    </p:spTree>
    <p:extLst>
      <p:ext uri="{BB962C8B-B14F-4D97-AF65-F5344CB8AC3E}">
        <p14:creationId xmlns:p14="http://schemas.microsoft.com/office/powerpoint/2010/main" val="312558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507D05-5F30-48E7-813B-494EFF79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253093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DC8C9C-AB24-418C-BD54-DA0C825F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3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310DEA8-B8F2-458D-96D3-1D9873C6B8AD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3F92C92-C0DE-4058-A7F0-94F3183C89D5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5CC6E3C-2226-4A7D-B617-694066C43FA6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C3367F-9AE5-4FC3-83E1-44FDEC8A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>
            <a:extLst>
              <a:ext uri="{FF2B5EF4-FFF2-40B4-BE49-F238E27FC236}">
                <a16:creationId xmlns:a16="http://schemas.microsoft.com/office/drawing/2014/main" id="{28BDFA50-2E6A-4C8A-B59B-57C8407972E5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Кто я такой?</a:t>
            </a:r>
          </a:p>
        </p:txBody>
      </p:sp>
    </p:spTree>
    <p:extLst>
      <p:ext uri="{BB962C8B-B14F-4D97-AF65-F5344CB8AC3E}">
        <p14:creationId xmlns:p14="http://schemas.microsoft.com/office/powerpoint/2010/main" val="103224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82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19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5664074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3581400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19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5664074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3581400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5664074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3459480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8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5664074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3581400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5664074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3459480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5664074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3009900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77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624932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439524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66956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624932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71909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624932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453494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99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624932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442858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624932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431269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624932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416664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624932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404472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624932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359514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4969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788762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603354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630786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788762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635739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788762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617324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29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788762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606688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788762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595099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788762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580494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788762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568302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788762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523344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51139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9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924017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738609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766041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924017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770994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924017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752579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84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924017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741943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924017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730354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924017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715749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924017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703557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924017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658599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15884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28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1002122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816714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844146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1002122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849099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1002122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830684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89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1002122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820048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1002122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808459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1002122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793854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1002122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781662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1002122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736704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37779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>
            <a:extLst>
              <a:ext uri="{FF2B5EF4-FFF2-40B4-BE49-F238E27FC236}">
                <a16:creationId xmlns:a16="http://schemas.microsoft.com/office/drawing/2014/main" id="{28BDFA50-2E6A-4C8A-B59B-57C8407972E5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Кто я такой?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86E5403A-BAE6-4595-85CC-C1C4BC16DB04}"/>
              </a:ext>
            </a:extLst>
          </p:cNvPr>
          <p:cNvSpPr txBox="1">
            <a:spLocks/>
          </p:cNvSpPr>
          <p:nvPr/>
        </p:nvSpPr>
        <p:spPr>
          <a:xfrm>
            <a:off x="5256637" y="2729127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Сергей </a:t>
            </a:r>
            <a:r>
              <a:rPr lang="ru-RU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Чусов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7CFA87D-344B-4DAF-9E5F-A60B8CA794E2}"/>
              </a:ext>
            </a:extLst>
          </p:cNvPr>
          <p:cNvSpPr txBox="1">
            <a:spLocks/>
          </p:cNvSpPr>
          <p:nvPr/>
        </p:nvSpPr>
        <p:spPr>
          <a:xfrm>
            <a:off x="5256637" y="3214330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Преподаватель института МПСУ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B9940E1F-F5F8-451F-9BEC-E8DABB936D4D}"/>
              </a:ext>
            </a:extLst>
          </p:cNvPr>
          <p:cNvSpPr txBox="1">
            <a:spLocks/>
          </p:cNvSpPr>
          <p:nvPr/>
        </p:nvSpPr>
        <p:spPr>
          <a:xfrm>
            <a:off x="5262388" y="3552884"/>
            <a:ext cx="5054804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Инженер по верификации</a:t>
            </a:r>
            <a:r>
              <a:rPr lang="en-US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цифровых устройств НИЛ ЭСК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B0D72266-9A6B-4174-A0B8-EE390F915B82}"/>
              </a:ext>
            </a:extLst>
          </p:cNvPr>
          <p:cNvSpPr txBox="1">
            <a:spLocks/>
          </p:cNvSpPr>
          <p:nvPr/>
        </p:nvSpPr>
        <p:spPr>
          <a:xfrm>
            <a:off x="5256637" y="3891438"/>
            <a:ext cx="431005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Опыт</a:t>
            </a:r>
            <a:r>
              <a:rPr lang="en-US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: 4.5 </a:t>
            </a:r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года</a:t>
            </a:r>
            <a:endParaRPr lang="en-GB" sz="1400" b="1" dirty="0">
              <a:solidFill>
                <a:srgbClr val="0F45C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92DC6CC-D8F1-41C0-BACF-F27ADB02B391}"/>
              </a:ext>
            </a:extLst>
          </p:cNvPr>
          <p:cNvSpPr txBox="1">
            <a:spLocks/>
          </p:cNvSpPr>
          <p:nvPr/>
        </p:nvSpPr>
        <p:spPr>
          <a:xfrm>
            <a:off x="5256637" y="4229992"/>
            <a:ext cx="4724125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Текущие проекты</a:t>
            </a:r>
            <a:r>
              <a:rPr lang="en-US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: RISC-V RV64GC, RISC-V NPU</a:t>
            </a:r>
            <a:endParaRPr lang="en-GB" sz="1400" b="1" dirty="0">
              <a:solidFill>
                <a:srgbClr val="0F45C7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C649DF16-E94F-4102-9AE2-D0AA1689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33" y="2396085"/>
            <a:ext cx="2438256" cy="2472639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7769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10773102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8919028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9193348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10773102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9242878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10773102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9058727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778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10773102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8952366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10773102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8836478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10773102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8690428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10773102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8568508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10773102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8118928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5911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0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C0AA36E-079F-42CC-A101-F15E2E30C605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8634685" y="2856330"/>
            <a:ext cx="62632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7414618" y="3044588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7688938" y="2862719"/>
            <a:ext cx="450306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8634685" y="3049940"/>
            <a:ext cx="5503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7738468" y="3233611"/>
            <a:ext cx="44535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8634685" y="3233488"/>
            <a:ext cx="63898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7554317" y="3425021"/>
            <a:ext cx="4637683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8657838" y="3441235"/>
            <a:ext cx="51235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7447956" y="3633293"/>
            <a:ext cx="4744044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8634685" y="3629834"/>
            <a:ext cx="613661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7332068" y="3814500"/>
            <a:ext cx="48599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8634685" y="3815728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7186018" y="4003523"/>
            <a:ext cx="50059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8634685" y="4008261"/>
            <a:ext cx="46169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7. </a:t>
            </a:r>
            <a:r>
              <a:rPr lang="en-US" sz="600" dirty="0" err="1">
                <a:latin typeface="Consolas" panose="020B0609020204030204" pitchFamily="49" charset="0"/>
              </a:rPr>
              <a:t>SystemVerilog</a:t>
            </a:r>
            <a:r>
              <a:rPr lang="en-US" sz="600" dirty="0">
                <a:latin typeface="Consolas" panose="020B0609020204030204" pitchFamily="49" charset="0"/>
              </a:rPr>
              <a:t> Assertions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7414618" y="4192927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8634685" y="4200794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</a:t>
            </a:r>
            <a:r>
              <a:rPr lang="en-US" sz="600" dirty="0">
                <a:latin typeface="Consolas" panose="020B0609020204030204" pitchFamily="49" charset="0"/>
              </a:rPr>
              <a:t>8</a:t>
            </a:r>
            <a:r>
              <a:rPr lang="ru-RU" sz="600" dirty="0">
                <a:latin typeface="Consolas" panose="020B0609020204030204" pitchFamily="49" charset="0"/>
              </a:rPr>
              <a:t>. </a:t>
            </a:r>
            <a:r>
              <a:rPr lang="en-US" sz="600" dirty="0">
                <a:latin typeface="Consolas" panose="020B0609020204030204" pitchFamily="49" charset="0"/>
              </a:rPr>
              <a:t>Verification Intellectual Property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7489825" y="4385460"/>
            <a:ext cx="4702175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99FAB6D-8875-46A9-8CDA-8C642CE0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64" y="1533953"/>
            <a:ext cx="5407443" cy="540744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5068" y="2364626"/>
            <a:ext cx="2279129" cy="22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5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C0AA36E-079F-42CC-A101-F15E2E30C605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8634685" y="2856330"/>
            <a:ext cx="62632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8634685" y="3049940"/>
            <a:ext cx="5503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8634685" y="3233488"/>
            <a:ext cx="63898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8657838" y="3441235"/>
            <a:ext cx="51235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8634685" y="3629834"/>
            <a:ext cx="613661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8634685" y="3815728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8634685" y="4008261"/>
            <a:ext cx="46169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7. </a:t>
            </a:r>
            <a:r>
              <a:rPr lang="en-US" sz="600" dirty="0" err="1">
                <a:latin typeface="Consolas" panose="020B0609020204030204" pitchFamily="49" charset="0"/>
              </a:rPr>
              <a:t>SystemVerilog</a:t>
            </a:r>
            <a:r>
              <a:rPr lang="en-US" sz="600" dirty="0">
                <a:latin typeface="Consolas" panose="020B0609020204030204" pitchFamily="49" charset="0"/>
              </a:rPr>
              <a:t> Assertions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8634685" y="4200794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</a:t>
            </a:r>
            <a:r>
              <a:rPr lang="en-US" sz="600" dirty="0">
                <a:latin typeface="Consolas" panose="020B0609020204030204" pitchFamily="49" charset="0"/>
              </a:rPr>
              <a:t>8</a:t>
            </a:r>
            <a:r>
              <a:rPr lang="ru-RU" sz="600" dirty="0">
                <a:latin typeface="Consolas" panose="020B0609020204030204" pitchFamily="49" charset="0"/>
              </a:rPr>
              <a:t>. </a:t>
            </a:r>
            <a:r>
              <a:rPr lang="en-US" sz="600" dirty="0">
                <a:latin typeface="Consolas" panose="020B0609020204030204" pitchFamily="49" charset="0"/>
              </a:rPr>
              <a:t>Verification Intellectual Property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99FAB6D-8875-46A9-8CDA-8C642CE0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64" y="1533953"/>
            <a:ext cx="5407443" cy="5407443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5324BCCB-2629-45CC-AA20-390D6C911BE2}"/>
              </a:ext>
            </a:extLst>
          </p:cNvPr>
          <p:cNvCxnSpPr>
            <a:cxnSpLocks/>
          </p:cNvCxnSpPr>
          <p:nvPr/>
        </p:nvCxnSpPr>
        <p:spPr>
          <a:xfrm flipH="1" flipV="1">
            <a:off x="4714876" y="5620423"/>
            <a:ext cx="775095" cy="4900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A1E894-53C1-43A6-B041-DDBA578A0C41}"/>
              </a:ext>
            </a:extLst>
          </p:cNvPr>
          <p:cNvSpPr txBox="1"/>
          <p:nvPr/>
        </p:nvSpPr>
        <p:spPr>
          <a:xfrm>
            <a:off x="5489971" y="6014372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Consolas" panose="020B0609020204030204" pitchFamily="49" charset="0"/>
              </a:rPr>
              <a:t>Вся сфера функциональной верификации</a:t>
            </a: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FC59AAA-5177-4A16-B062-B197161184C3}"/>
              </a:ext>
            </a:extLst>
          </p:cNvPr>
          <p:cNvCxnSpPr>
            <a:cxnSpLocks/>
          </p:cNvCxnSpPr>
          <p:nvPr/>
        </p:nvCxnSpPr>
        <p:spPr>
          <a:xfrm>
            <a:off x="7414618" y="3044588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8F17AEC6-8105-4165-A261-AEA4AB0DE0C0}"/>
              </a:ext>
            </a:extLst>
          </p:cNvPr>
          <p:cNvCxnSpPr>
            <a:cxnSpLocks/>
          </p:cNvCxnSpPr>
          <p:nvPr/>
        </p:nvCxnSpPr>
        <p:spPr>
          <a:xfrm>
            <a:off x="7688938" y="2862719"/>
            <a:ext cx="450306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12DFD0D-298F-414F-8E87-801780499C6A}"/>
              </a:ext>
            </a:extLst>
          </p:cNvPr>
          <p:cNvCxnSpPr>
            <a:cxnSpLocks/>
          </p:cNvCxnSpPr>
          <p:nvPr/>
        </p:nvCxnSpPr>
        <p:spPr>
          <a:xfrm>
            <a:off x="7738468" y="3233611"/>
            <a:ext cx="44535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95001B6E-A8E3-40D7-9E36-2B1F1F138CC0}"/>
              </a:ext>
            </a:extLst>
          </p:cNvPr>
          <p:cNvCxnSpPr>
            <a:cxnSpLocks/>
          </p:cNvCxnSpPr>
          <p:nvPr/>
        </p:nvCxnSpPr>
        <p:spPr>
          <a:xfrm>
            <a:off x="7554317" y="3425021"/>
            <a:ext cx="4637683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44C4F056-FEE0-4C3A-9F1A-BCEBFFB76E37}"/>
              </a:ext>
            </a:extLst>
          </p:cNvPr>
          <p:cNvCxnSpPr>
            <a:cxnSpLocks/>
          </p:cNvCxnSpPr>
          <p:nvPr/>
        </p:nvCxnSpPr>
        <p:spPr>
          <a:xfrm>
            <a:off x="7447956" y="3633293"/>
            <a:ext cx="4744044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99D49C6-0188-4F05-B721-B6BB89E7B0A5}"/>
              </a:ext>
            </a:extLst>
          </p:cNvPr>
          <p:cNvCxnSpPr>
            <a:cxnSpLocks/>
          </p:cNvCxnSpPr>
          <p:nvPr/>
        </p:nvCxnSpPr>
        <p:spPr>
          <a:xfrm>
            <a:off x="7332068" y="3814500"/>
            <a:ext cx="48599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FA75479-E5BB-417D-AA46-BFD0C1743897}"/>
              </a:ext>
            </a:extLst>
          </p:cNvPr>
          <p:cNvCxnSpPr>
            <a:cxnSpLocks/>
          </p:cNvCxnSpPr>
          <p:nvPr/>
        </p:nvCxnSpPr>
        <p:spPr>
          <a:xfrm>
            <a:off x="7186018" y="4003523"/>
            <a:ext cx="50059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91B5317-72FA-4568-BF07-58A460D47108}"/>
              </a:ext>
            </a:extLst>
          </p:cNvPr>
          <p:cNvCxnSpPr>
            <a:cxnSpLocks/>
          </p:cNvCxnSpPr>
          <p:nvPr/>
        </p:nvCxnSpPr>
        <p:spPr>
          <a:xfrm>
            <a:off x="7414618" y="4192927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ECC95357-7FC9-4476-A343-040977AB1DA7}"/>
              </a:ext>
            </a:extLst>
          </p:cNvPr>
          <p:cNvCxnSpPr>
            <a:cxnSpLocks/>
          </p:cNvCxnSpPr>
          <p:nvPr/>
        </p:nvCxnSpPr>
        <p:spPr>
          <a:xfrm>
            <a:off x="7489825" y="4385460"/>
            <a:ext cx="4702175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5068" y="2364626"/>
            <a:ext cx="2279129" cy="22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5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latin typeface="Proxima Nova Rg" panose="02000506030000020004" pitchFamily="2" charset="0"/>
              </a:rPr>
              <a:t>?</a:t>
            </a:r>
            <a:endParaRPr lang="ru-RU" sz="4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64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9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E982F8-95DE-4039-90C9-8AF2C20D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4348" y="2070858"/>
            <a:ext cx="3979654" cy="6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6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Proxima Nova Rg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Proxima Nova Rg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Обратная связь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Интересные ДЗ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DA89FB-0259-4B48-AA71-869B7FF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57" y="3793252"/>
            <a:ext cx="1240167" cy="6646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AD222D-57F0-4BEC-8DBE-3CAA44B5A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348" y="2070858"/>
            <a:ext cx="3979654" cy="6223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F27563-757D-490D-85F8-0FCA56D52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24" y="3793252"/>
            <a:ext cx="661849" cy="6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50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30990"/>
            <a:ext cx="10506974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Proxima Nova Rg" panose="02000506030000020004" pitchFamily="2" charset="0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832865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ECB62-56A2-430A-BA90-9122E8545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61" y="2940620"/>
            <a:ext cx="2210878" cy="221087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408E275-4C14-43DF-B54E-819FA07A0688}"/>
              </a:ext>
            </a:extLst>
          </p:cNvPr>
          <p:cNvSpPr txBox="1">
            <a:spLocks/>
          </p:cNvSpPr>
          <p:nvPr/>
        </p:nvSpPr>
        <p:spPr>
          <a:xfrm>
            <a:off x="842513" y="553020"/>
            <a:ext cx="105069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Proxima Nova Rg" panose="02000506030000020004" pitchFamily="2" charset="0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40950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onsolas" panose="020B0609020204030204" pitchFamily="49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217152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167224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65D00CB-7D55-4D83-974C-62FE559D5021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1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E63B54-01BD-4713-8807-20FF7BC60BDE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6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C56706-8D2C-4A2F-8DB0-A8C7E4E5E16B}"/>
              </a:ext>
            </a:extLst>
          </p:cNvPr>
          <p:cNvSpPr/>
          <p:nvPr/>
        </p:nvSpPr>
        <p:spPr>
          <a:xfrm>
            <a:off x="5837209" y="1878959"/>
            <a:ext cx="3370053" cy="2123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а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lu_ris</a:t>
            </a:r>
            <a:r>
              <a:rPr lang="ru-RU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с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alu_op_i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utput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flag_o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utput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result_o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effectLst/>
                <a:latin typeface="Consolas" panose="020B0609020204030204" pitchFamily="49" charset="0"/>
              </a:rPr>
              <a:t>  ...</a:t>
            </a:r>
            <a:endParaRPr lang="ru-RU" sz="1200" dirty="0">
              <a:effectLst/>
              <a:latin typeface="Consolas" panose="020B0609020204030204" pitchFamily="49" charset="0"/>
            </a:endParaRPr>
          </a:p>
          <a:p>
            <a:br>
              <a:rPr lang="ru-RU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830E3-C750-4AD0-944E-E55100F6BF71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EF0AE8-C35A-4CD6-853F-6D56F1F04BA3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08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888</Words>
  <Application>Microsoft Office PowerPoint</Application>
  <PresentationFormat>Широкоэкранный</PresentationFormat>
  <Paragraphs>217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Proxima Nova Rg</vt:lpstr>
      <vt:lpstr>Тема Office</vt:lpstr>
      <vt:lpstr>Факультатив по функциональной верификации</vt:lpstr>
      <vt:lpstr>Кто я такой?</vt:lpstr>
      <vt:lpstr>Презентация PowerPoint</vt:lpstr>
      <vt:lpstr>Презентация PowerPoint</vt:lpstr>
      <vt:lpstr>Про что?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Как?</vt:lpstr>
      <vt:lpstr>Презентация PowerPoint</vt:lpstr>
      <vt:lpstr>Презентация PowerPoint</vt:lpstr>
      <vt:lpstr>Презентация PowerPoint</vt:lpstr>
      <vt:lpstr>Регистрация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27</cp:revision>
  <dcterms:created xsi:type="dcterms:W3CDTF">2024-04-01T10:56:15Z</dcterms:created>
  <dcterms:modified xsi:type="dcterms:W3CDTF">2024-04-26T16:43:22Z</dcterms:modified>
</cp:coreProperties>
</file>