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4" r:id="rId6"/>
    <p:sldId id="267" r:id="rId7"/>
    <p:sldId id="268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62" r:id="rId26"/>
    <p:sldId id="263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0F45C7"/>
    <a:srgbClr val="2962EF"/>
    <a:srgbClr val="267F99"/>
    <a:srgbClr val="AF0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E32ED-E4D6-4FB0-B744-7C10DEBAE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EBEAF5-1152-443F-A432-3A5A1756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B80457-8E88-4A8E-BDFA-B4C9B8F1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A3216-669E-4E79-A859-54E7A430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14FB8-B140-4D18-8C22-C7811AD6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59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3A5E1-8241-4D68-BCE8-F18D4C72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0ADA97-487D-47FC-A272-52394CAAC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6F15A6-8A34-4330-AEB3-286A8CB1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B701BD-03CC-4042-B8F0-4443A940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5DD8AE-BC8D-44F9-98FC-6E1CBA26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2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D0A0EFD-C396-4C5F-BFDB-2ECFC495E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1F4A80-81BC-48C1-8D04-2C99E23F0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AAC43A-8137-48A7-A46D-26861602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48350-3189-425B-B7C8-FD90E991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52FBB9-42D7-4414-BB1E-AFB174CB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0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6A259-5FAB-463F-AB1F-C6CDC209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6FEF39-56C0-4C86-90FE-82E3FBD8A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8B7C9C-7031-4E30-925B-8E349EB4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43968-AF9A-4295-B8B9-496BC523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C856E9-AED6-463C-824C-BD178CB8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68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A3DB0-0A4B-456C-9102-40D9F7C5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291E02-16DE-40D2-AA50-98A96D6CB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820E01-BE6F-4E81-84D4-D4BE72DF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5BA6DE-DE7C-4C1D-AC26-9E8815E4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C936D-ADB1-4FD7-81F6-681595A9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5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F893B-4CBC-4448-83A4-CF154B23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A5CF3-E7EE-46C5-B679-14772D360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36B588-2478-4367-B68C-E809BCC3C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C0198A-5DB2-4EF7-8083-BEA566BE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23E3BE-F9AC-4BF0-8AE6-C85F1247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5CEF2E-D48F-4B9D-843E-C9590FB0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88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2D872-0844-4F13-B90E-EB3E553E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FC91D2-2D42-4881-82AC-918555E94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716A43-7C58-4C42-8124-70CB9A56A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A7F165F-3A8D-433A-BAC0-D66215345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ACFE4F-8B8C-4ED0-A084-549C6021E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598BCE-41F0-45BE-B480-BC4CEEEF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398866-DEB8-4C79-80EE-B37B51B8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E474CF-A863-43CA-A60B-11D23872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53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A6A4D-0DBC-449B-9299-456F769B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00E881-D200-49E1-BF9A-38F1B55A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08FB5B-EA93-4839-A5EA-83E8BE78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4408C4-9BE0-49FE-853F-1D3BC7E9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03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07F6AF-55C5-44A0-A924-57618E01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A6509A-460C-4059-BC26-C32482AE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DD34A9-BC4E-4040-8B33-F67C5854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30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0BD45-C930-421D-AAF6-34939BFC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AA28D-1B2E-4071-AE27-538AEF771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9FE1B4-F9D7-4B4E-BA5A-678FCE71C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FE892E-A296-4207-8F5A-2EC01E5F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BE6F10-B37D-4066-9A4F-69E117DF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8AB277-802F-4933-A1E4-BDD003C0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98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2928D-653E-4316-8693-66A9FF46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56FCD5-84B0-43EC-A8F5-F09BF652D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27EC89-7D0D-4437-8E06-52F4F81FF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5E4028-F25C-484C-94A3-83E77AD9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2929-FFB2-46BF-8F6B-CD36378164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86CA0F-926C-4BF0-A02E-03369654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55DB03-C58B-47D7-B34F-A88CDD34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0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742CE-A79E-43DF-823F-3C1C035D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66FC1A-6149-4EA7-A464-730684034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5FB452-2DAD-427A-95C6-1B0C71037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82929-FFB2-46BF-8F6B-CD36378164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48788F-2F31-4024-9D3B-36D118899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9D19A9-7670-4FD0-A05C-AB2A7638E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A5FC-7304-439E-8897-CBDF67694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39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F5EBE-DDF5-43C8-8DD6-B910DC34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13" y="1122363"/>
            <a:ext cx="10506974" cy="2387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Proxima Nova Rg" panose="02000506030000020004" pitchFamily="2" charset="0"/>
              </a:rPr>
              <a:t>Факультатив по функциональной верификации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B8F626-8C76-4279-8B3D-7C8FDCEE3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4548" y="3693923"/>
            <a:ext cx="3979654" cy="622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1BE35-473F-42A3-A7F2-BFA66BED6CA3}"/>
              </a:ext>
            </a:extLst>
          </p:cNvPr>
          <p:cNvSpPr txBox="1"/>
          <p:nvPr/>
        </p:nvSpPr>
        <p:spPr>
          <a:xfrm>
            <a:off x="6787901" y="3692307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>
                <a:solidFill>
                  <a:srgbClr val="0F45C7"/>
                </a:solidFill>
                <a:latin typeface="Proxima Nova Rg" panose="02000506030000020004" pitchFamily="2" charset="0"/>
              </a:rPr>
              <a:t>Чусов</a:t>
            </a:r>
            <a:r>
              <a:rPr lang="ru-RU" dirty="0">
                <a:solidFill>
                  <a:srgbClr val="0F45C7"/>
                </a:solidFill>
                <a:latin typeface="Proxima Nova Rg" panose="02000506030000020004" pitchFamily="2" charset="0"/>
              </a:rPr>
              <a:t> Сергей Андреевич</a:t>
            </a:r>
            <a:br>
              <a:rPr lang="en-US" dirty="0">
                <a:solidFill>
                  <a:srgbClr val="0F45C7"/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rgbClr val="0F45C7"/>
                </a:solidFill>
                <a:latin typeface="Proxima Nova Rg" panose="02000506030000020004" pitchFamily="2" charset="0"/>
              </a:rPr>
              <a:t>НИЛ ЭСК МИЭТ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E200A-5132-4900-B44D-19BE8DBD5C25}"/>
              </a:ext>
            </a:extLst>
          </p:cNvPr>
          <p:cNvSpPr txBox="1"/>
          <p:nvPr/>
        </p:nvSpPr>
        <p:spPr>
          <a:xfrm>
            <a:off x="5276705" y="6086475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Proxima Nova Rg" panose="02000506030000020004" pitchFamily="2" charset="0"/>
              </a:rPr>
              <a:t>Москва, 2024</a:t>
            </a:r>
          </a:p>
        </p:txBody>
      </p:sp>
    </p:spTree>
    <p:extLst>
      <p:ext uri="{BB962C8B-B14F-4D97-AF65-F5344CB8AC3E}">
        <p14:creationId xmlns:p14="http://schemas.microsoft.com/office/powerpoint/2010/main" val="67895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Про что?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7CD796D-70A3-4979-AAA8-D278D1F5F56B}"/>
              </a:ext>
            </a:extLst>
          </p:cNvPr>
          <p:cNvSpPr/>
          <p:nvPr/>
        </p:nvSpPr>
        <p:spPr>
          <a:xfrm>
            <a:off x="2113472" y="2586285"/>
            <a:ext cx="1733909" cy="1138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40F9E-11D7-4438-B51D-F2F8DAF3E1B7}"/>
              </a:ext>
            </a:extLst>
          </p:cNvPr>
          <p:cNvSpPr txBox="1"/>
          <p:nvPr/>
        </p:nvSpPr>
        <p:spPr>
          <a:xfrm>
            <a:off x="2508181" y="22169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alu.sv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9D4A0A-C7B0-486F-B293-7BA3E3D7F037}"/>
              </a:ext>
            </a:extLst>
          </p:cNvPr>
          <p:cNvSpPr/>
          <p:nvPr/>
        </p:nvSpPr>
        <p:spPr>
          <a:xfrm>
            <a:off x="2113472" y="4403583"/>
            <a:ext cx="1733909" cy="1138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1627C-24B2-4488-BD6B-7E564A2450A7}"/>
              </a:ext>
            </a:extLst>
          </p:cNvPr>
          <p:cNvSpPr txBox="1"/>
          <p:nvPr/>
        </p:nvSpPr>
        <p:spPr>
          <a:xfrm>
            <a:off x="2128268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testbench.sv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FC11167-66AE-4779-8962-50401C662E62}"/>
              </a:ext>
            </a:extLst>
          </p:cNvPr>
          <p:cNvSpPr/>
          <p:nvPr/>
        </p:nvSpPr>
        <p:spPr>
          <a:xfrm>
            <a:off x="4974568" y="3449432"/>
            <a:ext cx="4454104" cy="30469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tb_alu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result_test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(TEST_VALUES)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operator_i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urandom_range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4'b1111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operand_a_i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urandom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operand_b_i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urandom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@(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endtask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6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Про что?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7CD796D-70A3-4979-AAA8-D278D1F5F56B}"/>
              </a:ext>
            </a:extLst>
          </p:cNvPr>
          <p:cNvSpPr/>
          <p:nvPr/>
        </p:nvSpPr>
        <p:spPr>
          <a:xfrm>
            <a:off x="2113472" y="2586285"/>
            <a:ext cx="1733909" cy="1138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40F9E-11D7-4438-B51D-F2F8DAF3E1B7}"/>
              </a:ext>
            </a:extLst>
          </p:cNvPr>
          <p:cNvSpPr txBox="1"/>
          <p:nvPr/>
        </p:nvSpPr>
        <p:spPr>
          <a:xfrm>
            <a:off x="2508181" y="22169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alu.sv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9D4A0A-C7B0-486F-B293-7BA3E3D7F037}"/>
              </a:ext>
            </a:extLst>
          </p:cNvPr>
          <p:cNvSpPr/>
          <p:nvPr/>
        </p:nvSpPr>
        <p:spPr>
          <a:xfrm>
            <a:off x="2113472" y="4403583"/>
            <a:ext cx="1733909" cy="1138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1627C-24B2-4488-BD6B-7E564A2450A7}"/>
              </a:ext>
            </a:extLst>
          </p:cNvPr>
          <p:cNvSpPr txBox="1"/>
          <p:nvPr/>
        </p:nvSpPr>
        <p:spPr>
          <a:xfrm>
            <a:off x="2128268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testbench.sv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8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Про что?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7CD796D-70A3-4979-AAA8-D278D1F5F56B}"/>
              </a:ext>
            </a:extLst>
          </p:cNvPr>
          <p:cNvSpPr/>
          <p:nvPr/>
        </p:nvSpPr>
        <p:spPr>
          <a:xfrm>
            <a:off x="2113472" y="2586285"/>
            <a:ext cx="1733909" cy="1138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40F9E-11D7-4438-B51D-F2F8DAF3E1B7}"/>
              </a:ext>
            </a:extLst>
          </p:cNvPr>
          <p:cNvSpPr txBox="1"/>
          <p:nvPr/>
        </p:nvSpPr>
        <p:spPr>
          <a:xfrm>
            <a:off x="2508181" y="22169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alu.sv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9D4A0A-C7B0-486F-B293-7BA3E3D7F037}"/>
              </a:ext>
            </a:extLst>
          </p:cNvPr>
          <p:cNvSpPr/>
          <p:nvPr/>
        </p:nvSpPr>
        <p:spPr>
          <a:xfrm>
            <a:off x="2113472" y="4403583"/>
            <a:ext cx="1733909" cy="1138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1627C-24B2-4488-BD6B-7E564A2450A7}"/>
              </a:ext>
            </a:extLst>
          </p:cNvPr>
          <p:cNvSpPr txBox="1"/>
          <p:nvPr/>
        </p:nvSpPr>
        <p:spPr>
          <a:xfrm>
            <a:off x="2128268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testbench.sv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662B24-608F-4E0F-896C-1039F8C0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7114" y="3429000"/>
            <a:ext cx="1191063" cy="1191063"/>
          </a:xfrm>
          <a:prstGeom prst="rect">
            <a:avLst/>
          </a:prstGeom>
        </p:spPr>
      </p:pic>
      <p:sp>
        <p:nvSpPr>
          <p:cNvPr id="11" name="Дуга 10">
            <a:extLst>
              <a:ext uri="{FF2B5EF4-FFF2-40B4-BE49-F238E27FC236}">
                <a16:creationId xmlns:a16="http://schemas.microsoft.com/office/drawing/2014/main" id="{E2703502-1E5B-49CD-91F9-E996E2E901AC}"/>
              </a:ext>
            </a:extLst>
          </p:cNvPr>
          <p:cNvSpPr/>
          <p:nvPr/>
        </p:nvSpPr>
        <p:spPr>
          <a:xfrm>
            <a:off x="2317631" y="3155628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7D71B1A9-93FC-4E67-8E5B-59801A952773}"/>
              </a:ext>
            </a:extLst>
          </p:cNvPr>
          <p:cNvSpPr/>
          <p:nvPr/>
        </p:nvSpPr>
        <p:spPr>
          <a:xfrm flipV="1">
            <a:off x="2317630" y="2803584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47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Про что?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7CD796D-70A3-4979-AAA8-D278D1F5F56B}"/>
              </a:ext>
            </a:extLst>
          </p:cNvPr>
          <p:cNvSpPr/>
          <p:nvPr/>
        </p:nvSpPr>
        <p:spPr>
          <a:xfrm>
            <a:off x="2113472" y="2586285"/>
            <a:ext cx="1733909" cy="1138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40F9E-11D7-4438-B51D-F2F8DAF3E1B7}"/>
              </a:ext>
            </a:extLst>
          </p:cNvPr>
          <p:cNvSpPr txBox="1"/>
          <p:nvPr/>
        </p:nvSpPr>
        <p:spPr>
          <a:xfrm>
            <a:off x="2508181" y="22169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alu.sv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9D4A0A-C7B0-486F-B293-7BA3E3D7F037}"/>
              </a:ext>
            </a:extLst>
          </p:cNvPr>
          <p:cNvSpPr/>
          <p:nvPr/>
        </p:nvSpPr>
        <p:spPr>
          <a:xfrm>
            <a:off x="2113472" y="4403583"/>
            <a:ext cx="1733909" cy="1138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1627C-24B2-4488-BD6B-7E564A2450A7}"/>
              </a:ext>
            </a:extLst>
          </p:cNvPr>
          <p:cNvSpPr txBox="1"/>
          <p:nvPr/>
        </p:nvSpPr>
        <p:spPr>
          <a:xfrm>
            <a:off x="2128268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testbench.sv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662B24-608F-4E0F-896C-1039F8C0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7114" y="3429000"/>
            <a:ext cx="1191063" cy="1191063"/>
          </a:xfrm>
          <a:prstGeom prst="rect">
            <a:avLst/>
          </a:prstGeom>
        </p:spPr>
      </p:pic>
      <p:sp>
        <p:nvSpPr>
          <p:cNvPr id="11" name="Дуга 10">
            <a:extLst>
              <a:ext uri="{FF2B5EF4-FFF2-40B4-BE49-F238E27FC236}">
                <a16:creationId xmlns:a16="http://schemas.microsoft.com/office/drawing/2014/main" id="{E2703502-1E5B-49CD-91F9-E996E2E901AC}"/>
              </a:ext>
            </a:extLst>
          </p:cNvPr>
          <p:cNvSpPr/>
          <p:nvPr/>
        </p:nvSpPr>
        <p:spPr>
          <a:xfrm>
            <a:off x="2317631" y="3155628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7D71B1A9-93FC-4E67-8E5B-59801A952773}"/>
              </a:ext>
            </a:extLst>
          </p:cNvPr>
          <p:cNvSpPr/>
          <p:nvPr/>
        </p:nvSpPr>
        <p:spPr>
          <a:xfrm flipV="1">
            <a:off x="2317630" y="2803584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38D5354-C6BC-49C3-ABFE-85EE17A3CF47}"/>
              </a:ext>
            </a:extLst>
          </p:cNvPr>
          <p:cNvCxnSpPr/>
          <p:nvPr/>
        </p:nvCxnSpPr>
        <p:spPr>
          <a:xfrm>
            <a:off x="7548113" y="4034251"/>
            <a:ext cx="97478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54C73C-343F-4E52-B6FE-E6DAF9AF69DB}"/>
              </a:ext>
            </a:extLst>
          </p:cNvPr>
          <p:cNvSpPr txBox="1"/>
          <p:nvPr/>
        </p:nvSpPr>
        <p:spPr>
          <a:xfrm>
            <a:off x="8627640" y="383986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PASSED!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0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B54C73C-343F-4E52-B6FE-E6DAF9AF69DB}"/>
              </a:ext>
            </a:extLst>
          </p:cNvPr>
          <p:cNvSpPr txBox="1"/>
          <p:nvPr/>
        </p:nvSpPr>
        <p:spPr>
          <a:xfrm>
            <a:off x="8627640" y="3839865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FAILED! Errors: 143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Про что?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7CD796D-70A3-4979-AAA8-D278D1F5F56B}"/>
              </a:ext>
            </a:extLst>
          </p:cNvPr>
          <p:cNvSpPr/>
          <p:nvPr/>
        </p:nvSpPr>
        <p:spPr>
          <a:xfrm>
            <a:off x="2113472" y="2586285"/>
            <a:ext cx="1733909" cy="1138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40F9E-11D7-4438-B51D-F2F8DAF3E1B7}"/>
              </a:ext>
            </a:extLst>
          </p:cNvPr>
          <p:cNvSpPr txBox="1"/>
          <p:nvPr/>
        </p:nvSpPr>
        <p:spPr>
          <a:xfrm>
            <a:off x="2508181" y="22169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alu.sv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9D4A0A-C7B0-486F-B293-7BA3E3D7F037}"/>
              </a:ext>
            </a:extLst>
          </p:cNvPr>
          <p:cNvSpPr/>
          <p:nvPr/>
        </p:nvSpPr>
        <p:spPr>
          <a:xfrm>
            <a:off x="2113472" y="4403583"/>
            <a:ext cx="1733909" cy="1138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1627C-24B2-4488-BD6B-7E564A2450A7}"/>
              </a:ext>
            </a:extLst>
          </p:cNvPr>
          <p:cNvSpPr txBox="1"/>
          <p:nvPr/>
        </p:nvSpPr>
        <p:spPr>
          <a:xfrm>
            <a:off x="2128268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testbench.sv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662B24-608F-4E0F-896C-1039F8C0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7114" y="3429000"/>
            <a:ext cx="1191063" cy="1191063"/>
          </a:xfrm>
          <a:prstGeom prst="rect">
            <a:avLst/>
          </a:prstGeom>
        </p:spPr>
      </p:pic>
      <p:sp>
        <p:nvSpPr>
          <p:cNvPr id="11" name="Дуга 10">
            <a:extLst>
              <a:ext uri="{FF2B5EF4-FFF2-40B4-BE49-F238E27FC236}">
                <a16:creationId xmlns:a16="http://schemas.microsoft.com/office/drawing/2014/main" id="{E2703502-1E5B-49CD-91F9-E996E2E901AC}"/>
              </a:ext>
            </a:extLst>
          </p:cNvPr>
          <p:cNvSpPr/>
          <p:nvPr/>
        </p:nvSpPr>
        <p:spPr>
          <a:xfrm>
            <a:off x="2317631" y="3155628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7D71B1A9-93FC-4E67-8E5B-59801A952773}"/>
              </a:ext>
            </a:extLst>
          </p:cNvPr>
          <p:cNvSpPr/>
          <p:nvPr/>
        </p:nvSpPr>
        <p:spPr>
          <a:xfrm flipV="1">
            <a:off x="2317630" y="2803584"/>
            <a:ext cx="3778369" cy="2169342"/>
          </a:xfrm>
          <a:prstGeom prst="arc">
            <a:avLst>
              <a:gd name="adj1" fmla="val 15862443"/>
              <a:gd name="adj2" fmla="val 20270813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38D5354-C6BC-49C3-ABFE-85EE17A3CF47}"/>
              </a:ext>
            </a:extLst>
          </p:cNvPr>
          <p:cNvCxnSpPr/>
          <p:nvPr/>
        </p:nvCxnSpPr>
        <p:spPr>
          <a:xfrm>
            <a:off x="7548113" y="4034251"/>
            <a:ext cx="97478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148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Про что?</a:t>
            </a: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CE8D1F-1D47-4D6E-A9B7-B14373661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6712" y="1876424"/>
            <a:ext cx="38385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Про что?</a:t>
            </a: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CE8D1F-1D47-4D6E-A9B7-B14373661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6712" y="1876424"/>
            <a:ext cx="3838575" cy="3838575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020E56A8-B55B-4595-BFCD-2C831BABBD75}"/>
              </a:ext>
            </a:extLst>
          </p:cNvPr>
          <p:cNvCxnSpPr>
            <a:cxnSpLocks/>
          </p:cNvCxnSpPr>
          <p:nvPr/>
        </p:nvCxnSpPr>
        <p:spPr>
          <a:xfrm flipH="1">
            <a:off x="6791325" y="1876424"/>
            <a:ext cx="514350" cy="4953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67BF65-3E59-4A63-8548-104F32543FB3}"/>
              </a:ext>
            </a:extLst>
          </p:cNvPr>
          <p:cNvSpPr txBox="1"/>
          <p:nvPr/>
        </p:nvSpPr>
        <p:spPr>
          <a:xfrm>
            <a:off x="7305675" y="1414759"/>
            <a:ext cx="318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Proxima Nova Rg" panose="02000506030000020004" pitchFamily="2" charset="0"/>
              </a:rPr>
              <a:t>Вы находитесь здесь</a:t>
            </a:r>
          </a:p>
        </p:txBody>
      </p:sp>
    </p:spTree>
    <p:extLst>
      <p:ext uri="{BB962C8B-B14F-4D97-AF65-F5344CB8AC3E}">
        <p14:creationId xmlns:p14="http://schemas.microsoft.com/office/powerpoint/2010/main" val="2592309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Про что?</a:t>
            </a: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CE8D1F-1D47-4D6E-A9B7-B14373661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6712" y="1876424"/>
            <a:ext cx="3838575" cy="3838575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020E56A8-B55B-4595-BFCD-2C831BABBD75}"/>
              </a:ext>
            </a:extLst>
          </p:cNvPr>
          <p:cNvCxnSpPr>
            <a:cxnSpLocks/>
          </p:cNvCxnSpPr>
          <p:nvPr/>
        </p:nvCxnSpPr>
        <p:spPr>
          <a:xfrm flipH="1">
            <a:off x="6791325" y="1876424"/>
            <a:ext cx="514350" cy="4953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67BF65-3E59-4A63-8548-104F32543FB3}"/>
              </a:ext>
            </a:extLst>
          </p:cNvPr>
          <p:cNvSpPr txBox="1"/>
          <p:nvPr/>
        </p:nvSpPr>
        <p:spPr>
          <a:xfrm>
            <a:off x="7305675" y="1414759"/>
            <a:ext cx="318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Proxima Nova Rg" panose="02000506030000020004" pitchFamily="2" charset="0"/>
              </a:rPr>
              <a:t>Вы находитесь здесь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F4CB7301-79F8-48E0-AAE7-3D7318471E52}"/>
              </a:ext>
            </a:extLst>
          </p:cNvPr>
          <p:cNvCxnSpPr>
            <a:cxnSpLocks/>
          </p:cNvCxnSpPr>
          <p:nvPr/>
        </p:nvCxnSpPr>
        <p:spPr>
          <a:xfrm flipV="1">
            <a:off x="3924300" y="4442208"/>
            <a:ext cx="552450" cy="5774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D3F376-9BB1-424B-8583-70DD41C6E72A}"/>
              </a:ext>
            </a:extLst>
          </p:cNvPr>
          <p:cNvSpPr txBox="1"/>
          <p:nvPr/>
        </p:nvSpPr>
        <p:spPr>
          <a:xfrm>
            <a:off x="1162183" y="4936388"/>
            <a:ext cx="2579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Proxima Nova Rg" panose="02000506030000020004" pitchFamily="2" charset="0"/>
              </a:rPr>
              <a:t>Я хочу, чтобы вы</a:t>
            </a:r>
            <a:br>
              <a:rPr lang="ru-RU" sz="2400" dirty="0">
                <a:latin typeface="Proxima Nova Rg" panose="02000506030000020004" pitchFamily="2" charset="0"/>
              </a:rPr>
            </a:br>
            <a:r>
              <a:rPr lang="ru-RU" sz="2400" dirty="0">
                <a:latin typeface="Proxima Nova Rg" panose="02000506030000020004" pitchFamily="2" charset="0"/>
              </a:rPr>
              <a:t>оказались здесь</a:t>
            </a:r>
          </a:p>
        </p:txBody>
      </p:sp>
    </p:spTree>
    <p:extLst>
      <p:ext uri="{BB962C8B-B14F-4D97-AF65-F5344CB8AC3E}">
        <p14:creationId xmlns:p14="http://schemas.microsoft.com/office/powerpoint/2010/main" val="3125582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F5EBE-DDF5-43C8-8DD6-B910DC34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13" y="1122363"/>
            <a:ext cx="10506974" cy="238760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Proxima Nova Rg" panose="02000506030000020004" pitchFamily="2" charset="0"/>
              </a:rPr>
              <a:t>Как</a:t>
            </a:r>
            <a:r>
              <a:rPr lang="en-US" sz="4800" dirty="0">
                <a:latin typeface="Proxima Nova Rg" panose="02000506030000020004" pitchFamily="2" charset="0"/>
              </a:rPr>
              <a:t>?</a:t>
            </a:r>
            <a:endParaRPr lang="ru-RU" sz="4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164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Как</a:t>
            </a:r>
            <a:r>
              <a:rPr lang="en-US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?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F5EBE-DDF5-43C8-8DD6-B910DC34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13" y="1122363"/>
            <a:ext cx="10506974" cy="238760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Proxima Nova Rg" panose="02000506030000020004" pitchFamily="2" charset="0"/>
              </a:rPr>
              <a:t>Про что?</a:t>
            </a:r>
          </a:p>
        </p:txBody>
      </p:sp>
    </p:spTree>
    <p:extLst>
      <p:ext uri="{BB962C8B-B14F-4D97-AF65-F5344CB8AC3E}">
        <p14:creationId xmlns:p14="http://schemas.microsoft.com/office/powerpoint/2010/main" val="1032249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Как</a:t>
            </a:r>
            <a:r>
              <a:rPr lang="en-US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?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54A14-9568-478F-B5ED-EDBDF511443C}"/>
              </a:ext>
            </a:extLst>
          </p:cNvPr>
          <p:cNvSpPr txBox="1"/>
          <p:nvPr/>
        </p:nvSpPr>
        <p:spPr>
          <a:xfrm>
            <a:off x="1285875" y="1905000"/>
            <a:ext cx="615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8 очных занятий</a:t>
            </a:r>
          </a:p>
        </p:txBody>
      </p:sp>
    </p:spTree>
    <p:extLst>
      <p:ext uri="{BB962C8B-B14F-4D97-AF65-F5344CB8AC3E}">
        <p14:creationId xmlns:p14="http://schemas.microsoft.com/office/powerpoint/2010/main" val="204296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Как</a:t>
            </a:r>
            <a:r>
              <a:rPr lang="en-US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?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54A14-9568-478F-B5ED-EDBDF511443C}"/>
              </a:ext>
            </a:extLst>
          </p:cNvPr>
          <p:cNvSpPr txBox="1"/>
          <p:nvPr/>
        </p:nvSpPr>
        <p:spPr>
          <a:xfrm>
            <a:off x="1285875" y="1905000"/>
            <a:ext cx="6153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8 очных занятий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Формат диалога</a:t>
            </a:r>
          </a:p>
        </p:txBody>
      </p:sp>
    </p:spTree>
    <p:extLst>
      <p:ext uri="{BB962C8B-B14F-4D97-AF65-F5344CB8AC3E}">
        <p14:creationId xmlns:p14="http://schemas.microsoft.com/office/powerpoint/2010/main" val="49828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Как</a:t>
            </a:r>
            <a:r>
              <a:rPr lang="en-US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?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54A14-9568-478F-B5ED-EDBDF511443C}"/>
              </a:ext>
            </a:extLst>
          </p:cNvPr>
          <p:cNvSpPr txBox="1"/>
          <p:nvPr/>
        </p:nvSpPr>
        <p:spPr>
          <a:xfrm>
            <a:off x="1285875" y="1905000"/>
            <a:ext cx="6153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8 очных занятий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Формат диалога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Обратная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11509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Как</a:t>
            </a:r>
            <a:r>
              <a:rPr lang="en-US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?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54A14-9568-478F-B5ED-EDBDF511443C}"/>
              </a:ext>
            </a:extLst>
          </p:cNvPr>
          <p:cNvSpPr txBox="1"/>
          <p:nvPr/>
        </p:nvSpPr>
        <p:spPr>
          <a:xfrm>
            <a:off x="1285875" y="1905000"/>
            <a:ext cx="6153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8 очных занятий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Формат диалога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Обратная связь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Домашние задания </a:t>
            </a:r>
          </a:p>
        </p:txBody>
      </p:sp>
    </p:spTree>
    <p:extLst>
      <p:ext uri="{BB962C8B-B14F-4D97-AF65-F5344CB8AC3E}">
        <p14:creationId xmlns:p14="http://schemas.microsoft.com/office/powerpoint/2010/main" val="3118050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Как</a:t>
            </a:r>
            <a:r>
              <a:rPr lang="en-US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?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54A14-9568-478F-B5ED-EDBDF511443C}"/>
              </a:ext>
            </a:extLst>
          </p:cNvPr>
          <p:cNvSpPr txBox="1"/>
          <p:nvPr/>
        </p:nvSpPr>
        <p:spPr>
          <a:xfrm>
            <a:off x="1285875" y="1905000"/>
            <a:ext cx="6153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8 очных занятий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Формат диалога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Обратная связь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Proxima Nova Rg" panose="02000506030000020004" pitchFamily="2" charset="0"/>
              </a:rPr>
              <a:t>Домашние задания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7840AE-0B85-4751-B9A6-304DA763E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74" y="2114937"/>
            <a:ext cx="2481792" cy="139600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6F37FF-37E5-4014-9C33-671506B30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15" y="2114936"/>
            <a:ext cx="1396009" cy="139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13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F5EBE-DDF5-43C8-8DD6-B910DC34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513" y="1130990"/>
            <a:ext cx="10506974" cy="2387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Proxima Nova Rg" panose="02000506030000020004" pitchFamily="2" charset="0"/>
              </a:rPr>
              <a:t>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3832865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2ECB62-56A2-430A-BA90-9122E8545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61" y="2940620"/>
            <a:ext cx="2210878" cy="2210878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408E275-4C14-43DF-B54E-819FA07A0688}"/>
              </a:ext>
            </a:extLst>
          </p:cNvPr>
          <p:cNvSpPr txBox="1">
            <a:spLocks/>
          </p:cNvSpPr>
          <p:nvPr/>
        </p:nvSpPr>
        <p:spPr>
          <a:xfrm>
            <a:off x="842513" y="553020"/>
            <a:ext cx="105069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Proxima Nova Rg" panose="02000506030000020004" pitchFamily="2" charset="0"/>
              </a:rPr>
              <a:t>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40950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Про что?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24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Про что?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7CD796D-70A3-4979-AAA8-D278D1F5F56B}"/>
              </a:ext>
            </a:extLst>
          </p:cNvPr>
          <p:cNvSpPr/>
          <p:nvPr/>
        </p:nvSpPr>
        <p:spPr>
          <a:xfrm>
            <a:off x="2113472" y="2586285"/>
            <a:ext cx="1733909" cy="1138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1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Про что?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7CD796D-70A3-4979-AAA8-D278D1F5F56B}"/>
              </a:ext>
            </a:extLst>
          </p:cNvPr>
          <p:cNvSpPr/>
          <p:nvPr/>
        </p:nvSpPr>
        <p:spPr>
          <a:xfrm>
            <a:off x="2113472" y="2586285"/>
            <a:ext cx="1733909" cy="1138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40F9E-11D7-4438-B51D-F2F8DAF3E1B7}"/>
              </a:ext>
            </a:extLst>
          </p:cNvPr>
          <p:cNvSpPr txBox="1"/>
          <p:nvPr/>
        </p:nvSpPr>
        <p:spPr>
          <a:xfrm>
            <a:off x="2508181" y="22169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alu.sv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6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Про что?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7CD796D-70A3-4979-AAA8-D278D1F5F56B}"/>
              </a:ext>
            </a:extLst>
          </p:cNvPr>
          <p:cNvSpPr/>
          <p:nvPr/>
        </p:nvSpPr>
        <p:spPr>
          <a:xfrm>
            <a:off x="2113472" y="2586285"/>
            <a:ext cx="1733909" cy="1138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40F9E-11D7-4438-B51D-F2F8DAF3E1B7}"/>
              </a:ext>
            </a:extLst>
          </p:cNvPr>
          <p:cNvSpPr txBox="1"/>
          <p:nvPr/>
        </p:nvSpPr>
        <p:spPr>
          <a:xfrm>
            <a:off x="2508181" y="22169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alu.sv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DC56706-8D2C-4A2F-8DB0-A8C7E4E5E16B}"/>
              </a:ext>
            </a:extLst>
          </p:cNvPr>
          <p:cNvSpPr/>
          <p:nvPr/>
        </p:nvSpPr>
        <p:spPr>
          <a:xfrm>
            <a:off x="4974568" y="2093799"/>
            <a:ext cx="3370053" cy="21236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а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lu_ris</a:t>
            </a:r>
            <a:r>
              <a:rPr lang="ru-RU" sz="12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с</a:t>
            </a:r>
            <a:r>
              <a:rPr lang="en-US" sz="12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alu_op_i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utput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logic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flag_o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o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utput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logic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result_o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effectLst/>
                <a:latin typeface="Consolas" panose="020B0609020204030204" pitchFamily="49" charset="0"/>
              </a:rPr>
              <a:t>  ...</a:t>
            </a:r>
            <a:endParaRPr lang="ru-RU" sz="1200" dirty="0">
              <a:effectLst/>
              <a:latin typeface="Consolas" panose="020B0609020204030204" pitchFamily="49" charset="0"/>
            </a:endParaRPr>
          </a:p>
          <a:p>
            <a:br>
              <a:rPr lang="ru-RU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sz="120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0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Про что?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7CD796D-70A3-4979-AAA8-D278D1F5F56B}"/>
              </a:ext>
            </a:extLst>
          </p:cNvPr>
          <p:cNvSpPr/>
          <p:nvPr/>
        </p:nvSpPr>
        <p:spPr>
          <a:xfrm>
            <a:off x="2113472" y="2586285"/>
            <a:ext cx="1733909" cy="1138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40F9E-11D7-4438-B51D-F2F8DAF3E1B7}"/>
              </a:ext>
            </a:extLst>
          </p:cNvPr>
          <p:cNvSpPr txBox="1"/>
          <p:nvPr/>
        </p:nvSpPr>
        <p:spPr>
          <a:xfrm>
            <a:off x="2508181" y="22169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alu.sv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8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Про что?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7CD796D-70A3-4979-AAA8-D278D1F5F56B}"/>
              </a:ext>
            </a:extLst>
          </p:cNvPr>
          <p:cNvSpPr/>
          <p:nvPr/>
        </p:nvSpPr>
        <p:spPr>
          <a:xfrm>
            <a:off x="2113472" y="2586285"/>
            <a:ext cx="1733909" cy="1138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40F9E-11D7-4438-B51D-F2F8DAF3E1B7}"/>
              </a:ext>
            </a:extLst>
          </p:cNvPr>
          <p:cNvSpPr txBox="1"/>
          <p:nvPr/>
        </p:nvSpPr>
        <p:spPr>
          <a:xfrm>
            <a:off x="2508181" y="22169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alu.sv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9D4A0A-C7B0-486F-B293-7BA3E3D7F037}"/>
              </a:ext>
            </a:extLst>
          </p:cNvPr>
          <p:cNvSpPr/>
          <p:nvPr/>
        </p:nvSpPr>
        <p:spPr>
          <a:xfrm>
            <a:off x="2113472" y="4403583"/>
            <a:ext cx="1733909" cy="1138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7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499DB5B1-4F31-4ACB-ADCE-202FD5A312F9}"/>
              </a:ext>
            </a:extLst>
          </p:cNvPr>
          <p:cNvSpPr txBox="1">
            <a:spLocks/>
          </p:cNvSpPr>
          <p:nvPr/>
        </p:nvSpPr>
        <p:spPr>
          <a:xfrm>
            <a:off x="634564" y="747540"/>
            <a:ext cx="10059020" cy="32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chemeClr val="tx1"/>
                </a:solidFill>
                <a:latin typeface="Proxima Nova Rg" panose="02000506030000020004" pitchFamily="2" charset="0"/>
              </a:rPr>
              <a:t>Про что?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7CD796D-70A3-4979-AAA8-D278D1F5F56B}"/>
              </a:ext>
            </a:extLst>
          </p:cNvPr>
          <p:cNvSpPr/>
          <p:nvPr/>
        </p:nvSpPr>
        <p:spPr>
          <a:xfrm>
            <a:off x="2113472" y="2586285"/>
            <a:ext cx="1733909" cy="1138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RTL</a:t>
            </a:r>
            <a:endParaRPr lang="ru-RU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40F9E-11D7-4438-B51D-F2F8DAF3E1B7}"/>
              </a:ext>
            </a:extLst>
          </p:cNvPr>
          <p:cNvSpPr txBox="1"/>
          <p:nvPr/>
        </p:nvSpPr>
        <p:spPr>
          <a:xfrm>
            <a:off x="2508181" y="22169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alu.sv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9D4A0A-C7B0-486F-B293-7BA3E3D7F037}"/>
              </a:ext>
            </a:extLst>
          </p:cNvPr>
          <p:cNvSpPr/>
          <p:nvPr/>
        </p:nvSpPr>
        <p:spPr>
          <a:xfrm>
            <a:off x="2113472" y="4403583"/>
            <a:ext cx="1733909" cy="1138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Testbench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1627C-24B2-4488-BD6B-7E564A2450A7}"/>
              </a:ext>
            </a:extLst>
          </p:cNvPr>
          <p:cNvSpPr txBox="1"/>
          <p:nvPr/>
        </p:nvSpPr>
        <p:spPr>
          <a:xfrm>
            <a:off x="2128268" y="40342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testbench.sv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94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204</Words>
  <Application>Microsoft Office PowerPoint</Application>
  <PresentationFormat>Широкоэкранный</PresentationFormat>
  <Paragraphs>103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Proxima Nova Rg</vt:lpstr>
      <vt:lpstr>Тема Office</vt:lpstr>
      <vt:lpstr>Факультатив по функциональной верификации</vt:lpstr>
      <vt:lpstr>Про что?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Регистрация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8</cp:revision>
  <dcterms:created xsi:type="dcterms:W3CDTF">2024-04-01T10:56:15Z</dcterms:created>
  <dcterms:modified xsi:type="dcterms:W3CDTF">2024-04-01T12:33:38Z</dcterms:modified>
</cp:coreProperties>
</file>