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61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50" d="100"/>
          <a:sy n="50" d="100"/>
        </p:scale>
        <p:origin x="2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469CC-F6B6-483C-9573-E1A34D2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849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9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6D630"/>
      </a:accent1>
      <a:accent2>
        <a:srgbClr val="D6A954"/>
      </a:accent2>
      <a:accent3>
        <a:srgbClr val="40A36F"/>
      </a:accent3>
      <a:accent4>
        <a:srgbClr val="458FD6"/>
      </a:accent4>
      <a:accent5>
        <a:srgbClr val="9F3ED6"/>
      </a:accent5>
      <a:accent6>
        <a:srgbClr val="A33B35"/>
      </a:accent6>
      <a:hlink>
        <a:srgbClr val="C6D630"/>
      </a:hlink>
      <a:folHlink>
        <a:srgbClr val="C6D630"/>
      </a:folHlink>
    </a:clrScheme>
    <a:fontScheme name="Custom 155">
      <a:majorFont>
        <a:latin typeface="Garamond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noAutofit/>
      </a:bodyPr>
      <a:lstStyle>
        <a:defPPr algn="ctr">
          <a:defRPr sz="2800" b="1" dirty="0" smtClean="0">
            <a:solidFill>
              <a:schemeClr val="bg1"/>
            </a:solidFill>
            <a:latin typeface="Corbel" panose="020B05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ashion Infographics_SB - v3" id="{6C78988A-1A02-4D97-9AB3-FCAD154451B8}" vid="{7F854F0E-B44C-4924-BE2B-F76B558939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A5FDF-FBD3-4A71-B557-DBEE80839796}">
  <ds:schemaRefs>
    <ds:schemaRef ds:uri="fb0879af-3eba-417a-a55a-ffe6dcd6ca77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6dc4bcd6-49db-4c07-9060-8acfc67cef9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79EB09-6EF0-4C58-9B5E-E21E5A018B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185A23-D8FC-4951-992A-C55C141B4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Fashion infographics poster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Office Theme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2018-11-27T02:40:37Z</dcterms:created>
  <dcterms:modified xsi:type="dcterms:W3CDTF">2018-11-27T02:46:19Z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