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60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50" d="100"/>
          <a:sy n="50" d="100"/>
        </p:scale>
        <p:origin x="2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49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 descr="Glow Light">
            <a:extLst>
              <a:ext uri="{FF2B5EF4-FFF2-40B4-BE49-F238E27FC236}">
                <a16:creationId xmlns:a16="http://schemas.microsoft.com/office/drawing/2014/main" xmlns="" id="{D4AC5A0A-8BC1-4624-839A-AC2E729428FF}"/>
              </a:ext>
            </a:extLst>
          </p:cNvPr>
          <p:cNvSpPr>
            <a:spLocks noChangeAspect="1"/>
          </p:cNvSpPr>
          <p:nvPr/>
        </p:nvSpPr>
        <p:spPr>
          <a:xfrm>
            <a:off x="2148516" y="6212954"/>
            <a:ext cx="1074712" cy="10747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000">
                <a:schemeClr val="bg1"/>
              </a:gs>
              <a:gs pos="6000">
                <a:schemeClr val="bg1">
                  <a:alpha val="10000"/>
                </a:schemeClr>
              </a:gs>
              <a:gs pos="57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2310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shion Infographics_SB - v3" id="{6C78988A-1A02-4D97-9AB3-FCAD154451B8}" vid="{7F854F0E-B44C-4924-BE2B-F76B558939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A5FDF-FBD3-4A71-B557-DBEE80839796}">
  <ds:schemaRefs>
    <ds:schemaRef ds:uri="http://purl.org/dc/terms/"/>
    <ds:schemaRef ds:uri="http://schemas.microsoft.com/sharepoint/v3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fb0879af-3eba-417a-a55a-ffe6dcd6ca77"/>
    <ds:schemaRef ds:uri="http://schemas.microsoft.com/office/infopath/2007/PartnerControls"/>
    <ds:schemaRef ds:uri="6dc4bcd6-49db-4c07-9060-8acfc67cef9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A79EB09-6EF0-4C58-9B5E-E21E5A018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85A23-D8FC-4951-992A-C55C141B4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Fashion infographics poster</Template>
  <TotalTime>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Garamond</vt:lpstr>
      <vt:lpstr>Office Theme</vt:lpstr>
      <vt:lpstr>Slide 1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2018-11-27T02:50:16Z</dcterms:created>
  <dcterms:modified xsi:type="dcterms:W3CDTF">2018-11-27T03:07:41Z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