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83" r:id="rId1"/>
  </p:sldMasterIdLst>
  <p:notesMasterIdLst>
    <p:notesMasterId r:id="rId3"/>
  </p:notesMasterIdLst>
  <p:handoutMasterIdLst>
    <p:handoutMasterId r:id="rId4"/>
  </p:handoutMasterIdLst>
  <p:sldIdLst>
    <p:sldId id="279" r:id="rId2"/>
  </p:sldIdLst>
  <p:sldSz cx="21945600" cy="32918400"/>
  <p:notesSz cx="6858000" cy="9144000"/>
  <p:defaultTextStyle>
    <a:defPPr>
      <a:defRPr lang="en-US"/>
    </a:defPPr>
    <a:lvl1pPr marL="0" algn="l" defTabSz="2321546" rtl="0" eaLnBrk="1" latinLnBrk="0" hangingPunct="1">
      <a:defRPr sz="4600" kern="1200">
        <a:solidFill>
          <a:schemeClr val="tx1"/>
        </a:solidFill>
        <a:latin typeface="+mn-lt"/>
        <a:ea typeface="+mn-ea"/>
        <a:cs typeface="+mn-cs"/>
      </a:defRPr>
    </a:lvl1pPr>
    <a:lvl2pPr marL="1160774" algn="l" defTabSz="2321546" rtl="0" eaLnBrk="1" latinLnBrk="0" hangingPunct="1">
      <a:defRPr sz="4600" kern="1200">
        <a:solidFill>
          <a:schemeClr val="tx1"/>
        </a:solidFill>
        <a:latin typeface="+mn-lt"/>
        <a:ea typeface="+mn-ea"/>
        <a:cs typeface="+mn-cs"/>
      </a:defRPr>
    </a:lvl2pPr>
    <a:lvl3pPr marL="2321546" algn="l" defTabSz="2321546" rtl="0" eaLnBrk="1" latinLnBrk="0" hangingPunct="1">
      <a:defRPr sz="4600" kern="1200">
        <a:solidFill>
          <a:schemeClr val="tx1"/>
        </a:solidFill>
        <a:latin typeface="+mn-lt"/>
        <a:ea typeface="+mn-ea"/>
        <a:cs typeface="+mn-cs"/>
      </a:defRPr>
    </a:lvl3pPr>
    <a:lvl4pPr marL="3482315" algn="l" defTabSz="2321546" rtl="0" eaLnBrk="1" latinLnBrk="0" hangingPunct="1">
      <a:defRPr sz="4600" kern="1200">
        <a:solidFill>
          <a:schemeClr val="tx1"/>
        </a:solidFill>
        <a:latin typeface="+mn-lt"/>
        <a:ea typeface="+mn-ea"/>
        <a:cs typeface="+mn-cs"/>
      </a:defRPr>
    </a:lvl4pPr>
    <a:lvl5pPr marL="4643089" algn="l" defTabSz="2321546" rtl="0" eaLnBrk="1" latinLnBrk="0" hangingPunct="1">
      <a:defRPr sz="4600" kern="1200">
        <a:solidFill>
          <a:schemeClr val="tx1"/>
        </a:solidFill>
        <a:latin typeface="+mn-lt"/>
        <a:ea typeface="+mn-ea"/>
        <a:cs typeface="+mn-cs"/>
      </a:defRPr>
    </a:lvl5pPr>
    <a:lvl6pPr marL="5803861" algn="l" defTabSz="2321546" rtl="0" eaLnBrk="1" latinLnBrk="0" hangingPunct="1">
      <a:defRPr sz="4600" kern="1200">
        <a:solidFill>
          <a:schemeClr val="tx1"/>
        </a:solidFill>
        <a:latin typeface="+mn-lt"/>
        <a:ea typeface="+mn-ea"/>
        <a:cs typeface="+mn-cs"/>
      </a:defRPr>
    </a:lvl6pPr>
    <a:lvl7pPr marL="6964635" algn="l" defTabSz="2321546" rtl="0" eaLnBrk="1" latinLnBrk="0" hangingPunct="1">
      <a:defRPr sz="4600" kern="1200">
        <a:solidFill>
          <a:schemeClr val="tx1"/>
        </a:solidFill>
        <a:latin typeface="+mn-lt"/>
        <a:ea typeface="+mn-ea"/>
        <a:cs typeface="+mn-cs"/>
      </a:defRPr>
    </a:lvl7pPr>
    <a:lvl8pPr marL="8125406" algn="l" defTabSz="2321546" rtl="0" eaLnBrk="1" latinLnBrk="0" hangingPunct="1">
      <a:defRPr sz="4600" kern="1200">
        <a:solidFill>
          <a:schemeClr val="tx1"/>
        </a:solidFill>
        <a:latin typeface="+mn-lt"/>
        <a:ea typeface="+mn-ea"/>
        <a:cs typeface="+mn-cs"/>
      </a:defRPr>
    </a:lvl8pPr>
    <a:lvl9pPr marL="9286178" algn="l" defTabSz="2321546" rtl="0" eaLnBrk="1" latinLnBrk="0" hangingPunct="1">
      <a:defRPr sz="4600" kern="1200">
        <a:solidFill>
          <a:schemeClr val="tx1"/>
        </a:solidFill>
        <a:latin typeface="+mn-lt"/>
        <a:ea typeface="+mn-ea"/>
        <a:cs typeface="+mn-cs"/>
      </a:defRPr>
    </a:lvl9pPr>
  </p:defaultTextStyle>
  <p:extLst/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J" initials="Mj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1F8F"/>
    <a:srgbClr val="A12B2F"/>
    <a:srgbClr val="007836"/>
    <a:srgbClr val="ECAA00"/>
    <a:srgbClr val="76777B"/>
    <a:srgbClr val="00609C"/>
    <a:srgbClr val="ECAC00"/>
    <a:srgbClr val="00A19C"/>
    <a:srgbClr val="0082CA"/>
    <a:srgbClr val="4D00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62" autoAdjust="0"/>
    <p:restoredTop sz="93545" autoAdjust="0"/>
  </p:normalViewPr>
  <p:slideViewPr>
    <p:cSldViewPr snapToGrid="0" showGuides="1">
      <p:cViewPr>
        <p:scale>
          <a:sx n="40" d="100"/>
          <a:sy n="40" d="100"/>
        </p:scale>
        <p:origin x="-2208" y="-72"/>
      </p:cViewPr>
      <p:guideLst>
        <p:guide orient="horz" pos="5"/>
        <p:guide pos="1382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" d="100"/>
        <a:sy n="2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86795E-F386-0C49-942F-B1458A319E02}" type="datetimeFigureOut">
              <a:rPr lang="en-US" smtClean="0"/>
              <a:t>11/18/2018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215C89-C29F-C54A-AE1C-F46793664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2804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80A489-9093-C54A-B1C3-374F661A0010}" type="datetimeFigureOut">
              <a:rPr lang="en-US" smtClean="0"/>
              <a:t>11/18/2018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685800"/>
            <a:ext cx="228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AA7A1A-8011-3A42-91B8-EE1BD44E4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6910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160774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1pPr>
    <a:lvl2pPr marL="1160774" algn="l" defTabSz="1160774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2pPr>
    <a:lvl3pPr marL="2321546" algn="l" defTabSz="1160774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3pPr>
    <a:lvl4pPr marL="3482315" algn="l" defTabSz="1160774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4pPr>
    <a:lvl5pPr marL="4643089" algn="l" defTabSz="1160774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5pPr>
    <a:lvl6pPr marL="5803861" algn="l" defTabSz="1160774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6pPr>
    <a:lvl7pPr marL="6964635" algn="l" defTabSz="1160774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7pPr>
    <a:lvl8pPr marL="8125406" algn="l" defTabSz="1160774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8pPr>
    <a:lvl9pPr marL="9286178" algn="l" defTabSz="1160774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imple DO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52"/>
          <p:cNvSpPr>
            <a:spLocks noGrp="1"/>
          </p:cNvSpPr>
          <p:nvPr>
            <p:ph sz="quarter" idx="58"/>
          </p:nvPr>
        </p:nvSpPr>
        <p:spPr>
          <a:xfrm>
            <a:off x="440267" y="5366054"/>
            <a:ext cx="21031200" cy="5543550"/>
          </a:xfrm>
          <a:ln w="3175" cap="sq" cmpd="sng">
            <a:solidFill>
              <a:schemeClr val="tx1">
                <a:alpha val="50000"/>
              </a:schemeClr>
            </a:solidFill>
            <a:prstDash val="solid"/>
            <a:round/>
          </a:ln>
        </p:spPr>
        <p:txBody>
          <a:bodyPr lIns="261226" tIns="587758" rIns="11298016" bIns="261226" anchor="t" anchorCtr="0"/>
          <a:lstStyle>
            <a:lvl1pPr marL="205217" indent="-205217">
              <a:lnSpc>
                <a:spcPct val="95000"/>
              </a:lnSpc>
              <a:spcBef>
                <a:spcPts val="429"/>
              </a:spcBef>
              <a:defRPr sz="2600"/>
            </a:lvl1pPr>
            <a:lvl2pPr marL="569164" indent="-258505">
              <a:lnSpc>
                <a:spcPct val="95000"/>
              </a:lnSpc>
              <a:defRPr sz="2600"/>
            </a:lvl2pPr>
            <a:lvl3pPr marL="895696" indent="-190477">
              <a:lnSpc>
                <a:spcPct val="95000"/>
              </a:lnSpc>
              <a:defRPr sz="2600"/>
            </a:lvl3pPr>
            <a:lvl4pPr marL="1268714" indent="-248301">
              <a:lnSpc>
                <a:spcPct val="95000"/>
              </a:lnSpc>
              <a:defRPr sz="2600"/>
            </a:lvl4pPr>
            <a:lvl5pPr marL="1595246" indent="-255104">
              <a:lnSpc>
                <a:spcPct val="95000"/>
              </a:lnSpc>
              <a:defRPr sz="2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5" name="Content Placeholder 52"/>
          <p:cNvSpPr>
            <a:spLocks noGrp="1"/>
          </p:cNvSpPr>
          <p:nvPr>
            <p:ph sz="quarter" idx="57"/>
          </p:nvPr>
        </p:nvSpPr>
        <p:spPr>
          <a:xfrm>
            <a:off x="440267" y="11382242"/>
            <a:ext cx="21031200" cy="11563350"/>
          </a:xfrm>
          <a:ln w="3175" cap="sq" cmpd="sng">
            <a:solidFill>
              <a:schemeClr val="tx1">
                <a:alpha val="50000"/>
              </a:schemeClr>
            </a:solidFill>
            <a:prstDash val="solid"/>
            <a:round/>
          </a:ln>
        </p:spPr>
        <p:txBody>
          <a:bodyPr lIns="261226" tIns="587758" rIns="11298016" bIns="261226" anchor="t" anchorCtr="0"/>
          <a:lstStyle>
            <a:lvl1pPr marL="205217" indent="-205217">
              <a:lnSpc>
                <a:spcPct val="95000"/>
              </a:lnSpc>
              <a:spcBef>
                <a:spcPts val="429"/>
              </a:spcBef>
              <a:defRPr sz="2600"/>
            </a:lvl1pPr>
            <a:lvl2pPr marL="569164" indent="-258505">
              <a:lnSpc>
                <a:spcPct val="95000"/>
              </a:lnSpc>
              <a:defRPr sz="2600"/>
            </a:lvl2pPr>
            <a:lvl3pPr marL="895696" indent="-190477">
              <a:lnSpc>
                <a:spcPct val="95000"/>
              </a:lnSpc>
              <a:defRPr sz="2600"/>
            </a:lvl3pPr>
            <a:lvl4pPr marL="1268714" indent="-248301">
              <a:lnSpc>
                <a:spcPct val="95000"/>
              </a:lnSpc>
              <a:defRPr sz="2600"/>
            </a:lvl4pPr>
            <a:lvl5pPr marL="1595246" indent="-255104">
              <a:lnSpc>
                <a:spcPct val="95000"/>
              </a:lnSpc>
              <a:defRPr sz="2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8" name="Rectangle 27"/>
          <p:cNvSpPr/>
          <p:nvPr userDrawn="1"/>
        </p:nvSpPr>
        <p:spPr>
          <a:xfrm>
            <a:off x="0" y="4572000"/>
            <a:ext cx="21945600" cy="342900"/>
          </a:xfrm>
          <a:prstGeom prst="rect">
            <a:avLst/>
          </a:prstGeom>
          <a:solidFill>
            <a:srgbClr val="00583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67140" tIns="96713" rIns="193427" bIns="96713" rtlCol="0" anchor="ctr"/>
          <a:lstStyle/>
          <a:p>
            <a:pPr lvl="0" defTabSz="1934279"/>
            <a:endParaRPr lang="en-US" sz="1600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1112044"/>
            <a:ext cx="20726400" cy="1973978"/>
          </a:xfrm>
        </p:spPr>
        <p:txBody>
          <a:bodyPr anchor="b"/>
          <a:lstStyle>
            <a:lvl1pPr>
              <a:defRPr lang="en-US" sz="7100" b="1" kern="1200" cap="all" baseline="0" dirty="0">
                <a:solidFill>
                  <a:schemeClr val="tx1">
                    <a:lumMod val="50000"/>
                  </a:schemeClr>
                </a:solidFill>
                <a:latin typeface="+mj-lt"/>
                <a:ea typeface="ＭＳ Ｐゴシック" charset="0"/>
                <a:cs typeface="ＭＳ Ｐゴシック" charset="0"/>
              </a:defRPr>
            </a:lvl1pPr>
          </a:lstStyle>
          <a:p>
            <a:r>
              <a:rPr lang="en-US" dirty="0" smtClean="0"/>
              <a:t>BASIC CONTENT SLIDE</a:t>
            </a:r>
            <a:br>
              <a:rPr lang="en-US" dirty="0" smtClean="0"/>
            </a:br>
            <a:r>
              <a:rPr lang="en-US" dirty="0" smtClean="0"/>
              <a:t>one or two lines for headline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26" hasCustomPrompt="1"/>
          </p:nvPr>
        </p:nvSpPr>
        <p:spPr>
          <a:xfrm>
            <a:off x="609600" y="3392906"/>
            <a:ext cx="20733809" cy="1042493"/>
          </a:xfrm>
        </p:spPr>
        <p:txBody>
          <a:bodyPr bIns="0" anchor="t">
            <a:normAutofit/>
          </a:bodyPr>
          <a:lstStyle>
            <a:lvl1pPr marL="0" marR="0" indent="0" algn="l" defTabSz="1160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 sz="3100">
                <a:solidFill>
                  <a:schemeClr val="tx1">
                    <a:lumMod val="50000"/>
                  </a:schemeClr>
                </a:solidFill>
              </a:defRPr>
            </a:lvl1pPr>
            <a:lvl2pPr marL="721451" indent="0">
              <a:buNone/>
              <a:defRPr/>
            </a:lvl2pPr>
            <a:lvl3pPr marL="1563814" indent="0">
              <a:buNone/>
              <a:defRPr/>
            </a:lvl3pPr>
            <a:lvl4pPr marL="2325574" indent="0">
              <a:buNone/>
              <a:defRPr/>
            </a:lvl4pPr>
            <a:lvl5pPr marL="3047025" indent="0">
              <a:buNone/>
              <a:defRPr/>
            </a:lvl5pPr>
          </a:lstStyle>
          <a:p>
            <a:pPr lvl="0"/>
            <a:r>
              <a:rPr lang="en-US" dirty="0" smtClean="0"/>
              <a:t>Click to edit Researcher Names</a:t>
            </a:r>
          </a:p>
        </p:txBody>
      </p:sp>
      <p:sp>
        <p:nvSpPr>
          <p:cNvPr id="26" name="Rectangle 25"/>
          <p:cNvSpPr/>
          <p:nvPr userDrawn="1"/>
        </p:nvSpPr>
        <p:spPr>
          <a:xfrm>
            <a:off x="0" y="30773125"/>
            <a:ext cx="21945600" cy="342900"/>
          </a:xfrm>
          <a:prstGeom prst="rect">
            <a:avLst/>
          </a:prstGeom>
          <a:solidFill>
            <a:srgbClr val="00583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67140" tIns="96713" rIns="193427" bIns="96713" rtlCol="0" anchor="ctr"/>
          <a:lstStyle/>
          <a:p>
            <a:pPr lvl="0" defTabSz="1934279"/>
            <a:endParaRPr lang="en-US" sz="1600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457109" y="30930659"/>
            <a:ext cx="21433039" cy="1785912"/>
            <a:chOff x="685664" y="41240878"/>
            <a:chExt cx="32149558" cy="2381216"/>
          </a:xfrm>
        </p:grpSpPr>
        <p:pic>
          <p:nvPicPr>
            <p:cNvPr id="24" name="Picture 2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5664" y="41948701"/>
              <a:ext cx="4084178" cy="10205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4" name="TextBox 43"/>
            <p:cNvSpPr txBox="1"/>
            <p:nvPr userDrawn="1"/>
          </p:nvSpPr>
          <p:spPr>
            <a:xfrm>
              <a:off x="4824126" y="41909030"/>
              <a:ext cx="9799339" cy="957481"/>
            </a:xfrm>
            <a:prstGeom prst="rect">
              <a:avLst/>
            </a:prstGeom>
            <a:noFill/>
          </p:spPr>
          <p:txBody>
            <a:bodyPr wrap="square" lIns="162526" tIns="162526" rIns="325053" bIns="0" rtlCol="0" anchor="b">
              <a:spAutoFit/>
            </a:bodyPr>
            <a:lstStyle/>
            <a:p>
              <a:pPr marL="0" marR="0" indent="0" algn="l" defTabSz="2321546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800" dirty="0" smtClean="0"/>
                <a:t>Argonne National Laboratory is a U.S. Department of Energy laboratory managed by </a:t>
              </a:r>
              <a:r>
                <a:rPr lang="en-US" sz="1800" dirty="0" err="1" smtClean="0"/>
                <a:t>UChicago</a:t>
              </a:r>
              <a:r>
                <a:rPr lang="en-US" sz="1800" dirty="0" smtClean="0"/>
                <a:t> Argonne, LLC.</a:t>
              </a:r>
            </a:p>
          </p:txBody>
        </p:sp>
        <p:pic>
          <p:nvPicPr>
            <p:cNvPr id="45" name="Picture 2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26749890" y="41240878"/>
              <a:ext cx="6085332" cy="23812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9" name="Content Placeholder 52"/>
          <p:cNvSpPr>
            <a:spLocks noGrp="1"/>
          </p:cNvSpPr>
          <p:nvPr>
            <p:ph sz="quarter" idx="44"/>
          </p:nvPr>
        </p:nvSpPr>
        <p:spPr>
          <a:xfrm>
            <a:off x="440267" y="23433983"/>
            <a:ext cx="8534400" cy="5600700"/>
          </a:xfrm>
          <a:ln w="3175" cap="sq" cmpd="sng">
            <a:solidFill>
              <a:schemeClr val="tx1">
                <a:alpha val="50000"/>
              </a:schemeClr>
            </a:solidFill>
            <a:prstDash val="solid"/>
            <a:round/>
          </a:ln>
        </p:spPr>
        <p:txBody>
          <a:bodyPr lIns="261226" tIns="587758" rIns="261226" bIns="261226" anchor="t" anchorCtr="0"/>
          <a:lstStyle>
            <a:lvl1pPr marL="205217" indent="-205217">
              <a:lnSpc>
                <a:spcPct val="95000"/>
              </a:lnSpc>
              <a:spcBef>
                <a:spcPts val="214"/>
              </a:spcBef>
              <a:defRPr sz="2600"/>
            </a:lvl1pPr>
            <a:lvl2pPr marL="569164" indent="-258505">
              <a:lnSpc>
                <a:spcPct val="95000"/>
              </a:lnSpc>
              <a:defRPr sz="2600"/>
            </a:lvl2pPr>
            <a:lvl3pPr marL="895696" indent="-190477">
              <a:lnSpc>
                <a:spcPct val="95000"/>
              </a:lnSpc>
              <a:defRPr sz="2600"/>
            </a:lvl3pPr>
            <a:lvl4pPr marL="1268714" indent="-248301">
              <a:lnSpc>
                <a:spcPct val="95000"/>
              </a:lnSpc>
              <a:defRPr sz="2600"/>
            </a:lvl4pPr>
            <a:lvl5pPr marL="1595246" indent="-255104">
              <a:lnSpc>
                <a:spcPct val="95000"/>
              </a:lnSpc>
              <a:defRPr sz="2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1" name="Text Placeholder 17"/>
          <p:cNvSpPr>
            <a:spLocks noGrp="1"/>
          </p:cNvSpPr>
          <p:nvPr>
            <p:ph type="body" sz="quarter" idx="39" hasCustomPrompt="1"/>
          </p:nvPr>
        </p:nvSpPr>
        <p:spPr>
          <a:xfrm>
            <a:off x="457200" y="29491883"/>
            <a:ext cx="21014267" cy="990600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600" b="1" i="1"/>
            </a:lvl1pPr>
            <a:lvl2pPr marL="721451" indent="0">
              <a:buNone/>
              <a:defRPr sz="2600" b="1"/>
            </a:lvl2pPr>
            <a:lvl3pPr marL="1563814" indent="0">
              <a:buNone/>
              <a:defRPr sz="2600" b="1"/>
            </a:lvl3pPr>
            <a:lvl4pPr marL="2325574" indent="0">
              <a:buNone/>
              <a:defRPr sz="2600" b="1"/>
            </a:lvl4pPr>
            <a:lvl5pPr marL="3047025" indent="0">
              <a:buNone/>
              <a:defRPr sz="2600" b="1"/>
            </a:lvl5pPr>
          </a:lstStyle>
          <a:p>
            <a:pPr lvl="0"/>
            <a:r>
              <a:rPr lang="en-US" dirty="0" smtClean="0"/>
              <a:t>Recent and relevant publications go here</a:t>
            </a:r>
          </a:p>
        </p:txBody>
      </p:sp>
      <p:sp>
        <p:nvSpPr>
          <p:cNvPr id="52" name="Text Placeholder 46"/>
          <p:cNvSpPr>
            <a:spLocks noGrp="1"/>
          </p:cNvSpPr>
          <p:nvPr>
            <p:ph type="body" sz="quarter" idx="40" hasCustomPrompt="1"/>
          </p:nvPr>
        </p:nvSpPr>
        <p:spPr>
          <a:xfrm>
            <a:off x="442885" y="23433983"/>
            <a:ext cx="8519082" cy="699147"/>
          </a:xfrm>
          <a:noFill/>
        </p:spPr>
        <p:txBody>
          <a:bodyPr lIns="261226" tIns="130613" rIns="65306" bIns="32653" anchor="t" anchorCtr="0"/>
          <a:lstStyle>
            <a:lvl1pPr marL="0" indent="0">
              <a:buNone/>
              <a:defRPr sz="3100" b="1">
                <a:solidFill>
                  <a:srgbClr val="232425"/>
                </a:solidFill>
              </a:defRPr>
            </a:lvl1pPr>
            <a:lvl2pPr marL="721451" indent="0">
              <a:buNone/>
              <a:defRPr sz="2600" b="1">
                <a:solidFill>
                  <a:schemeClr val="bg1"/>
                </a:solidFill>
              </a:defRPr>
            </a:lvl2pPr>
            <a:lvl3pPr marL="1563814" indent="0">
              <a:buNone/>
              <a:defRPr sz="2600" b="1">
                <a:solidFill>
                  <a:schemeClr val="bg1"/>
                </a:solidFill>
              </a:defRPr>
            </a:lvl3pPr>
            <a:lvl4pPr marL="2325574" indent="0">
              <a:buNone/>
              <a:defRPr sz="2600" b="1">
                <a:solidFill>
                  <a:schemeClr val="bg1"/>
                </a:solidFill>
              </a:defRPr>
            </a:lvl4pPr>
            <a:lvl5pPr marL="3047025" indent="0">
              <a:buNone/>
              <a:defRPr sz="26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53" name="Text Placeholder 46"/>
          <p:cNvSpPr>
            <a:spLocks noGrp="1"/>
          </p:cNvSpPr>
          <p:nvPr>
            <p:ph type="body" sz="quarter" idx="41" hasCustomPrompt="1"/>
          </p:nvPr>
        </p:nvSpPr>
        <p:spPr>
          <a:xfrm>
            <a:off x="9391765" y="23433983"/>
            <a:ext cx="12101180" cy="699147"/>
          </a:xfrm>
          <a:noFill/>
        </p:spPr>
        <p:txBody>
          <a:bodyPr lIns="261226" tIns="130613" rIns="65306" bIns="32653" anchor="t" anchorCtr="0"/>
          <a:lstStyle>
            <a:lvl1pPr marL="0" indent="0">
              <a:buNone/>
              <a:defRPr sz="3100" b="1">
                <a:solidFill>
                  <a:srgbClr val="232425"/>
                </a:solidFill>
              </a:defRPr>
            </a:lvl1pPr>
            <a:lvl2pPr marL="721451" indent="0">
              <a:buNone/>
              <a:defRPr sz="2600" b="1">
                <a:solidFill>
                  <a:schemeClr val="bg1"/>
                </a:solidFill>
              </a:defRPr>
            </a:lvl2pPr>
            <a:lvl3pPr marL="1563814" indent="0">
              <a:buNone/>
              <a:defRPr sz="2600" b="1">
                <a:solidFill>
                  <a:schemeClr val="bg1"/>
                </a:solidFill>
              </a:defRPr>
            </a:lvl3pPr>
            <a:lvl4pPr marL="2325574" indent="0">
              <a:buNone/>
              <a:defRPr sz="2600" b="1">
                <a:solidFill>
                  <a:schemeClr val="bg1"/>
                </a:solidFill>
              </a:defRPr>
            </a:lvl4pPr>
            <a:lvl5pPr marL="3047025" indent="0">
              <a:buNone/>
              <a:defRPr sz="26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54" name="Text Placeholder 46"/>
          <p:cNvSpPr>
            <a:spLocks noGrp="1"/>
          </p:cNvSpPr>
          <p:nvPr>
            <p:ph type="body" sz="quarter" idx="42" hasCustomPrompt="1"/>
          </p:nvPr>
        </p:nvSpPr>
        <p:spPr>
          <a:xfrm>
            <a:off x="440267" y="11382241"/>
            <a:ext cx="21045515" cy="744179"/>
          </a:xfrm>
          <a:noFill/>
        </p:spPr>
        <p:txBody>
          <a:bodyPr lIns="261226" tIns="130613" rIns="65306" bIns="32653" anchor="t" anchorCtr="0"/>
          <a:lstStyle>
            <a:lvl1pPr marL="0" indent="0">
              <a:buNone/>
              <a:defRPr sz="3100" b="1">
                <a:solidFill>
                  <a:srgbClr val="232425"/>
                </a:solidFill>
              </a:defRPr>
            </a:lvl1pPr>
            <a:lvl2pPr marL="721451" indent="0">
              <a:buNone/>
              <a:defRPr sz="2600" b="1">
                <a:solidFill>
                  <a:schemeClr val="bg1"/>
                </a:solidFill>
              </a:defRPr>
            </a:lvl2pPr>
            <a:lvl3pPr marL="1563814" indent="0">
              <a:buNone/>
              <a:defRPr sz="2600" b="1">
                <a:solidFill>
                  <a:schemeClr val="bg1"/>
                </a:solidFill>
              </a:defRPr>
            </a:lvl3pPr>
            <a:lvl4pPr marL="2325574" indent="0">
              <a:buNone/>
              <a:defRPr sz="2600" b="1">
                <a:solidFill>
                  <a:schemeClr val="bg1"/>
                </a:solidFill>
              </a:defRPr>
            </a:lvl4pPr>
            <a:lvl5pPr marL="3047025" indent="0">
              <a:buNone/>
              <a:defRPr sz="26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55" name="Text Placeholder 46"/>
          <p:cNvSpPr>
            <a:spLocks noGrp="1"/>
          </p:cNvSpPr>
          <p:nvPr>
            <p:ph type="body" sz="quarter" idx="43" hasCustomPrompt="1"/>
          </p:nvPr>
        </p:nvSpPr>
        <p:spPr>
          <a:xfrm>
            <a:off x="440267" y="5366054"/>
            <a:ext cx="21045515" cy="666088"/>
          </a:xfrm>
          <a:noFill/>
        </p:spPr>
        <p:txBody>
          <a:bodyPr lIns="261226" tIns="130613" rIns="65306" bIns="32653" anchor="t" anchorCtr="0"/>
          <a:lstStyle>
            <a:lvl1pPr marL="0" indent="0">
              <a:buNone/>
              <a:defRPr sz="3100" b="1">
                <a:solidFill>
                  <a:srgbClr val="232425"/>
                </a:solidFill>
              </a:defRPr>
            </a:lvl1pPr>
            <a:lvl2pPr marL="721451" indent="0">
              <a:buNone/>
              <a:defRPr sz="2600" b="1">
                <a:solidFill>
                  <a:schemeClr val="bg1"/>
                </a:solidFill>
              </a:defRPr>
            </a:lvl2pPr>
            <a:lvl3pPr marL="1563814" indent="0">
              <a:buNone/>
              <a:defRPr sz="2600" b="1">
                <a:solidFill>
                  <a:schemeClr val="bg1"/>
                </a:solidFill>
              </a:defRPr>
            </a:lvl3pPr>
            <a:lvl4pPr marL="2325574" indent="0">
              <a:buNone/>
              <a:defRPr sz="2600" b="1">
                <a:solidFill>
                  <a:schemeClr val="bg1"/>
                </a:solidFill>
              </a:defRPr>
            </a:lvl4pPr>
            <a:lvl5pPr marL="3047025" indent="0">
              <a:buNone/>
              <a:defRPr sz="26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56" name="Picture Placeholder 5"/>
          <p:cNvSpPr>
            <a:spLocks noGrp="1"/>
          </p:cNvSpPr>
          <p:nvPr>
            <p:ph type="pic" sz="quarter" idx="50" hasCustomPrompt="1"/>
          </p:nvPr>
        </p:nvSpPr>
        <p:spPr>
          <a:xfrm>
            <a:off x="777426" y="14950446"/>
            <a:ext cx="4769403" cy="3555206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Click to add image</a:t>
            </a:r>
            <a:endParaRPr lang="en-US" dirty="0"/>
          </a:p>
        </p:txBody>
      </p:sp>
      <p:sp>
        <p:nvSpPr>
          <p:cNvPr id="57" name="Picture Placeholder 5"/>
          <p:cNvSpPr>
            <a:spLocks noGrp="1"/>
          </p:cNvSpPr>
          <p:nvPr>
            <p:ph type="pic" sz="quarter" idx="51" hasCustomPrompt="1"/>
          </p:nvPr>
        </p:nvSpPr>
        <p:spPr>
          <a:xfrm>
            <a:off x="5970148" y="14950446"/>
            <a:ext cx="4769403" cy="3555206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Click to add image</a:t>
            </a:r>
            <a:endParaRPr lang="en-US" dirty="0"/>
          </a:p>
        </p:txBody>
      </p:sp>
      <p:sp>
        <p:nvSpPr>
          <p:cNvPr id="58" name="Picture Placeholder 5"/>
          <p:cNvSpPr>
            <a:spLocks noGrp="1"/>
          </p:cNvSpPr>
          <p:nvPr>
            <p:ph type="pic" sz="quarter" idx="52" hasCustomPrompt="1"/>
          </p:nvPr>
        </p:nvSpPr>
        <p:spPr>
          <a:xfrm>
            <a:off x="11175641" y="6029325"/>
            <a:ext cx="10089123" cy="4700365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Click to add image</a:t>
            </a:r>
            <a:endParaRPr lang="en-US" dirty="0"/>
          </a:p>
        </p:txBody>
      </p:sp>
      <p:sp>
        <p:nvSpPr>
          <p:cNvPr id="59" name="Picture Placeholder 5"/>
          <p:cNvSpPr>
            <a:spLocks noGrp="1"/>
          </p:cNvSpPr>
          <p:nvPr>
            <p:ph type="pic" sz="quarter" idx="53" hasCustomPrompt="1"/>
          </p:nvPr>
        </p:nvSpPr>
        <p:spPr>
          <a:xfrm>
            <a:off x="11344968" y="18945226"/>
            <a:ext cx="4769403" cy="3818294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Click to add image</a:t>
            </a:r>
            <a:endParaRPr lang="en-US" dirty="0"/>
          </a:p>
        </p:txBody>
      </p:sp>
      <p:sp>
        <p:nvSpPr>
          <p:cNvPr id="60" name="Picture Placeholder 5"/>
          <p:cNvSpPr>
            <a:spLocks noGrp="1"/>
          </p:cNvSpPr>
          <p:nvPr>
            <p:ph type="pic" sz="quarter" idx="54" hasCustomPrompt="1"/>
          </p:nvPr>
        </p:nvSpPr>
        <p:spPr>
          <a:xfrm>
            <a:off x="16537690" y="18945226"/>
            <a:ext cx="4769403" cy="3818294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Click to add image</a:t>
            </a:r>
            <a:endParaRPr lang="en-US" dirty="0"/>
          </a:p>
        </p:txBody>
      </p:sp>
      <p:sp>
        <p:nvSpPr>
          <p:cNvPr id="61" name="Picture Placeholder 5"/>
          <p:cNvSpPr>
            <a:spLocks noGrp="1"/>
          </p:cNvSpPr>
          <p:nvPr>
            <p:ph type="pic" sz="quarter" idx="55" hasCustomPrompt="1"/>
          </p:nvPr>
        </p:nvSpPr>
        <p:spPr>
          <a:xfrm>
            <a:off x="11344968" y="12109364"/>
            <a:ext cx="9933903" cy="6396288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Click to add image</a:t>
            </a:r>
            <a:endParaRPr lang="en-US" dirty="0"/>
          </a:p>
        </p:txBody>
      </p:sp>
      <p:sp>
        <p:nvSpPr>
          <p:cNvPr id="27" name="Content Placeholder 52"/>
          <p:cNvSpPr>
            <a:spLocks noGrp="1"/>
          </p:cNvSpPr>
          <p:nvPr>
            <p:ph sz="quarter" idx="56"/>
          </p:nvPr>
        </p:nvSpPr>
        <p:spPr>
          <a:xfrm>
            <a:off x="9381067" y="23433983"/>
            <a:ext cx="12107333" cy="5600700"/>
          </a:xfrm>
          <a:ln w="3175" cap="sq" cmpd="sng">
            <a:solidFill>
              <a:schemeClr val="tx1">
                <a:alpha val="50000"/>
              </a:schemeClr>
            </a:solidFill>
            <a:prstDash val="solid"/>
            <a:round/>
          </a:ln>
        </p:spPr>
        <p:txBody>
          <a:bodyPr lIns="261226" tIns="587758" rIns="261226" bIns="261226" anchor="t" anchorCtr="0"/>
          <a:lstStyle>
            <a:lvl1pPr marL="205217" indent="-205217">
              <a:lnSpc>
                <a:spcPct val="95000"/>
              </a:lnSpc>
              <a:spcBef>
                <a:spcPts val="214"/>
              </a:spcBef>
              <a:defRPr sz="2600"/>
            </a:lvl1pPr>
            <a:lvl2pPr marL="569164" indent="-258505">
              <a:lnSpc>
                <a:spcPct val="95000"/>
              </a:lnSpc>
              <a:defRPr sz="2600"/>
            </a:lvl2pPr>
            <a:lvl3pPr marL="895696" indent="-190477">
              <a:lnSpc>
                <a:spcPct val="95000"/>
              </a:lnSpc>
              <a:defRPr sz="2600"/>
            </a:lvl3pPr>
            <a:lvl4pPr marL="1268714" indent="-248301">
              <a:lnSpc>
                <a:spcPct val="95000"/>
              </a:lnSpc>
              <a:defRPr sz="2600"/>
            </a:lvl4pPr>
            <a:lvl5pPr marL="1595246" indent="-255104">
              <a:lnSpc>
                <a:spcPct val="95000"/>
              </a:lnSpc>
              <a:defRPr sz="2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5274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5" y="1318266"/>
            <a:ext cx="20094962" cy="397895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 dirty="0" smtClean="0"/>
              <a:t>Headline in all caps </a:t>
            </a:r>
            <a:r>
              <a:rPr lang="en-US" dirty="0" err="1" smtClean="0"/>
              <a:t>28pt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preferred as one or two lines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5" y="8159978"/>
            <a:ext cx="20094962" cy="21229321"/>
          </a:xfrm>
          <a:prstGeom prst="rect">
            <a:avLst/>
          </a:prstGeom>
        </p:spPr>
        <p:txBody>
          <a:bodyPr vert="horz" lIns="0" tIns="0" rIns="0" bIns="116076" rtlCol="0">
            <a:noAutofit/>
          </a:bodyPr>
          <a:lstStyle/>
          <a:p>
            <a:pPr lvl="0"/>
            <a:r>
              <a:rPr lang="en-US" dirty="0" smtClean="0"/>
              <a:t>Click to add 1st-level bullet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35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5" r:id="rId1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160774" rtl="0" eaLnBrk="1" latinLnBrk="0" hangingPunct="1">
        <a:lnSpc>
          <a:spcPct val="95000"/>
        </a:lnSpc>
        <a:spcBef>
          <a:spcPct val="0"/>
        </a:spcBef>
        <a:buNone/>
        <a:defRPr sz="7100" b="1" i="0" kern="1200" cap="all" baseline="0">
          <a:solidFill>
            <a:schemeClr val="tx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439323" indent="-439323" algn="l" defTabSz="1160774" rtl="0" eaLnBrk="1" latinLnBrk="0" hangingPunct="1">
        <a:spcBef>
          <a:spcPts val="1521"/>
        </a:spcBef>
        <a:spcAft>
          <a:spcPts val="0"/>
        </a:spcAft>
        <a:buFont typeface="Wingdings" pitchFamily="2" charset="2"/>
        <a:buChar char="§"/>
        <a:defRPr sz="3300" kern="1200" baseline="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1pPr>
      <a:lvl2pPr marL="1321990" indent="-600539" algn="l" defTabSz="1160774" rtl="0" eaLnBrk="1" latinLnBrk="0" hangingPunct="1">
        <a:spcBef>
          <a:spcPts val="0"/>
        </a:spcBef>
        <a:spcAft>
          <a:spcPts val="0"/>
        </a:spcAft>
        <a:buFont typeface="Arial"/>
        <a:buChar char="–"/>
        <a:defRPr sz="3300" kern="120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2pPr>
      <a:lvl3pPr marL="2039410" indent="-475596" algn="l" defTabSz="1160774" rtl="0" eaLnBrk="1" latinLnBrk="0" hangingPunct="1">
        <a:spcBef>
          <a:spcPts val="0"/>
        </a:spcBef>
        <a:spcAft>
          <a:spcPts val="0"/>
        </a:spcAft>
        <a:buFont typeface="Arial"/>
        <a:buChar char="•"/>
        <a:defRPr sz="3300" kern="120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3pPr>
      <a:lvl4pPr marL="2760864" indent="-435290" algn="l" defTabSz="1160774" rtl="0" eaLnBrk="1" latinLnBrk="0" hangingPunct="1">
        <a:spcBef>
          <a:spcPts val="0"/>
        </a:spcBef>
        <a:spcAft>
          <a:spcPts val="0"/>
        </a:spcAft>
        <a:buFont typeface="Arial"/>
        <a:buChar char="–"/>
        <a:defRPr sz="3100" kern="120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4pPr>
      <a:lvl5pPr marL="3482315" indent="-435290" algn="l" defTabSz="1160774" rtl="0" eaLnBrk="1" latinLnBrk="0" hangingPunct="1">
        <a:spcBef>
          <a:spcPts val="0"/>
        </a:spcBef>
        <a:spcAft>
          <a:spcPts val="0"/>
        </a:spcAft>
        <a:buFont typeface="Arial"/>
        <a:buChar char="»"/>
        <a:defRPr sz="3100" kern="120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5pPr>
      <a:lvl6pPr marL="6384248" indent="-580385" algn="l" defTabSz="1160774" rtl="0" eaLnBrk="1" latinLnBrk="0" hangingPunct="1">
        <a:spcBef>
          <a:spcPct val="20000"/>
        </a:spcBef>
        <a:buFont typeface="Arial"/>
        <a:buChar char="•"/>
        <a:defRPr sz="5100" kern="1200">
          <a:solidFill>
            <a:schemeClr val="tx1"/>
          </a:solidFill>
          <a:latin typeface="+mn-lt"/>
          <a:ea typeface="+mn-ea"/>
          <a:cs typeface="+mn-cs"/>
        </a:defRPr>
      </a:lvl6pPr>
      <a:lvl7pPr marL="7545019" indent="-580385" algn="l" defTabSz="1160774" rtl="0" eaLnBrk="1" latinLnBrk="0" hangingPunct="1">
        <a:spcBef>
          <a:spcPct val="20000"/>
        </a:spcBef>
        <a:buFont typeface="Arial"/>
        <a:buChar char="•"/>
        <a:defRPr sz="5100" kern="1200">
          <a:solidFill>
            <a:schemeClr val="tx1"/>
          </a:solidFill>
          <a:latin typeface="+mn-lt"/>
          <a:ea typeface="+mn-ea"/>
          <a:cs typeface="+mn-cs"/>
        </a:defRPr>
      </a:lvl7pPr>
      <a:lvl8pPr marL="8705794" indent="-580385" algn="l" defTabSz="1160774" rtl="0" eaLnBrk="1" latinLnBrk="0" hangingPunct="1">
        <a:spcBef>
          <a:spcPct val="20000"/>
        </a:spcBef>
        <a:buFont typeface="Arial"/>
        <a:buChar char="•"/>
        <a:defRPr sz="5100" kern="1200">
          <a:solidFill>
            <a:schemeClr val="tx1"/>
          </a:solidFill>
          <a:latin typeface="+mn-lt"/>
          <a:ea typeface="+mn-ea"/>
          <a:cs typeface="+mn-cs"/>
        </a:defRPr>
      </a:lvl8pPr>
      <a:lvl9pPr marL="9866565" indent="-580385" algn="l" defTabSz="1160774" rtl="0" eaLnBrk="1" latinLnBrk="0" hangingPunct="1">
        <a:spcBef>
          <a:spcPct val="20000"/>
        </a:spcBef>
        <a:buFont typeface="Arial"/>
        <a:buChar char="•"/>
        <a:defRPr sz="5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60774" rtl="0" eaLnBrk="1" latinLnBrk="0" hangingPunct="1">
        <a:defRPr sz="4600" kern="1200">
          <a:solidFill>
            <a:schemeClr val="tx1"/>
          </a:solidFill>
          <a:latin typeface="+mn-lt"/>
          <a:ea typeface="+mn-ea"/>
          <a:cs typeface="+mn-cs"/>
        </a:defRPr>
      </a:lvl1pPr>
      <a:lvl2pPr marL="1160774" algn="l" defTabSz="1160774" rtl="0" eaLnBrk="1" latinLnBrk="0" hangingPunct="1">
        <a:defRPr sz="4600" kern="1200">
          <a:solidFill>
            <a:schemeClr val="tx1"/>
          </a:solidFill>
          <a:latin typeface="+mn-lt"/>
          <a:ea typeface="+mn-ea"/>
          <a:cs typeface="+mn-cs"/>
        </a:defRPr>
      </a:lvl2pPr>
      <a:lvl3pPr marL="2321546" algn="l" defTabSz="1160774" rtl="0" eaLnBrk="1" latinLnBrk="0" hangingPunct="1">
        <a:defRPr sz="4600" kern="1200">
          <a:solidFill>
            <a:schemeClr val="tx1"/>
          </a:solidFill>
          <a:latin typeface="+mn-lt"/>
          <a:ea typeface="+mn-ea"/>
          <a:cs typeface="+mn-cs"/>
        </a:defRPr>
      </a:lvl3pPr>
      <a:lvl4pPr marL="3482315" algn="l" defTabSz="1160774" rtl="0" eaLnBrk="1" latinLnBrk="0" hangingPunct="1">
        <a:defRPr sz="4600" kern="1200">
          <a:solidFill>
            <a:schemeClr val="tx1"/>
          </a:solidFill>
          <a:latin typeface="+mn-lt"/>
          <a:ea typeface="+mn-ea"/>
          <a:cs typeface="+mn-cs"/>
        </a:defRPr>
      </a:lvl4pPr>
      <a:lvl5pPr marL="4643089" algn="l" defTabSz="1160774" rtl="0" eaLnBrk="1" latinLnBrk="0" hangingPunct="1">
        <a:defRPr sz="4600" kern="1200">
          <a:solidFill>
            <a:schemeClr val="tx1"/>
          </a:solidFill>
          <a:latin typeface="+mn-lt"/>
          <a:ea typeface="+mn-ea"/>
          <a:cs typeface="+mn-cs"/>
        </a:defRPr>
      </a:lvl5pPr>
      <a:lvl6pPr marL="5803861" algn="l" defTabSz="1160774" rtl="0" eaLnBrk="1" latinLnBrk="0" hangingPunct="1">
        <a:defRPr sz="4600" kern="1200">
          <a:solidFill>
            <a:schemeClr val="tx1"/>
          </a:solidFill>
          <a:latin typeface="+mn-lt"/>
          <a:ea typeface="+mn-ea"/>
          <a:cs typeface="+mn-cs"/>
        </a:defRPr>
      </a:lvl6pPr>
      <a:lvl7pPr marL="6964635" algn="l" defTabSz="1160774" rtl="0" eaLnBrk="1" latinLnBrk="0" hangingPunct="1">
        <a:defRPr sz="4600" kern="1200">
          <a:solidFill>
            <a:schemeClr val="tx1"/>
          </a:solidFill>
          <a:latin typeface="+mn-lt"/>
          <a:ea typeface="+mn-ea"/>
          <a:cs typeface="+mn-cs"/>
        </a:defRPr>
      </a:lvl7pPr>
      <a:lvl8pPr marL="8125406" algn="l" defTabSz="1160774" rtl="0" eaLnBrk="1" latinLnBrk="0" hangingPunct="1">
        <a:defRPr sz="4600" kern="1200">
          <a:solidFill>
            <a:schemeClr val="tx1"/>
          </a:solidFill>
          <a:latin typeface="+mn-lt"/>
          <a:ea typeface="+mn-ea"/>
          <a:cs typeface="+mn-cs"/>
        </a:defRPr>
      </a:lvl8pPr>
      <a:lvl9pPr marL="9286178" algn="l" defTabSz="1160774" rtl="0" eaLnBrk="1" latinLnBrk="0" hangingPunct="1">
        <a:defRPr sz="4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7"/>
          <p:cNvSpPr>
            <a:spLocks noGrp="1"/>
          </p:cNvSpPr>
          <p:nvPr>
            <p:ph sz="quarter" idx="58"/>
          </p:nvPr>
        </p:nvSpPr>
        <p:spPr/>
        <p:txBody>
          <a:bodyPr/>
          <a:lstStyle/>
          <a:p>
            <a:endParaRPr lang="en-US" sz="3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welding power supply is a device that provides  electric current to perform a fusion of materials(usually metals or thermoplastics) by melting them, which requires a high current and high voltage.</a:t>
            </a:r>
          </a:p>
          <a:p>
            <a:endParaRPr lang="en-US" dirty="0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57"/>
          </p:nvPr>
        </p:nvSpPr>
        <p:spPr/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r>
              <a:rPr lang="en-US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 goal of this project </a:t>
            </a:r>
            <a:r>
              <a:rPr lang="en-US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was 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design 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AC-DC power supply that takes a wide range of AC input voltages to supply a </a:t>
            </a:r>
            <a:r>
              <a:rPr lang="en-US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steady output 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DC voltage to be used in welding machines. 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 is designed to generate a 14.4-kilowatt power supply that will operate on both single phase and three phase inputs, with emphasis on cost and reliability. The </a:t>
            </a:r>
            <a:r>
              <a:rPr lang="en-US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generation 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self-configuring power </a:t>
            </a:r>
            <a:r>
              <a:rPr lang="en-US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supply 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implemented with </a:t>
            </a:r>
            <a:r>
              <a:rPr lang="en-US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two 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rectifier stages to enable the system to operate on </a:t>
            </a:r>
            <a:r>
              <a:rPr lang="en-US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single 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three phase line </a:t>
            </a:r>
            <a:r>
              <a:rPr lang="en-US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voltage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The focus of this project is the power supply input rectifier stage, DC-DC buck-boost converter, and the control </a:t>
            </a:r>
            <a:r>
              <a:rPr lang="en-US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unit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shown in the block diagram.</a:t>
            </a:r>
            <a:endParaRPr lang="en-US" sz="3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47484A">
                    <a:lumMod val="50000"/>
                  </a:srgbClr>
                </a:solidFill>
              </a:rPr>
              <a:t>The Design of AC – DC Converter Power Supply for Welding </a:t>
            </a:r>
            <a:r>
              <a:rPr lang="en-US" dirty="0" smtClean="0">
                <a:solidFill>
                  <a:srgbClr val="47484A">
                    <a:lumMod val="50000"/>
                  </a:srgbClr>
                </a:solidFill>
              </a:rPr>
              <a:t>Machines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6"/>
          </p:nvPr>
        </p:nvSpPr>
        <p:spPr>
          <a:xfrm>
            <a:off x="778042" y="3753853"/>
            <a:ext cx="20733809" cy="1042493"/>
          </a:xfrm>
        </p:spPr>
        <p:txBody>
          <a:bodyPr/>
          <a:lstStyle/>
          <a:p>
            <a:pPr algn="ctr"/>
            <a:r>
              <a:rPr lang="en-US" dirty="0"/>
              <a:t>Serge </a:t>
            </a:r>
            <a:r>
              <a:rPr lang="en-US" dirty="0" err="1" smtClean="0"/>
              <a:t>Iragena</a:t>
            </a:r>
            <a:r>
              <a:rPr lang="en-US" dirty="0" smtClean="0"/>
              <a:t>, Electrical Engineering, University </a:t>
            </a:r>
            <a:r>
              <a:rPr lang="en-US" dirty="0"/>
              <a:t>of Maryland Eastern Shore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44"/>
          </p:nvPr>
        </p:nvSpPr>
        <p:spPr/>
        <p:txBody>
          <a:bodyPr/>
          <a:lstStyle/>
          <a:p>
            <a:endParaRPr lang="en-US" sz="3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 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voltage range: 120V – 600V</a:t>
            </a:r>
          </a:p>
          <a:p>
            <a:endParaRPr lang="en-US" sz="3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Single/three phase</a:t>
            </a:r>
          </a:p>
          <a:p>
            <a:endParaRPr lang="en-US" sz="3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DC output voltage: 285V</a:t>
            </a:r>
          </a:p>
          <a:p>
            <a:endParaRPr lang="en-US" sz="3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current: 50A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r>
              <a:rPr lang="en-US" dirty="0" smtClean="0"/>
              <a:t>ENGE 476 -Senior Design, Fall 2018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40"/>
          </p:nvPr>
        </p:nvSpPr>
        <p:spPr>
          <a:xfrm>
            <a:off x="474417" y="23512810"/>
            <a:ext cx="8519082" cy="699147"/>
          </a:xfrm>
        </p:spPr>
        <p:txBody>
          <a:bodyPr/>
          <a:lstStyle/>
          <a:p>
            <a:r>
              <a:rPr lang="en-US" sz="3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REQUIREMENTS</a:t>
            </a:r>
          </a:p>
          <a:p>
            <a:pPr>
              <a:lnSpc>
                <a:spcPct val="95000"/>
              </a:lnSpc>
              <a:spcBef>
                <a:spcPts val="429"/>
              </a:spcBef>
            </a:pPr>
            <a:endParaRPr lang="en-US" sz="3400" dirty="0"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5000"/>
              </a:lnSpc>
              <a:spcBef>
                <a:spcPts val="429"/>
              </a:spcBef>
            </a:pPr>
            <a:endParaRPr lang="en-US" sz="3400" dirty="0"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5000"/>
              </a:lnSpc>
              <a:spcBef>
                <a:spcPts val="429"/>
              </a:spcBef>
            </a:pPr>
            <a:endParaRPr lang="en-US" sz="3400" dirty="0"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41"/>
          </p:nvPr>
        </p:nvSpPr>
        <p:spPr>
          <a:xfrm>
            <a:off x="9423296" y="23323624"/>
            <a:ext cx="12101180" cy="699147"/>
          </a:xfrm>
        </p:spPr>
        <p:txBody>
          <a:bodyPr/>
          <a:lstStyle/>
          <a:p>
            <a:r>
              <a:rPr lang="en-US" sz="3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CIRCUITRY SIMULATIONS</a:t>
            </a:r>
            <a:endParaRPr lang="en-US" sz="3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42"/>
          </p:nvPr>
        </p:nvSpPr>
        <p:spPr/>
        <p:txBody>
          <a:bodyPr/>
          <a:lstStyle/>
          <a:p>
            <a:pPr lvl="0" fontAlgn="base"/>
            <a:r>
              <a:rPr lang="en-US" sz="3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 DESCRIPTION</a:t>
            </a:r>
            <a:endParaRPr lang="en-US" sz="3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43"/>
          </p:nvPr>
        </p:nvSpPr>
        <p:spPr/>
        <p:txBody>
          <a:bodyPr/>
          <a:lstStyle/>
          <a:p>
            <a:r>
              <a:rPr lang="en-US" sz="3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A WELDING MACHINE?</a:t>
            </a:r>
            <a:endParaRPr lang="en-US" sz="3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2039" y="5476917"/>
            <a:ext cx="4624917" cy="5222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Grp="1" noChangeAspect="1" noChangeArrowheads="1"/>
          </p:cNvPicPr>
          <p:nvPr>
            <p:ph type="pic" sz="quarter" idx="5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94" r="10294"/>
          <a:stretch>
            <a:fillRect/>
          </a:stretch>
        </p:blipFill>
        <p:spPr bwMode="auto">
          <a:xfrm>
            <a:off x="11266488" y="12109450"/>
            <a:ext cx="9932987" cy="6396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6538" y="18826078"/>
            <a:ext cx="9919059" cy="37838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5" name="Picture 7"/>
          <p:cNvPicPr>
            <a:picLocks noGrp="1" noChangeAspect="1" noChangeArrowheads="1"/>
          </p:cNvPicPr>
          <p:nvPr>
            <p:ph sz="quarter" idx="56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0276" y="24202337"/>
            <a:ext cx="9807794" cy="50899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20840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_4x3 1-11-16">
  <a:themeElements>
    <a:clrScheme name="Argonne Scientific Posters">
      <a:dk1>
        <a:srgbClr val="47484A"/>
      </a:dk1>
      <a:lt1>
        <a:srgbClr val="FFFFFF"/>
      </a:lt1>
      <a:dk2>
        <a:srgbClr val="0082CA"/>
      </a:dk2>
      <a:lt2>
        <a:srgbClr val="F8B200"/>
      </a:lt2>
      <a:accent1>
        <a:srgbClr val="77B300"/>
      </a:accent1>
      <a:accent2>
        <a:srgbClr val="00609C"/>
      </a:accent2>
      <a:accent3>
        <a:srgbClr val="5B0091"/>
      </a:accent3>
      <a:accent4>
        <a:srgbClr val="FF7900"/>
      </a:accent4>
      <a:accent5>
        <a:srgbClr val="00A19C"/>
      </a:accent5>
      <a:accent6>
        <a:srgbClr val="CD202C"/>
      </a:accent6>
      <a:hlink>
        <a:srgbClr val="000000"/>
      </a:hlink>
      <a:folHlink>
        <a:srgbClr val="666666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presentation_4x3 1-11-16</Template>
  <TotalTime>2806</TotalTime>
  <Words>217</Words>
  <Application>Microsoft Office PowerPoint</Application>
  <PresentationFormat>Custom</PresentationFormat>
  <Paragraphs>24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presentation_4x3 1-11-16</vt:lpstr>
      <vt:lpstr>The Design of AC – DC Converter Power Supply for Welding Machines</vt:lpstr>
    </vt:vector>
  </TitlesOfParts>
  <Company>M7Graphics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MJ</dc:creator>
  <cp:lastModifiedBy>Serge</cp:lastModifiedBy>
  <cp:revision>179</cp:revision>
  <cp:lastPrinted>2016-03-15T21:49:00Z</cp:lastPrinted>
  <dcterms:created xsi:type="dcterms:W3CDTF">2016-01-12T15:59:02Z</dcterms:created>
  <dcterms:modified xsi:type="dcterms:W3CDTF">2018-11-19T02:48:02Z</dcterms:modified>
</cp:coreProperties>
</file>