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Playfair Display" panose="00000500000000000000" pitchFamily="50" charset="0"/>
      <p:regular r:id="rId35"/>
      <p:bold r:id="rId36"/>
      <p:italic r:id="rId37"/>
      <p:boldItalic r:id="rId38"/>
    </p:embeddedFont>
    <p:embeddedFont>
      <p:font typeface="Raleway Light" panose="020B060402020202020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443DCE-489C-4E93-9881-1DF872127DBF}">
  <a:tblStyle styleId="{5B443DCE-489C-4E93-9881-1DF872127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4136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824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2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29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88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1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7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6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29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29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6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284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5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8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997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49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68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16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826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6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22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14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99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6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9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6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21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435894"/>
            <a:ext cx="5727000" cy="1639531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" name="Shape 11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3413400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 rot="10800000" flipH="1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-5400000">
            <a:off x="4497775" y="-2041588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10800000" flipH="1">
            <a:off x="0" y="2571593"/>
            <a:ext cx="9144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l" rtl="0">
              <a:spcBef>
                <a:spcPts val="0"/>
              </a:spcBef>
              <a:buSzPct val="100000"/>
              <a:defRPr sz="3600"/>
            </a:lvl1pPr>
            <a:lvl2pPr lvl="1" algn="l" rtl="0">
              <a:spcBef>
                <a:spcPts val="0"/>
              </a:spcBef>
              <a:buSzPct val="100000"/>
              <a:defRPr sz="3600"/>
            </a:lvl2pPr>
            <a:lvl3pPr lvl="2" algn="l" rtl="0">
              <a:spcBef>
                <a:spcPts val="0"/>
              </a:spcBef>
              <a:buSzPct val="100000"/>
              <a:defRPr sz="3600"/>
            </a:lvl3pPr>
            <a:lvl4pPr lvl="3" algn="l" rtl="0">
              <a:spcBef>
                <a:spcPts val="0"/>
              </a:spcBef>
              <a:buSzPct val="100000"/>
              <a:defRPr sz="3600"/>
            </a:lvl4pPr>
            <a:lvl5pPr lvl="4" algn="l" rtl="0">
              <a:spcBef>
                <a:spcPts val="0"/>
              </a:spcBef>
              <a:buSzPct val="100000"/>
              <a:defRPr sz="3600"/>
            </a:lvl5pPr>
            <a:lvl6pPr lvl="5" algn="l" rtl="0">
              <a:spcBef>
                <a:spcPts val="0"/>
              </a:spcBef>
              <a:buSzPct val="100000"/>
              <a:defRPr sz="3600"/>
            </a:lvl6pPr>
            <a:lvl7pPr lvl="6" algn="l" rtl="0">
              <a:spcBef>
                <a:spcPts val="0"/>
              </a:spcBef>
              <a:buSzPct val="100000"/>
              <a:defRPr sz="3600"/>
            </a:lvl7pPr>
            <a:lvl8pPr lvl="7" algn="l" rtl="0">
              <a:spcBef>
                <a:spcPts val="0"/>
              </a:spcBef>
              <a:buSzPct val="100000"/>
              <a:defRPr sz="3600"/>
            </a:lvl8pPr>
            <a:lvl9pPr lvl="8" algn="l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-5400000" flipH="1">
            <a:off x="4497775" y="-1112255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-25"/>
            <a:ext cx="9144000" cy="34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buSzPct val="100000"/>
              <a:buFont typeface="Playfair Display"/>
              <a:defRPr sz="2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3593400" y="19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 flipH="1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defRPr/>
            </a:lvl2pPr>
            <a:lvl3pPr lvl="2" algn="l" rtl="0">
              <a:spcBef>
                <a:spcPts val="0"/>
              </a:spcBef>
              <a:defRPr/>
            </a:lvl3pPr>
            <a:lvl4pPr lvl="3" algn="l" rtl="0">
              <a:spcBef>
                <a:spcPts val="0"/>
              </a:spcBef>
              <a:defRPr/>
            </a:lvl4pPr>
            <a:lvl5pPr lvl="4" algn="l" rtl="0">
              <a:spcBef>
                <a:spcPts val="0"/>
              </a:spcBef>
              <a:defRPr/>
            </a:lvl5pPr>
            <a:lvl6pPr lvl="5" algn="l" rtl="0">
              <a:spcBef>
                <a:spcPts val="0"/>
              </a:spcBef>
              <a:defRPr/>
            </a:lvl6pPr>
            <a:lvl7pPr lvl="6" algn="l" rtl="0">
              <a:spcBef>
                <a:spcPts val="0"/>
              </a:spcBef>
              <a:defRPr/>
            </a:lvl7pPr>
            <a:lvl8pPr lvl="7" algn="l" rtl="0">
              <a:spcBef>
                <a:spcPts val="0"/>
              </a:spcBef>
              <a:defRPr/>
            </a:lvl8pPr>
            <a:lvl9pPr lvl="8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 rot="-5400000" flipH="1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93575" y="4253900"/>
            <a:ext cx="79569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Clr>
                <a:srgbClr val="111111"/>
              </a:buClr>
              <a:buSzPct val="1000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60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lnSpc>
                <a:spcPct val="150000"/>
              </a:lnSpc>
              <a:spcBef>
                <a:spcPts val="48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lnSpc>
                <a:spcPct val="150000"/>
              </a:lnSpc>
              <a:spcBef>
                <a:spcPts val="360"/>
              </a:spcBef>
              <a:buClr>
                <a:srgbClr val="B7B7B7"/>
              </a:buClr>
              <a:buSzPct val="100000"/>
              <a:buFont typeface="Raleway Light"/>
              <a:buChar char="∙"/>
              <a:defRPr sz="16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483502"/>
            <a:ext cx="5727000" cy="159192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VisuDNA-II </a:t>
            </a:r>
            <a:br>
              <a:rPr lang="en" dirty="0" smtClean="0"/>
            </a:br>
            <a:r>
              <a:rPr lang="en" sz="2400" i="1" dirty="0" smtClean="0"/>
              <a:t>Visualisation des interaction entre gènes chez l’être humain</a:t>
            </a:r>
            <a:endParaRPr lang="e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89" name="Shape 189"/>
          <p:cNvGrpSpPr/>
          <p:nvPr/>
        </p:nvGrpSpPr>
        <p:grpSpPr>
          <a:xfrm>
            <a:off x="6327575" y="2125756"/>
            <a:ext cx="1071545" cy="891984"/>
            <a:chOff x="1247825" y="322750"/>
            <a:chExt cx="443300" cy="369000"/>
          </a:xfrm>
        </p:grpSpPr>
        <p:sp>
          <p:nvSpPr>
            <p:cNvPr id="190" name="Shape 19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0" y="682250"/>
            <a:ext cx="9144000" cy="4131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01" name="Shape 201"/>
          <p:cNvGrpSpPr/>
          <p:nvPr/>
        </p:nvGrpSpPr>
        <p:grpSpPr>
          <a:xfrm>
            <a:off x="4284003" y="1854302"/>
            <a:ext cx="576071" cy="506506"/>
            <a:chOff x="1929775" y="320925"/>
            <a:chExt cx="423800" cy="372650"/>
          </a:xfrm>
        </p:grpSpPr>
        <p:sp>
          <p:nvSpPr>
            <p:cNvPr id="202" name="Shape 20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12" name="Shape 212"/>
          <p:cNvSpPr/>
          <p:nvPr/>
        </p:nvSpPr>
        <p:spPr>
          <a:xfrm>
            <a:off x="3516725" y="2037125"/>
            <a:ext cx="2133000" cy="2133000"/>
          </a:xfrm>
          <a:prstGeom prst="ellipse">
            <a:avLst/>
          </a:prstGeom>
          <a:noFill/>
          <a:ln w="9525" cap="flat" cmpd="sng">
            <a:solidFill>
              <a:srgbClr val="11111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Gray</a:t>
            </a:r>
          </a:p>
        </p:txBody>
      </p:sp>
      <p:sp>
        <p:nvSpPr>
          <p:cNvPr id="213" name="Shape 213"/>
          <p:cNvSpPr/>
          <p:nvPr/>
        </p:nvSpPr>
        <p:spPr>
          <a:xfrm>
            <a:off x="1694600" y="2037125"/>
            <a:ext cx="2133000" cy="2133000"/>
          </a:xfrm>
          <a:prstGeom prst="ellipse">
            <a:avLst/>
          </a:prstGeom>
          <a:noFill/>
          <a:ln w="9525" cap="flat" cmpd="sng">
            <a:solidFill>
              <a:srgbClr val="11111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White</a:t>
            </a:r>
          </a:p>
        </p:txBody>
      </p:sp>
      <p:sp>
        <p:nvSpPr>
          <p:cNvPr id="214" name="Shape 214"/>
          <p:cNvSpPr/>
          <p:nvPr/>
        </p:nvSpPr>
        <p:spPr>
          <a:xfrm>
            <a:off x="5338850" y="2037125"/>
            <a:ext cx="2133000" cy="2133000"/>
          </a:xfrm>
          <a:prstGeom prst="ellipse">
            <a:avLst/>
          </a:prstGeom>
          <a:noFill/>
          <a:ln w="9525" cap="flat" cmpd="sng">
            <a:solidFill>
              <a:srgbClr val="11111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Black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16" name="Shape 216"/>
          <p:cNvGrpSpPr/>
          <p:nvPr/>
        </p:nvGrpSpPr>
        <p:grpSpPr>
          <a:xfrm>
            <a:off x="4476072" y="873677"/>
            <a:ext cx="191608" cy="303780"/>
            <a:chOff x="6718575" y="2318625"/>
            <a:chExt cx="256950" cy="407375"/>
          </a:xfrm>
        </p:grpSpPr>
        <p:sp>
          <p:nvSpPr>
            <p:cNvPr id="217" name="Shape 2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1675350" y="1775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{5B443DCE-489C-4E93-9881-1DF872127DBF}</a:tableStyleId>
              </a:tblPr>
              <a:tblGrid>
                <a:gridCol w="1448325"/>
                <a:gridCol w="1448325"/>
                <a:gridCol w="1448325"/>
                <a:gridCol w="1448325"/>
              </a:tblGrid>
              <a:tr h="641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11111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1111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32" name="Shape 232"/>
          <p:cNvGrpSpPr/>
          <p:nvPr/>
        </p:nvGrpSpPr>
        <p:grpSpPr>
          <a:xfrm>
            <a:off x="4407964" y="857831"/>
            <a:ext cx="327828" cy="327828"/>
            <a:chOff x="2594050" y="1631825"/>
            <a:chExt cx="439625" cy="439625"/>
          </a:xfrm>
        </p:grpSpPr>
        <p:sp>
          <p:nvSpPr>
            <p:cNvPr id="233" name="Shape 23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72252" y="974125"/>
            <a:ext cx="7399496" cy="352495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 idx="4294967295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43" name="Shape 243"/>
          <p:cNvSpPr/>
          <p:nvPr/>
        </p:nvSpPr>
        <p:spPr>
          <a:xfrm>
            <a:off x="2160025" y="1799225"/>
            <a:ext cx="642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our office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45" name="Shape 245"/>
          <p:cNvSpPr/>
          <p:nvPr/>
        </p:nvSpPr>
        <p:spPr>
          <a:xfrm>
            <a:off x="1480325" y="2135175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024350" y="3590500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940743" y="1919890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604775" y="3854375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544450" y="2410525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085675" y="3899950"/>
            <a:ext cx="102300" cy="102300"/>
          </a:xfrm>
          <a:prstGeom prst="flowChartSummingJunc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58" name="Shape 258"/>
          <p:cNvGrpSpPr/>
          <p:nvPr/>
        </p:nvGrpSpPr>
        <p:grpSpPr>
          <a:xfrm>
            <a:off x="4324137" y="1503458"/>
            <a:ext cx="495483" cy="440203"/>
            <a:chOff x="5292575" y="3681900"/>
            <a:chExt cx="420150" cy="373275"/>
          </a:xfrm>
        </p:grpSpPr>
        <p:sp>
          <p:nvSpPr>
            <p:cNvPr id="259" name="Shape 25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89,526,124$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100%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185,244 users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277" name="Shape 277"/>
          <p:cNvGrpSpPr/>
          <p:nvPr/>
        </p:nvGrpSpPr>
        <p:grpSpPr>
          <a:xfrm>
            <a:off x="4412504" y="175146"/>
            <a:ext cx="318749" cy="334204"/>
            <a:chOff x="5961125" y="1623900"/>
            <a:chExt cx="427450" cy="448175"/>
          </a:xfrm>
        </p:grpSpPr>
        <p:sp>
          <p:nvSpPr>
            <p:cNvPr id="278" name="Shape 27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895325" y="2895450"/>
            <a:ext cx="419100" cy="41940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4362450" y="2895450"/>
            <a:ext cx="419100" cy="41940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829275" y="2895450"/>
            <a:ext cx="419100" cy="419400"/>
          </a:xfrm>
          <a:prstGeom prst="donut">
            <a:avLst>
              <a:gd name="adj" fmla="val 24108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cxnSp>
        <p:nvCxnSpPr>
          <p:cNvPr id="294" name="Shape 294"/>
          <p:cNvCxnSpPr/>
          <p:nvPr/>
        </p:nvCxnSpPr>
        <p:spPr>
          <a:xfrm>
            <a:off x="-4800" y="31051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95" name="Shape 295"/>
          <p:cNvCxnSpPr/>
          <p:nvPr/>
        </p:nvCxnSpPr>
        <p:spPr>
          <a:xfrm rot="10800000">
            <a:off x="2105025" y="2260128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4572000" y="3071168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297" name="Shape 297"/>
          <p:cNvCxnSpPr/>
          <p:nvPr/>
        </p:nvCxnSpPr>
        <p:spPr>
          <a:xfrm rot="10800000">
            <a:off x="7038975" y="2260128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1481175" y="1863253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948150" y="3893493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415125" y="1863253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</a:p>
        </p:txBody>
      </p:sp>
      <p:grpSp>
        <p:nvGrpSpPr>
          <p:cNvPr id="301" name="Shape 301"/>
          <p:cNvGrpSpPr/>
          <p:nvPr/>
        </p:nvGrpSpPr>
        <p:grpSpPr>
          <a:xfrm>
            <a:off x="4379023" y="871554"/>
            <a:ext cx="385956" cy="286964"/>
            <a:chOff x="5247525" y="3007275"/>
            <a:chExt cx="517575" cy="384825"/>
          </a:xfrm>
        </p:grpSpPr>
        <p:sp>
          <p:nvSpPr>
            <p:cNvPr id="302" name="Shape 30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93575" y="17475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3267923" y="17475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5942271" y="17475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93575" y="31953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3267923" y="31953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3"/>
          </p:nvPr>
        </p:nvSpPr>
        <p:spPr>
          <a:xfrm>
            <a:off x="5942271" y="3195300"/>
            <a:ext cx="2544000" cy="125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4387813" y="874554"/>
            <a:ext cx="304208" cy="310584"/>
            <a:chOff x="3951850" y="2985350"/>
            <a:chExt cx="407950" cy="416500"/>
          </a:xfrm>
        </p:grpSpPr>
        <p:sp>
          <p:nvSpPr>
            <p:cNvPr id="317" name="Shape 3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593575" y="4253900"/>
            <a:ext cx="79569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27" name="Shape 3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650" y="1047825"/>
            <a:ext cx="5732450" cy="304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Shape 328"/>
          <p:cNvGrpSpPr/>
          <p:nvPr/>
        </p:nvGrpSpPr>
        <p:grpSpPr>
          <a:xfrm>
            <a:off x="4408097" y="226061"/>
            <a:ext cx="327847" cy="237934"/>
            <a:chOff x="3932350" y="3714775"/>
            <a:chExt cx="439650" cy="319075"/>
          </a:xfrm>
        </p:grpSpPr>
        <p:sp>
          <p:nvSpPr>
            <p:cNvPr id="329" name="Shape 3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111111"/>
                </a:solidFill>
              </a:rPr>
              <a:t>EDIT IN POWERPOINT®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111111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111111"/>
                </a:solidFill>
              </a:rPr>
              <a:t>"Download as PowerPoint template"</a:t>
            </a:r>
            <a:r>
              <a:rPr lang="en" sz="1200">
                <a:solidFill>
                  <a:srgbClr val="111111"/>
                </a:solidFill>
              </a:rPr>
              <a:t>. You will get a .pptx file that you can edit in PowerPoint.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111111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11111"/>
                </a:solidFill>
                <a:hlinkClick r:id="rId3"/>
              </a:rPr>
              <a:t>Presentation design slide</a:t>
            </a:r>
            <a:r>
              <a:rPr lang="en" sz="1200">
                <a:solidFill>
                  <a:srgbClr val="111111"/>
                </a:solidFill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b="1">
              <a:solidFill>
                <a:srgbClr val="111111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111111"/>
                </a:solidFill>
              </a:rPr>
              <a:t>EDIT IN GOOGLE SLIDES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111111"/>
                </a:solidFill>
              </a:rPr>
              <a:t>"Use as Google Slides Theme"</a:t>
            </a:r>
            <a:r>
              <a:rPr lang="en" sz="1200">
                <a:solidFill>
                  <a:srgbClr val="111111"/>
                </a:solidFill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You will get a copy of this document on your Google Drive and will be able to edit, add or delete slides.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111111"/>
                </a:solidFill>
              </a:rPr>
              <a:t>You have to be signed in to your Google account.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593575" y="3735150"/>
            <a:ext cx="7956600" cy="8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</a:rPr>
              <a:t>This template is free to use under </a:t>
            </a:r>
            <a:r>
              <a:rPr lang="en" sz="12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666666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100" name="Shape 100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01" name="Shape 10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5819347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40" name="Shape 340"/>
          <p:cNvSpPr/>
          <p:nvPr/>
        </p:nvSpPr>
        <p:spPr>
          <a:xfrm>
            <a:off x="5912663" y="839000"/>
            <a:ext cx="1888500" cy="3356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925096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49" name="Shape 349"/>
          <p:cNvSpPr/>
          <p:nvPr/>
        </p:nvSpPr>
        <p:spPr>
          <a:xfrm>
            <a:off x="6056825" y="1188850"/>
            <a:ext cx="1589700" cy="28119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iPhone project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41715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8" name="Shape 358"/>
          <p:cNvSpPr/>
          <p:nvPr/>
        </p:nvSpPr>
        <p:spPr>
          <a:xfrm>
            <a:off x="5615850" y="910325"/>
            <a:ext cx="2493300" cy="33336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929325" y="10711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7" name="Shape 367"/>
          <p:cNvSpPr/>
          <p:nvPr/>
        </p:nvSpPr>
        <p:spPr>
          <a:xfrm>
            <a:off x="5090650" y="1230500"/>
            <a:ext cx="3532500" cy="22557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589350" y="15052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593575" y="2204700"/>
            <a:ext cx="3393300" cy="1591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i="1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You can find me at: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@username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377" name="Shape 377"/>
          <p:cNvSpPr/>
          <p:nvPr/>
        </p:nvSpPr>
        <p:spPr>
          <a:xfrm>
            <a:off x="6323435" y="2089915"/>
            <a:ext cx="1073529" cy="963663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ct val="100000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grpSp>
        <p:nvGrpSpPr>
          <p:cNvPr id="385" name="Shape 385"/>
          <p:cNvGrpSpPr/>
          <p:nvPr/>
        </p:nvGrpSpPr>
        <p:grpSpPr>
          <a:xfrm>
            <a:off x="4418536" y="895184"/>
            <a:ext cx="306949" cy="288791"/>
            <a:chOff x="5972700" y="2330200"/>
            <a:chExt cx="411625" cy="387275"/>
          </a:xfrm>
        </p:grpSpPr>
        <p:sp>
          <p:nvSpPr>
            <p:cNvPr id="386" name="Shape 38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Titles: Playfair Display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Raleway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u="sng">
                <a:solidFill>
                  <a:srgbClr val="666666"/>
                </a:solidFill>
                <a:hlinkClick r:id="rId3"/>
              </a:rPr>
              <a:t>https://www.fontsquirrel.com/fonts/playfair-display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u="sng">
                <a:solidFill>
                  <a:srgbClr val="666666"/>
                </a:solidFill>
                <a:hlinkClick r:id="rId4"/>
              </a:rPr>
              <a:t>https://www.fontsquirrel.com/fonts/raleway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b="1">
              <a:solidFill>
                <a:srgbClr val="3D85C6"/>
              </a:solidFill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593575" y="4072225"/>
            <a:ext cx="7956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grpSp>
        <p:nvGrpSpPr>
          <p:cNvPr id="396" name="Shape 396"/>
          <p:cNvGrpSpPr/>
          <p:nvPr/>
        </p:nvGrpSpPr>
        <p:grpSpPr>
          <a:xfrm>
            <a:off x="4409440" y="865642"/>
            <a:ext cx="325125" cy="32510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5891700" y="7771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aleway Light"/>
              <a:buChar char="●"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111111"/>
              </a:buClr>
              <a:buSzPct val="100000"/>
              <a:buFont typeface="Raleway Light"/>
              <a:buChar char="●"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408" name="Shape 408"/>
          <p:cNvGrpSpPr/>
          <p:nvPr/>
        </p:nvGrpSpPr>
        <p:grpSpPr>
          <a:xfrm>
            <a:off x="781518" y="828579"/>
            <a:ext cx="304227" cy="396843"/>
            <a:chOff x="590250" y="244200"/>
            <a:chExt cx="407975" cy="532175"/>
          </a:xfrm>
        </p:grpSpPr>
        <p:sp>
          <p:nvSpPr>
            <p:cNvPr id="409" name="Shape 40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271871" y="887153"/>
            <a:ext cx="330569" cy="275163"/>
            <a:chOff x="1247825" y="322750"/>
            <a:chExt cx="443300" cy="369000"/>
          </a:xfrm>
        </p:grpSpPr>
        <p:sp>
          <p:nvSpPr>
            <p:cNvPr id="424" name="Shape 42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1780402" y="885793"/>
            <a:ext cx="316028" cy="277885"/>
            <a:chOff x="1929775" y="320925"/>
            <a:chExt cx="423800" cy="372650"/>
          </a:xfrm>
        </p:grpSpPr>
        <p:sp>
          <p:nvSpPr>
            <p:cNvPr id="430" name="Shape 43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310298" y="875804"/>
            <a:ext cx="258814" cy="297870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829278" y="876718"/>
            <a:ext cx="223393" cy="296043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3794053" y="854455"/>
            <a:ext cx="298783" cy="340543"/>
            <a:chOff x="4630125" y="278900"/>
            <a:chExt cx="400675" cy="456675"/>
          </a:xfrm>
        </p:grpSpPr>
        <p:sp>
          <p:nvSpPr>
            <p:cNvPr id="438" name="Shape 4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4273597" y="875357"/>
            <a:ext cx="342370" cy="29876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786067" y="1339365"/>
            <a:ext cx="304208" cy="370967"/>
            <a:chOff x="596350" y="929175"/>
            <a:chExt cx="407950" cy="497475"/>
          </a:xfrm>
        </p:grpSpPr>
        <p:sp>
          <p:nvSpPr>
            <p:cNvPr id="444" name="Shape 44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1783571" y="1393409"/>
            <a:ext cx="309689" cy="265171"/>
            <a:chOff x="1934025" y="1001650"/>
            <a:chExt cx="415300" cy="355600"/>
          </a:xfrm>
        </p:grpSpPr>
        <p:sp>
          <p:nvSpPr>
            <p:cNvPr id="452" name="Shape 45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2283974" y="1371164"/>
            <a:ext cx="311479" cy="30967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785691" y="1386600"/>
            <a:ext cx="310584" cy="278799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291491" y="1388874"/>
            <a:ext cx="301505" cy="27425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3802753" y="1391596"/>
            <a:ext cx="281520" cy="2688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4289402" y="1373424"/>
            <a:ext cx="310584" cy="311031"/>
            <a:chOff x="5294400" y="974850"/>
            <a:chExt cx="416500" cy="417100"/>
          </a:xfrm>
        </p:grpSpPr>
        <p:sp>
          <p:nvSpPr>
            <p:cNvPr id="461" name="Shape 46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4753433" y="1338470"/>
            <a:ext cx="385042" cy="375050"/>
            <a:chOff x="5916675" y="927975"/>
            <a:chExt cx="516350" cy="502950"/>
          </a:xfrm>
        </p:grpSpPr>
        <p:sp>
          <p:nvSpPr>
            <p:cNvPr id="464" name="Shape 46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762446" y="1914635"/>
            <a:ext cx="346900" cy="234299"/>
            <a:chOff x="564675" y="1700625"/>
            <a:chExt cx="465200" cy="314200"/>
          </a:xfrm>
        </p:grpSpPr>
        <p:sp>
          <p:nvSpPr>
            <p:cNvPr id="467" name="Shape 46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263706" y="1857421"/>
            <a:ext cx="346900" cy="339648"/>
            <a:chOff x="1236875" y="1623900"/>
            <a:chExt cx="465200" cy="455475"/>
          </a:xfrm>
        </p:grpSpPr>
        <p:sp>
          <p:nvSpPr>
            <p:cNvPr id="471" name="Shape 47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1775853" y="1864692"/>
            <a:ext cx="325125" cy="325107"/>
            <a:chOff x="1923675" y="1633650"/>
            <a:chExt cx="436000" cy="435975"/>
          </a:xfrm>
        </p:grpSpPr>
        <p:sp>
          <p:nvSpPr>
            <p:cNvPr id="479" name="Shape 4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2275751" y="1863331"/>
            <a:ext cx="327828" cy="327828"/>
            <a:chOff x="2594050" y="1631825"/>
            <a:chExt cx="439625" cy="439625"/>
          </a:xfrm>
        </p:grpSpPr>
        <p:sp>
          <p:nvSpPr>
            <p:cNvPr id="486" name="Shape 48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2791582" y="1877876"/>
            <a:ext cx="298783" cy="29878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1" name="Shape 491"/>
          <p:cNvGrpSpPr/>
          <p:nvPr/>
        </p:nvGrpSpPr>
        <p:grpSpPr>
          <a:xfrm>
            <a:off x="3309142" y="1838816"/>
            <a:ext cx="266084" cy="376858"/>
            <a:chOff x="3979850" y="1598950"/>
            <a:chExt cx="356825" cy="505375"/>
          </a:xfrm>
        </p:grpSpPr>
        <p:sp>
          <p:nvSpPr>
            <p:cNvPr id="492" name="Shape 492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3768177" y="1919631"/>
            <a:ext cx="350535" cy="215228"/>
            <a:chOff x="4595425" y="1707325"/>
            <a:chExt cx="470075" cy="288625"/>
          </a:xfrm>
        </p:grpSpPr>
        <p:sp>
          <p:nvSpPr>
            <p:cNvPr id="495" name="Shape 495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286233" y="1866966"/>
            <a:ext cx="316941" cy="320558"/>
            <a:chOff x="5290150" y="1636700"/>
            <a:chExt cx="425025" cy="429875"/>
          </a:xfrm>
        </p:grpSpPr>
        <p:sp>
          <p:nvSpPr>
            <p:cNvPr id="501" name="Shape 50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4786579" y="1857421"/>
            <a:ext cx="318749" cy="334204"/>
            <a:chOff x="5961125" y="1623900"/>
            <a:chExt cx="427450" cy="448175"/>
          </a:xfrm>
        </p:grpSpPr>
        <p:sp>
          <p:nvSpPr>
            <p:cNvPr id="504" name="Shape 50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5276933" y="1866052"/>
            <a:ext cx="340543" cy="322385"/>
            <a:chOff x="6618700" y="1635475"/>
            <a:chExt cx="456675" cy="432325"/>
          </a:xfrm>
        </p:grpSpPr>
        <p:sp>
          <p:nvSpPr>
            <p:cNvPr id="512" name="Shape 51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801036" y="2383662"/>
            <a:ext cx="269720" cy="289686"/>
            <a:chOff x="616425" y="2329600"/>
            <a:chExt cx="361700" cy="388475"/>
          </a:xfrm>
        </p:grpSpPr>
        <p:sp>
          <p:nvSpPr>
            <p:cNvPr id="518" name="Shape 5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1295044" y="2386383"/>
            <a:ext cx="284242" cy="284242"/>
            <a:chOff x="1278900" y="2333250"/>
            <a:chExt cx="381175" cy="381175"/>
          </a:xfrm>
        </p:grpSpPr>
        <p:sp>
          <p:nvSpPr>
            <p:cNvPr id="527" name="Shape 52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96285" y="2386383"/>
            <a:ext cx="284261" cy="284242"/>
            <a:chOff x="1951075" y="2333250"/>
            <a:chExt cx="381200" cy="381175"/>
          </a:xfrm>
        </p:grpSpPr>
        <p:sp>
          <p:nvSpPr>
            <p:cNvPr id="532" name="Shape 532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2297544" y="2386383"/>
            <a:ext cx="284242" cy="284242"/>
            <a:chOff x="2623275" y="2333250"/>
            <a:chExt cx="381175" cy="381175"/>
          </a:xfrm>
        </p:grpSpPr>
        <p:sp>
          <p:nvSpPr>
            <p:cNvPr id="537" name="Shape 5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865097" y="2337354"/>
            <a:ext cx="151657" cy="378685"/>
            <a:chOff x="3384375" y="2267500"/>
            <a:chExt cx="203375" cy="507825"/>
          </a:xfrm>
        </p:grpSpPr>
        <p:sp>
          <p:nvSpPr>
            <p:cNvPr id="542" name="Shape 542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881225" y="2385470"/>
            <a:ext cx="124420" cy="282434"/>
            <a:chOff x="4747025" y="2332025"/>
            <a:chExt cx="166850" cy="378750"/>
          </a:xfrm>
        </p:grpSpPr>
        <p:sp>
          <p:nvSpPr>
            <p:cNvPr id="545" name="Shape 545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3377710" y="2339162"/>
            <a:ext cx="128950" cy="375050"/>
            <a:chOff x="4071800" y="2269925"/>
            <a:chExt cx="172925" cy="502950"/>
          </a:xfrm>
        </p:grpSpPr>
        <p:sp>
          <p:nvSpPr>
            <p:cNvPr id="548" name="Shape 5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0" name="Shape 550"/>
          <p:cNvSpPr/>
          <p:nvPr/>
        </p:nvSpPr>
        <p:spPr>
          <a:xfrm>
            <a:off x="4302662" y="2378698"/>
            <a:ext cx="284242" cy="299678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1" name="Shape 551"/>
          <p:cNvGrpSpPr/>
          <p:nvPr/>
        </p:nvGrpSpPr>
        <p:grpSpPr>
          <a:xfrm>
            <a:off x="4795211" y="2384109"/>
            <a:ext cx="306949" cy="288791"/>
            <a:chOff x="5972700" y="2330200"/>
            <a:chExt cx="411625" cy="387275"/>
          </a:xfrm>
        </p:grpSpPr>
        <p:sp>
          <p:nvSpPr>
            <p:cNvPr id="552" name="Shape 55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887314" y="2852670"/>
            <a:ext cx="97183" cy="354170"/>
            <a:chOff x="732125" y="2958550"/>
            <a:chExt cx="130325" cy="474950"/>
          </a:xfrm>
        </p:grpSpPr>
        <p:sp>
          <p:nvSpPr>
            <p:cNvPr id="555" name="Shape 555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1789509" y="2838635"/>
            <a:ext cx="297870" cy="38232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1326831" y="2838635"/>
            <a:ext cx="220690" cy="38232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2267586" y="2864023"/>
            <a:ext cx="344178" cy="326020"/>
            <a:chOff x="2583100" y="2973775"/>
            <a:chExt cx="461550" cy="437200"/>
          </a:xfrm>
        </p:grpSpPr>
        <p:sp>
          <p:nvSpPr>
            <p:cNvPr id="566" name="Shape 56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3785490" y="2871782"/>
            <a:ext cx="316028" cy="316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9" name="Shape 569"/>
          <p:cNvGrpSpPr/>
          <p:nvPr/>
        </p:nvGrpSpPr>
        <p:grpSpPr>
          <a:xfrm>
            <a:off x="4254448" y="2889004"/>
            <a:ext cx="385956" cy="286964"/>
            <a:chOff x="5247525" y="3007275"/>
            <a:chExt cx="517575" cy="384825"/>
          </a:xfrm>
        </p:grpSpPr>
        <p:sp>
          <p:nvSpPr>
            <p:cNvPr id="570" name="Shape 5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288263" y="2872654"/>
            <a:ext cx="304208" cy="310584"/>
            <a:chOff x="3951850" y="2985350"/>
            <a:chExt cx="407950" cy="416500"/>
          </a:xfrm>
        </p:grpSpPr>
        <p:sp>
          <p:nvSpPr>
            <p:cNvPr id="573" name="Shape 57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765634" y="3395707"/>
            <a:ext cx="352343" cy="270615"/>
            <a:chOff x="568950" y="3686775"/>
            <a:chExt cx="472500" cy="362900"/>
          </a:xfrm>
        </p:grpSpPr>
        <p:sp>
          <p:nvSpPr>
            <p:cNvPr id="578" name="Shape 57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1" name="Shape 581"/>
          <p:cNvSpPr/>
          <p:nvPr/>
        </p:nvSpPr>
        <p:spPr>
          <a:xfrm>
            <a:off x="4826172" y="2857259"/>
            <a:ext cx="239743" cy="345091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2" name="Shape 582"/>
          <p:cNvGrpSpPr/>
          <p:nvPr/>
        </p:nvGrpSpPr>
        <p:grpSpPr>
          <a:xfrm>
            <a:off x="1269616" y="3418413"/>
            <a:ext cx="335099" cy="225220"/>
            <a:chOff x="1244800" y="3717225"/>
            <a:chExt cx="449375" cy="302025"/>
          </a:xfrm>
        </p:grpSpPr>
        <p:sp>
          <p:nvSpPr>
            <p:cNvPr id="583" name="Shape 58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1775405" y="3401151"/>
            <a:ext cx="326020" cy="254731"/>
            <a:chOff x="1923075" y="3694075"/>
            <a:chExt cx="437200" cy="341600"/>
          </a:xfrm>
        </p:grpSpPr>
        <p:sp>
          <p:nvSpPr>
            <p:cNvPr id="590" name="Shape 59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279834" y="3397068"/>
            <a:ext cx="319663" cy="262449"/>
            <a:chOff x="2599525" y="3688600"/>
            <a:chExt cx="428675" cy="351950"/>
          </a:xfrm>
        </p:grpSpPr>
        <p:sp>
          <p:nvSpPr>
            <p:cNvPr id="600" name="Shape 60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2796530" y="3378910"/>
            <a:ext cx="296062" cy="291960"/>
            <a:chOff x="3292425" y="3664250"/>
            <a:chExt cx="397025" cy="391525"/>
          </a:xfrm>
        </p:grpSpPr>
        <p:sp>
          <p:nvSpPr>
            <p:cNvPr id="604" name="Shape 604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3273722" y="3416587"/>
            <a:ext cx="327847" cy="237934"/>
            <a:chOff x="3932350" y="3714775"/>
            <a:chExt cx="439650" cy="319075"/>
          </a:xfrm>
        </p:grpSpPr>
        <p:sp>
          <p:nvSpPr>
            <p:cNvPr id="608" name="Shape 60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774981" y="3416587"/>
            <a:ext cx="327828" cy="237934"/>
            <a:chOff x="4604550" y="3714775"/>
            <a:chExt cx="439625" cy="319075"/>
          </a:xfrm>
        </p:grpSpPr>
        <p:sp>
          <p:nvSpPr>
            <p:cNvPr id="614" name="Shape 61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4288042" y="3392072"/>
            <a:ext cx="313306" cy="278351"/>
            <a:chOff x="5292575" y="3681900"/>
            <a:chExt cx="420150" cy="373275"/>
          </a:xfrm>
        </p:grpSpPr>
        <p:sp>
          <p:nvSpPr>
            <p:cNvPr id="617" name="Shape 61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4771591" y="3356651"/>
            <a:ext cx="348727" cy="348727"/>
            <a:chOff x="5941025" y="3634400"/>
            <a:chExt cx="467650" cy="467650"/>
          </a:xfrm>
        </p:grpSpPr>
        <p:sp>
          <p:nvSpPr>
            <p:cNvPr id="625" name="Shape 62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5295109" y="3378910"/>
            <a:ext cx="304208" cy="304227"/>
            <a:chOff x="6643075" y="3664250"/>
            <a:chExt cx="407950" cy="407975"/>
          </a:xfrm>
        </p:grpSpPr>
        <p:sp>
          <p:nvSpPr>
            <p:cNvPr id="632" name="Shape 63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771078" y="3867455"/>
            <a:ext cx="329655" cy="329637"/>
            <a:chOff x="576250" y="4319400"/>
            <a:chExt cx="442075" cy="442050"/>
          </a:xfrm>
        </p:grpSpPr>
        <p:sp>
          <p:nvSpPr>
            <p:cNvPr id="635" name="Shape 63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9" name="Shape 639"/>
          <p:cNvSpPr/>
          <p:nvPr/>
        </p:nvSpPr>
        <p:spPr>
          <a:xfrm>
            <a:off x="1258728" y="3931535"/>
            <a:ext cx="356892" cy="20160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291044" y="3881125"/>
            <a:ext cx="302400" cy="30241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789774" y="3900196"/>
            <a:ext cx="302400" cy="264276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790952" y="3879764"/>
            <a:ext cx="305122" cy="305140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11111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3" name="Shape 643"/>
          <p:cNvGrpSpPr/>
          <p:nvPr/>
        </p:nvGrpSpPr>
        <p:grpSpPr>
          <a:xfrm>
            <a:off x="4269884" y="3884252"/>
            <a:ext cx="349621" cy="288791"/>
            <a:chOff x="5268225" y="4341925"/>
            <a:chExt cx="468850" cy="387275"/>
          </a:xfrm>
        </p:grpSpPr>
        <p:sp>
          <p:nvSpPr>
            <p:cNvPr id="644" name="Shape 64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4788854" y="3875173"/>
            <a:ext cx="314201" cy="314201"/>
            <a:chOff x="5964175" y="4329750"/>
            <a:chExt cx="421350" cy="421350"/>
          </a:xfrm>
        </p:grpSpPr>
        <p:sp>
          <p:nvSpPr>
            <p:cNvPr id="653" name="Shape 653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1271871" y="4376433"/>
            <a:ext cx="330569" cy="319663"/>
            <a:chOff x="1247825" y="5001950"/>
            <a:chExt cx="443300" cy="428675"/>
          </a:xfrm>
        </p:grpSpPr>
        <p:sp>
          <p:nvSpPr>
            <p:cNvPr id="656" name="Shape 65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1802642" y="4360531"/>
            <a:ext cx="271547" cy="346005"/>
            <a:chOff x="1959600" y="4980625"/>
            <a:chExt cx="364150" cy="464000"/>
          </a:xfrm>
        </p:grpSpPr>
        <p:sp>
          <p:nvSpPr>
            <p:cNvPr id="663" name="Shape 66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2283935" y="4373711"/>
            <a:ext cx="311479" cy="320110"/>
            <a:chOff x="2605025" y="4998300"/>
            <a:chExt cx="417700" cy="429275"/>
          </a:xfrm>
        </p:grpSpPr>
        <p:sp>
          <p:nvSpPr>
            <p:cNvPr id="671" name="Shape 67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2754770" y="4376433"/>
            <a:ext cx="372328" cy="310118"/>
            <a:chOff x="3236425" y="5001950"/>
            <a:chExt cx="499300" cy="415875"/>
          </a:xfrm>
        </p:grpSpPr>
        <p:sp>
          <p:nvSpPr>
            <p:cNvPr id="675" name="Shape 675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300511" y="4360531"/>
            <a:ext cx="283347" cy="337373"/>
            <a:chOff x="3968275" y="4980625"/>
            <a:chExt cx="379975" cy="452425"/>
          </a:xfrm>
        </p:grpSpPr>
        <p:sp>
          <p:nvSpPr>
            <p:cNvPr id="682" name="Shape 682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769316" y="4435902"/>
            <a:ext cx="358719" cy="195262"/>
            <a:chOff x="5937975" y="5081700"/>
            <a:chExt cx="481050" cy="261850"/>
          </a:xfrm>
        </p:grpSpPr>
        <p:sp>
          <p:nvSpPr>
            <p:cNvPr id="686" name="Shape 68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5317797" y="4398226"/>
            <a:ext cx="257453" cy="296043"/>
            <a:chOff x="6673500" y="5031175"/>
            <a:chExt cx="345250" cy="397000"/>
          </a:xfrm>
        </p:grpSpPr>
        <p:sp>
          <p:nvSpPr>
            <p:cNvPr id="690" name="Shape 690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3270105" y="871251"/>
            <a:ext cx="344178" cy="306949"/>
            <a:chOff x="3927500" y="301425"/>
            <a:chExt cx="461550" cy="411625"/>
          </a:xfrm>
        </p:grpSpPr>
        <p:sp>
          <p:nvSpPr>
            <p:cNvPr id="696" name="Shape 69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299639" y="877161"/>
            <a:ext cx="295148" cy="295148"/>
            <a:chOff x="6649150" y="309350"/>
            <a:chExt cx="395800" cy="395800"/>
          </a:xfrm>
        </p:grpSpPr>
        <p:sp>
          <p:nvSpPr>
            <p:cNvPr id="724" name="Shape 724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4796106" y="883966"/>
            <a:ext cx="299697" cy="283795"/>
            <a:chOff x="5973900" y="318475"/>
            <a:chExt cx="401900" cy="380575"/>
          </a:xfrm>
        </p:grpSpPr>
        <p:sp>
          <p:nvSpPr>
            <p:cNvPr id="748" name="Shape 7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287326" y="1339365"/>
            <a:ext cx="304208" cy="370967"/>
            <a:chOff x="1268550" y="929175"/>
            <a:chExt cx="407950" cy="497475"/>
          </a:xfrm>
        </p:grpSpPr>
        <p:sp>
          <p:nvSpPr>
            <p:cNvPr id="763" name="Shape 763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5267407" y="1353440"/>
            <a:ext cx="359614" cy="345091"/>
            <a:chOff x="6605925" y="948050"/>
            <a:chExt cx="482250" cy="462775"/>
          </a:xfrm>
        </p:grpSpPr>
        <p:sp>
          <p:nvSpPr>
            <p:cNvPr id="767" name="Shape 76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5351410" y="2375477"/>
            <a:ext cx="191608" cy="303780"/>
            <a:chOff x="6718575" y="2318625"/>
            <a:chExt cx="256950" cy="407375"/>
          </a:xfrm>
        </p:grpSpPr>
        <p:sp>
          <p:nvSpPr>
            <p:cNvPr id="774" name="Shape 77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2779733" y="2931676"/>
            <a:ext cx="322385" cy="196175"/>
            <a:chOff x="3269900" y="3064500"/>
            <a:chExt cx="432325" cy="263075"/>
          </a:xfrm>
        </p:grpSpPr>
        <p:sp>
          <p:nvSpPr>
            <p:cNvPr id="783" name="Shape 783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5329598" y="2871741"/>
            <a:ext cx="235212" cy="330569"/>
            <a:chOff x="6689325" y="2984125"/>
            <a:chExt cx="315425" cy="443300"/>
          </a:xfrm>
        </p:grpSpPr>
        <p:sp>
          <p:nvSpPr>
            <p:cNvPr id="787" name="Shape 78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1823988" y="3842940"/>
            <a:ext cx="227494" cy="367779"/>
            <a:chOff x="1988225" y="4286525"/>
            <a:chExt cx="305075" cy="493200"/>
          </a:xfrm>
        </p:grpSpPr>
        <p:sp>
          <p:nvSpPr>
            <p:cNvPr id="793" name="Shape 793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2306623" y="3868816"/>
            <a:ext cx="274716" cy="347813"/>
            <a:chOff x="2635450" y="4321225"/>
            <a:chExt cx="368400" cy="466425"/>
          </a:xfrm>
        </p:grpSpPr>
        <p:sp>
          <p:nvSpPr>
            <p:cNvPr id="801" name="Shape 80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5295109" y="3860185"/>
            <a:ext cx="304208" cy="340543"/>
            <a:chOff x="6643075" y="4309650"/>
            <a:chExt cx="407950" cy="456675"/>
          </a:xfrm>
        </p:grpSpPr>
        <p:sp>
          <p:nvSpPr>
            <p:cNvPr id="808" name="Shape 80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4244008" y="4341012"/>
            <a:ext cx="401392" cy="385042"/>
            <a:chOff x="5233525" y="4954450"/>
            <a:chExt cx="538275" cy="516350"/>
          </a:xfrm>
        </p:grpSpPr>
        <p:sp>
          <p:nvSpPr>
            <p:cNvPr id="818" name="Shape 81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9" name="Shape 829"/>
          <p:cNvGrpSpPr/>
          <p:nvPr/>
        </p:nvGrpSpPr>
        <p:grpSpPr>
          <a:xfrm>
            <a:off x="3739113" y="4347817"/>
            <a:ext cx="408662" cy="371433"/>
            <a:chOff x="4556450" y="4963575"/>
            <a:chExt cx="548025" cy="498100"/>
          </a:xfrm>
        </p:grpSpPr>
        <p:sp>
          <p:nvSpPr>
            <p:cNvPr id="830" name="Shape 83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737932" y="4428184"/>
            <a:ext cx="395035" cy="218416"/>
            <a:chOff x="531800" y="5071350"/>
            <a:chExt cx="529750" cy="292900"/>
          </a:xfrm>
        </p:grpSpPr>
        <p:sp>
          <p:nvSpPr>
            <p:cNvPr id="836" name="Shape 8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11111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6887019" y="2268450"/>
            <a:ext cx="433992" cy="422729"/>
            <a:chOff x="5916675" y="927975"/>
            <a:chExt cx="516350" cy="502950"/>
          </a:xfrm>
        </p:grpSpPr>
        <p:sp>
          <p:nvSpPr>
            <p:cNvPr id="844" name="Shape 8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6003039" y="2974352"/>
            <a:ext cx="1079481" cy="1051467"/>
            <a:chOff x="5916675" y="927975"/>
            <a:chExt cx="516350" cy="502950"/>
          </a:xfrm>
        </p:grpSpPr>
        <p:sp>
          <p:nvSpPr>
            <p:cNvPr id="847" name="Shape 8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6003182" y="226845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7079180" y="250482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6195343" y="250482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6480878" y="356236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2163850" y="1066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</a:rPr>
              <a:t>How? Follow Google instructions </a:t>
            </a:r>
            <a:r>
              <a:rPr lang="en" u="sng">
                <a:solidFill>
                  <a:srgbClr val="111111"/>
                </a:solid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111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808100" y="2526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Raleway Light"/>
                <a:ea typeface="Raleway Light"/>
                <a:cs typeface="Raleway Light"/>
                <a:sym typeface="Raleway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11111"/>
                </a:highlight>
                <a:latin typeface="Raleway Light"/>
                <a:ea typeface="Raleway Light"/>
                <a:cs typeface="Raleway Light"/>
                <a:sym typeface="Raleway Light"/>
              </a:rPr>
              <a:t> and many more...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648975" y="1008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</a:p>
        </p:txBody>
      </p:sp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i="1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>
                <a:solidFill>
                  <a:srgbClr val="111111"/>
                </a:solidFill>
              </a:rPr>
              <a:t>I am here because I love to give presentations.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111111"/>
                </a:solidFill>
              </a:rPr>
              <a:t>You can find me at @username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11111"/>
                </a:solidFill>
              </a:rPr>
              <a:t>Quotations are commonly printed as a means of inspiration and to invoke philosophical thoughts from the reader.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</a:pPr>
            <a:r>
              <a:rPr lang="en"/>
              <a:t>Here you have a list of items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And some text</a:t>
            </a:r>
          </a:p>
          <a:p>
            <a:pPr marL="457200" lvl="0" indent="-330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31" name="Shape 131"/>
          <p:cNvGrpSpPr/>
          <p:nvPr/>
        </p:nvGrpSpPr>
        <p:grpSpPr>
          <a:xfrm>
            <a:off x="4397465" y="881213"/>
            <a:ext cx="349060" cy="298882"/>
            <a:chOff x="1934025" y="1001650"/>
            <a:chExt cx="415300" cy="355600"/>
          </a:xfrm>
        </p:grpSpPr>
        <p:sp>
          <p:nvSpPr>
            <p:cNvPr id="132" name="Shape 13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589350" y="2114875"/>
            <a:ext cx="3393300" cy="67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200"/>
              <a:t>BIG CONCEPT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93575" y="2814300"/>
            <a:ext cx="3393300" cy="125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6142233" y="967543"/>
            <a:ext cx="2002423" cy="2047667"/>
            <a:chOff x="6643075" y="3664250"/>
            <a:chExt cx="407950" cy="407975"/>
          </a:xfrm>
        </p:grpSpPr>
        <p:sp>
          <p:nvSpPr>
            <p:cNvPr id="143" name="Shape 14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 rot="-600404">
            <a:off x="6024644" y="3282012"/>
            <a:ext cx="823784" cy="841281"/>
            <a:chOff x="576250" y="4319400"/>
            <a:chExt cx="442075" cy="442050"/>
          </a:xfrm>
        </p:grpSpPr>
        <p:sp>
          <p:nvSpPr>
            <p:cNvPr id="146" name="Shape 1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" name="Shape 150"/>
          <p:cNvSpPr/>
          <p:nvPr/>
        </p:nvSpPr>
        <p:spPr>
          <a:xfrm>
            <a:off x="5663433" y="1440438"/>
            <a:ext cx="312968" cy="30561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rot="2735904">
            <a:off x="7723296" y="3007616"/>
            <a:ext cx="480537" cy="45883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101877" y="2740205"/>
            <a:ext cx="190310" cy="1858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1306190">
            <a:off x="5446310" y="2362537"/>
            <a:ext cx="190860" cy="1853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63" name="Shape 163"/>
          <p:cNvGrpSpPr/>
          <p:nvPr/>
        </p:nvGrpSpPr>
        <p:grpSpPr>
          <a:xfrm>
            <a:off x="4437149" y="888293"/>
            <a:ext cx="269720" cy="289686"/>
            <a:chOff x="616425" y="2329600"/>
            <a:chExt cx="361700" cy="388475"/>
          </a:xfrm>
        </p:grpSpPr>
        <p:sp>
          <p:nvSpPr>
            <p:cNvPr id="164" name="Shape 16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81" name="Shape 181"/>
          <p:cNvSpPr/>
          <p:nvPr/>
        </p:nvSpPr>
        <p:spPr>
          <a:xfrm>
            <a:off x="4433832" y="865926"/>
            <a:ext cx="298783" cy="298783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Isabella</Template>
  <TotalTime>16</TotalTime>
  <Words>979</Words>
  <Application>Microsoft Office PowerPoint</Application>
  <PresentationFormat>On-screen Show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Playfair Display</vt:lpstr>
      <vt:lpstr>Arial</vt:lpstr>
      <vt:lpstr>Raleway Light</vt:lpstr>
      <vt:lpstr>Raleway</vt:lpstr>
      <vt:lpstr>Isabella template</vt:lpstr>
      <vt:lpstr>VisuDNA-II  Visualisation des interaction entre gènes chez l’être humain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VisuDNA-II  Visualisation des interaction entre gènes chez l’être humain</dc:title>
  <dc:creator>SebastienB</dc:creator>
  <cp:lastModifiedBy>SebastienB</cp:lastModifiedBy>
  <cp:revision>3</cp:revision>
  <dcterms:created xsi:type="dcterms:W3CDTF">2017-11-07T18:52:53Z</dcterms:created>
  <dcterms:modified xsi:type="dcterms:W3CDTF">2017-11-07T19:09:35Z</dcterms:modified>
</cp:coreProperties>
</file>