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Raleway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RalewayLigh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RalewayLight-italic.fntdata"/><Relationship Id="rId23" Type="http://schemas.openxmlformats.org/officeDocument/2006/relationships/font" Target="fonts/Raleway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Pour commencer, je vais vous parler du context de mon projet.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sait que certaines maladies ont plus de risque d’apparaître chez des personnes ayant certaines mutations génétiques.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Seulement les interactions entre les gènes sont multiples, les prédiction peuvent s’avérer difficiles.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 nombre de gènes d’un être humain est estimé à 24’000 (noeuds du graphe) et le nombre d’interactions entre gènes à 650’000 (liens).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Pour les aider dans cette tâche, les généticiens utilisent des représentation sous forme de graphe d’interactome.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Sur ce graphe vient s’ajouter les données concernant les maladies que certains gènes sont connus pour provoquer.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Puis les données du patient.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utilisateurs veulent être capable de déplacer et filtrer les noeuds et les liens du graphe et d’ajouter des annotation, puis de les sauvegarder.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 signalé, l’important est de pouvoir visualiser les graphes, si possible en 3D.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 projet exige de tester les performances des programmes.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Il faut réussir à créer un seul outil capable de créer les graphes et de les modifiés (peut parler du projet précédent où deux softs doivent être utilisés)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outils de visualisation de graphe existants ne permettent pas de fusionner les informations.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Les filtres et les transformations sont importants.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Exemple a éviter: </a:t>
            </a:r>
            <a:r>
              <a:rPr lang="en">
                <a:solidFill>
                  <a:schemeClr val="dk1"/>
                </a:solidFill>
              </a:rPr>
              <a:t> on ne peut pas tout voir sur un grand graphe (effet ‘hairball).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Aspect visuel interactif 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Une première recherche des technologies existantes a permis de trouver plusieurs logiciels existants certains de bonne qualités et qui semblent adaptés à ce projet.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Première comparaison sur les performances, la possibilité de rendu 3D, l’interactivité, les possibilités d’extension (plug-in, API), la documentation.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Pour la suite, nous avons </a:t>
            </a:r>
            <a:r>
              <a:rPr lang="en"/>
              <a:t>décidé</a:t>
            </a:r>
            <a:r>
              <a:rPr lang="en"/>
              <a:t> de garder les trois outils les plus prometteurs durant la première phase de développement.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Il reste maintenant à définir un </a:t>
            </a:r>
            <a:r>
              <a:rPr lang="en"/>
              <a:t>exemple</a:t>
            </a:r>
            <a:r>
              <a:rPr lang="en"/>
              <a:t> de données, puis à concevoir le premier logiciel pour créer un fichier graphe.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Tester ensuite ce graphe sur les outils (parler du projet précédent)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Merci pour votre attention, me voici au terme de cette présentation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Avez-vous des questions??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387425"/>
            <a:ext cx="5727000" cy="168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mplete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 flipH="1" rot="10800000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-5400000">
            <a:off x="4497775" y="-2041588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flipH="1" rot="10800000">
            <a:off x="0" y="2571593"/>
            <a:ext cx="9144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3600"/>
            </a:lvl1pPr>
            <a:lvl2pPr lvl="1" rtl="0" algn="l">
              <a:spcBef>
                <a:spcPts val="0"/>
              </a:spcBef>
              <a:buSzPct val="100000"/>
              <a:defRPr sz="3600"/>
            </a:lvl2pPr>
            <a:lvl3pPr lvl="2" rtl="0" algn="l">
              <a:spcBef>
                <a:spcPts val="0"/>
              </a:spcBef>
              <a:buSzPct val="100000"/>
              <a:defRPr sz="3600"/>
            </a:lvl3pPr>
            <a:lvl4pPr lvl="3" rtl="0" algn="l">
              <a:spcBef>
                <a:spcPts val="0"/>
              </a:spcBef>
              <a:buSzPct val="100000"/>
              <a:defRPr sz="3600"/>
            </a:lvl4pPr>
            <a:lvl5pPr lvl="4" rtl="0" algn="l">
              <a:spcBef>
                <a:spcPts val="0"/>
              </a:spcBef>
              <a:buSzPct val="100000"/>
              <a:defRPr sz="3600"/>
            </a:lvl5pPr>
            <a:lvl6pPr lvl="5" rtl="0" algn="l">
              <a:spcBef>
                <a:spcPts val="0"/>
              </a:spcBef>
              <a:buSzPct val="100000"/>
              <a:defRPr sz="3600"/>
            </a:lvl6pPr>
            <a:lvl7pPr lvl="6" rtl="0" algn="l">
              <a:spcBef>
                <a:spcPts val="0"/>
              </a:spcBef>
              <a:buSzPct val="100000"/>
              <a:defRPr sz="3600"/>
            </a:lvl7pPr>
            <a:lvl8pPr lvl="7" rtl="0" algn="l">
              <a:spcBef>
                <a:spcPts val="0"/>
              </a:spcBef>
              <a:buSzPct val="100000"/>
              <a:defRPr sz="3600"/>
            </a:lvl8pPr>
            <a:lvl9pPr lvl="8" rtl="0" algn="l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-5400000">
            <a:off x="4497775" y="-1112255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-25"/>
            <a:ext cx="9144000" cy="34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19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defRPr/>
            </a:lvl1pPr>
            <a:lvl2pPr lvl="1" rtl="0" algn="l">
              <a:spcBef>
                <a:spcPts val="0"/>
              </a:spcBef>
              <a:defRPr/>
            </a:lvl2pPr>
            <a:lvl3pPr lvl="2" rtl="0" algn="l">
              <a:spcBef>
                <a:spcPts val="0"/>
              </a:spcBef>
              <a:defRPr/>
            </a:lvl3pPr>
            <a:lvl4pPr lvl="3" rtl="0" algn="l">
              <a:spcBef>
                <a:spcPts val="0"/>
              </a:spcBef>
              <a:defRPr/>
            </a:lvl4pPr>
            <a:lvl5pPr lvl="4" rtl="0" algn="l">
              <a:spcBef>
                <a:spcPts val="0"/>
              </a:spcBef>
              <a:defRPr/>
            </a:lvl5pPr>
            <a:lvl6pPr lvl="5" rtl="0" algn="l">
              <a:spcBef>
                <a:spcPts val="0"/>
              </a:spcBef>
              <a:defRPr/>
            </a:lvl6pPr>
            <a:lvl7pPr lvl="6" rtl="0" algn="l">
              <a:spcBef>
                <a:spcPts val="0"/>
              </a:spcBef>
              <a:defRPr/>
            </a:lvl7pPr>
            <a:lvl8pPr lvl="7" rtl="0" algn="l">
              <a:spcBef>
                <a:spcPts val="0"/>
              </a:spcBef>
              <a:defRPr/>
            </a:lvl8pPr>
            <a:lvl9pPr lvl="8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593575" y="4253900"/>
            <a:ext cx="79569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60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712275" y="1254700"/>
            <a:ext cx="5727000" cy="149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VisuDNA-II</a:t>
            </a:r>
            <a:br>
              <a:rPr lang="en">
                <a:solidFill>
                  <a:srgbClr val="000000"/>
                </a:solidFill>
              </a:rPr>
            </a:br>
            <a:r>
              <a:rPr i="1" lang="en" sz="2400">
                <a:solidFill>
                  <a:srgbClr val="000000"/>
                </a:solidFill>
              </a:rPr>
              <a:t>Visualisation des interaction entre gènes chez l’être humain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12275" y="3887200"/>
            <a:ext cx="33114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Projet de semestre 2017-2018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Sébastien Bouquet I3-a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439275" y="4251350"/>
            <a:ext cx="1662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07.11.2017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Maladies génétiques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Cachez ces gènes que je ne saurais voir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89350" y="1178025"/>
            <a:ext cx="3621000" cy="1613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Interactome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93575" y="2814300"/>
            <a:ext cx="3393300" cy="12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Exemple utilisé pour rechercher les causes de cancer du poumon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6142233" y="967543"/>
            <a:ext cx="2002423" cy="2047667"/>
            <a:chOff x="6643075" y="3664250"/>
            <a:chExt cx="407950" cy="407975"/>
          </a:xfrm>
        </p:grpSpPr>
        <p:sp>
          <p:nvSpPr>
            <p:cNvPr id="106" name="Shape 10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 rot="-600404">
            <a:off x="6024644" y="3282012"/>
            <a:ext cx="823784" cy="841281"/>
            <a:chOff x="576250" y="4319400"/>
            <a:chExt cx="442075" cy="442050"/>
          </a:xfrm>
        </p:grpSpPr>
        <p:sp>
          <p:nvSpPr>
            <p:cNvPr id="109" name="Shape 10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5663433" y="1440438"/>
            <a:ext cx="312968" cy="30561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2735904">
            <a:off x="7723296" y="3007616"/>
            <a:ext cx="480537" cy="45883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1877" y="2740205"/>
            <a:ext cx="190310" cy="1858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1306190">
            <a:off x="5446310" y="2362537"/>
            <a:ext cx="190860" cy="18534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OTT-97357-F02.jp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575" y="0"/>
            <a:ext cx="46104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 flipH="1" rot="10800000">
            <a:off x="4385380" y="-50"/>
            <a:ext cx="846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Aspects techniques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Visualisation du graphe en 3D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Performances et interactivité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Fusion, filtre et transformation des données 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7" name="Shape 127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28" name="Shape 12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veplot-hairball-1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5" y="682775"/>
            <a:ext cx="8634200" cy="41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8" name="Shape 138"/>
          <p:cNvSpPr txBox="1"/>
          <p:nvPr>
            <p:ph idx="4294967295"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593675" y="1823700"/>
            <a:ext cx="3861900" cy="132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Etat de l’art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Comparaison d’outils existants:</a:t>
            </a:r>
            <a:br>
              <a:rPr lang="en"/>
            </a:br>
            <a:r>
              <a:rPr lang="en"/>
              <a:t>	</a:t>
            </a:r>
            <a:r>
              <a:rPr i="1" lang="en"/>
              <a:t>Cytoscape, Tulip, CSAT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Futur du projet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688275" y="1823700"/>
            <a:ext cx="3861900" cy="132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Création d’un premier graphe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Pouvoir le tester sur la sélection d’outils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7" name="Shape 147"/>
          <p:cNvGrpSpPr/>
          <p:nvPr/>
        </p:nvGrpSpPr>
        <p:grpSpPr>
          <a:xfrm>
            <a:off x="4437149" y="888293"/>
            <a:ext cx="269720" cy="289686"/>
            <a:chOff x="616425" y="2329600"/>
            <a:chExt cx="361700" cy="388475"/>
          </a:xfrm>
        </p:grpSpPr>
        <p:sp>
          <p:nvSpPr>
            <p:cNvPr id="148" name="Shape 14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idx="1" type="body"/>
          </p:nvPr>
        </p:nvSpPr>
        <p:spPr>
          <a:xfrm>
            <a:off x="593675" y="3368950"/>
            <a:ext cx="3861900" cy="132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Données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Définir une série de données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589350" y="1165250"/>
            <a:ext cx="3393300" cy="101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593575" y="2204700"/>
            <a:ext cx="3393300" cy="159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Questions ?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6570555" y="1165243"/>
            <a:ext cx="767150" cy="614373"/>
            <a:chOff x="5247525" y="3007275"/>
            <a:chExt cx="517575" cy="384825"/>
          </a:xfrm>
        </p:grpSpPr>
        <p:sp>
          <p:nvSpPr>
            <p:cNvPr id="165" name="Shape 16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solidFill>
              <a:srgbClr val="666666"/>
            </a:solidFill>
            <a:ln cap="rnd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solidFill>
              <a:srgbClr val="666666"/>
            </a:solidFill>
            <a:ln cap="rnd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387425"/>
            <a:ext cx="57270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otolia_9537390_XS.jpg" id="172" name="Shape 172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3358800" y="2009550"/>
            <a:ext cx="2426400" cy="2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111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5891700" y="7771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aleway Light"/>
              <a:buChar char="●"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111111"/>
              </a:buClr>
              <a:buSzPct val="100000"/>
              <a:buFont typeface="Raleway Light"/>
              <a:buChar char="●"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781518" y="828579"/>
            <a:ext cx="304227" cy="396843"/>
            <a:chOff x="590250" y="244200"/>
            <a:chExt cx="407975" cy="532175"/>
          </a:xfrm>
        </p:grpSpPr>
        <p:sp>
          <p:nvSpPr>
            <p:cNvPr id="179" name="Shape 17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271871" y="887153"/>
            <a:ext cx="330569" cy="275163"/>
            <a:chOff x="1247825" y="322750"/>
            <a:chExt cx="443300" cy="369000"/>
          </a:xfrm>
        </p:grpSpPr>
        <p:sp>
          <p:nvSpPr>
            <p:cNvPr id="194" name="Shape 19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1780402" y="885793"/>
            <a:ext cx="316028" cy="277885"/>
            <a:chOff x="1929775" y="320925"/>
            <a:chExt cx="423800" cy="372650"/>
          </a:xfrm>
        </p:grpSpPr>
        <p:sp>
          <p:nvSpPr>
            <p:cNvPr id="200" name="Shape 20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Shape 205"/>
          <p:cNvSpPr/>
          <p:nvPr/>
        </p:nvSpPr>
        <p:spPr>
          <a:xfrm>
            <a:off x="2310298" y="875804"/>
            <a:ext cx="258814" cy="297870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829278" y="876718"/>
            <a:ext cx="223393" cy="296043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3794053" y="854455"/>
            <a:ext cx="298783" cy="340543"/>
            <a:chOff x="4630125" y="278900"/>
            <a:chExt cx="400675" cy="456675"/>
          </a:xfrm>
        </p:grpSpPr>
        <p:sp>
          <p:nvSpPr>
            <p:cNvPr id="208" name="Shape 20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4273597" y="875357"/>
            <a:ext cx="342370" cy="298765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786067" y="1339365"/>
            <a:ext cx="304208" cy="370967"/>
            <a:chOff x="596350" y="929175"/>
            <a:chExt cx="407950" cy="497475"/>
          </a:xfrm>
        </p:grpSpPr>
        <p:sp>
          <p:nvSpPr>
            <p:cNvPr id="214" name="Shape 21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1783571" y="1393409"/>
            <a:ext cx="309689" cy="265171"/>
            <a:chOff x="1934025" y="1001650"/>
            <a:chExt cx="415300" cy="355600"/>
          </a:xfrm>
        </p:grpSpPr>
        <p:sp>
          <p:nvSpPr>
            <p:cNvPr id="222" name="Shape 22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>
            <a:off x="2283974" y="1371164"/>
            <a:ext cx="311479" cy="309671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785691" y="1386600"/>
            <a:ext cx="310584" cy="278799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291491" y="1388874"/>
            <a:ext cx="301505" cy="274250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802753" y="1391596"/>
            <a:ext cx="281520" cy="26880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4289402" y="1373424"/>
            <a:ext cx="310584" cy="311031"/>
            <a:chOff x="5294400" y="974850"/>
            <a:chExt cx="416500" cy="417100"/>
          </a:xfrm>
        </p:grpSpPr>
        <p:sp>
          <p:nvSpPr>
            <p:cNvPr id="231" name="Shape 23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4753433" y="1338470"/>
            <a:ext cx="385042" cy="375050"/>
            <a:chOff x="5916675" y="927975"/>
            <a:chExt cx="516350" cy="502950"/>
          </a:xfrm>
        </p:grpSpPr>
        <p:sp>
          <p:nvSpPr>
            <p:cNvPr id="234" name="Shape 23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762446" y="1914635"/>
            <a:ext cx="346900" cy="234299"/>
            <a:chOff x="564675" y="1700625"/>
            <a:chExt cx="465200" cy="314200"/>
          </a:xfrm>
        </p:grpSpPr>
        <p:sp>
          <p:nvSpPr>
            <p:cNvPr id="237" name="Shape 23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1263706" y="1857421"/>
            <a:ext cx="346900" cy="339648"/>
            <a:chOff x="1236875" y="1623900"/>
            <a:chExt cx="465200" cy="455475"/>
          </a:xfrm>
        </p:grpSpPr>
        <p:sp>
          <p:nvSpPr>
            <p:cNvPr id="241" name="Shape 24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775853" y="1864692"/>
            <a:ext cx="325125" cy="325107"/>
            <a:chOff x="1923675" y="1633650"/>
            <a:chExt cx="436000" cy="435975"/>
          </a:xfrm>
        </p:grpSpPr>
        <p:sp>
          <p:nvSpPr>
            <p:cNvPr id="249" name="Shape 24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275751" y="1863331"/>
            <a:ext cx="327828" cy="327828"/>
            <a:chOff x="2594050" y="1631825"/>
            <a:chExt cx="439625" cy="439625"/>
          </a:xfrm>
        </p:grpSpPr>
        <p:sp>
          <p:nvSpPr>
            <p:cNvPr id="256" name="Shape 25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Shape 260"/>
          <p:cNvSpPr/>
          <p:nvPr/>
        </p:nvSpPr>
        <p:spPr>
          <a:xfrm>
            <a:off x="2791582" y="1877876"/>
            <a:ext cx="298783" cy="29878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3309142" y="1838816"/>
            <a:ext cx="266084" cy="376858"/>
            <a:chOff x="3979850" y="1598950"/>
            <a:chExt cx="356825" cy="505375"/>
          </a:xfrm>
        </p:grpSpPr>
        <p:sp>
          <p:nvSpPr>
            <p:cNvPr id="262" name="Shape 26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3768177" y="1919631"/>
            <a:ext cx="350535" cy="215228"/>
            <a:chOff x="4595425" y="1707325"/>
            <a:chExt cx="470075" cy="288625"/>
          </a:xfrm>
        </p:grpSpPr>
        <p:sp>
          <p:nvSpPr>
            <p:cNvPr id="265" name="Shape 26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286233" y="1866966"/>
            <a:ext cx="316941" cy="320558"/>
            <a:chOff x="5290150" y="1636700"/>
            <a:chExt cx="425025" cy="429875"/>
          </a:xfrm>
        </p:grpSpPr>
        <p:sp>
          <p:nvSpPr>
            <p:cNvPr id="271" name="Shape 27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4786579" y="1857421"/>
            <a:ext cx="318749" cy="334204"/>
            <a:chOff x="5961125" y="1623900"/>
            <a:chExt cx="427450" cy="448175"/>
          </a:xfrm>
        </p:grpSpPr>
        <p:sp>
          <p:nvSpPr>
            <p:cNvPr id="274" name="Shape 27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5276933" y="1866052"/>
            <a:ext cx="340543" cy="322385"/>
            <a:chOff x="6618700" y="1635475"/>
            <a:chExt cx="456675" cy="432325"/>
          </a:xfrm>
        </p:grpSpPr>
        <p:sp>
          <p:nvSpPr>
            <p:cNvPr id="282" name="Shape 28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801036" y="2383662"/>
            <a:ext cx="269720" cy="289686"/>
            <a:chOff x="616425" y="2329600"/>
            <a:chExt cx="361700" cy="388475"/>
          </a:xfrm>
        </p:grpSpPr>
        <p:sp>
          <p:nvSpPr>
            <p:cNvPr id="288" name="Shape 28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1295044" y="2386383"/>
            <a:ext cx="284242" cy="284242"/>
            <a:chOff x="1278900" y="2333250"/>
            <a:chExt cx="381175" cy="381175"/>
          </a:xfrm>
        </p:grpSpPr>
        <p:sp>
          <p:nvSpPr>
            <p:cNvPr id="297" name="Shape 29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1796285" y="2386383"/>
            <a:ext cx="284261" cy="284242"/>
            <a:chOff x="1951075" y="2333250"/>
            <a:chExt cx="381200" cy="381175"/>
          </a:xfrm>
        </p:grpSpPr>
        <p:sp>
          <p:nvSpPr>
            <p:cNvPr id="302" name="Shape 30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2297544" y="2386383"/>
            <a:ext cx="284242" cy="284242"/>
            <a:chOff x="2623275" y="2333250"/>
            <a:chExt cx="381175" cy="381175"/>
          </a:xfrm>
        </p:grpSpPr>
        <p:sp>
          <p:nvSpPr>
            <p:cNvPr id="307" name="Shape 30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865097" y="2337354"/>
            <a:ext cx="151657" cy="378685"/>
            <a:chOff x="3384375" y="2267500"/>
            <a:chExt cx="203375" cy="507825"/>
          </a:xfrm>
        </p:grpSpPr>
        <p:sp>
          <p:nvSpPr>
            <p:cNvPr id="312" name="Shape 31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3881225" y="2385470"/>
            <a:ext cx="124420" cy="282434"/>
            <a:chOff x="4747025" y="2332025"/>
            <a:chExt cx="166850" cy="378750"/>
          </a:xfrm>
        </p:grpSpPr>
        <p:sp>
          <p:nvSpPr>
            <p:cNvPr id="315" name="Shape 31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3377710" y="2339162"/>
            <a:ext cx="128950" cy="375050"/>
            <a:chOff x="4071800" y="2269925"/>
            <a:chExt cx="172925" cy="502950"/>
          </a:xfrm>
        </p:grpSpPr>
        <p:sp>
          <p:nvSpPr>
            <p:cNvPr id="318" name="Shape 31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Shape 320"/>
          <p:cNvSpPr/>
          <p:nvPr/>
        </p:nvSpPr>
        <p:spPr>
          <a:xfrm>
            <a:off x="4302662" y="2378698"/>
            <a:ext cx="284242" cy="299678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1" name="Shape 321"/>
          <p:cNvGrpSpPr/>
          <p:nvPr/>
        </p:nvGrpSpPr>
        <p:grpSpPr>
          <a:xfrm>
            <a:off x="4795211" y="2384109"/>
            <a:ext cx="306949" cy="288791"/>
            <a:chOff x="5972700" y="2330200"/>
            <a:chExt cx="411625" cy="387275"/>
          </a:xfrm>
        </p:grpSpPr>
        <p:sp>
          <p:nvSpPr>
            <p:cNvPr id="322" name="Shape 3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887314" y="2852670"/>
            <a:ext cx="97183" cy="354170"/>
            <a:chOff x="732125" y="2958550"/>
            <a:chExt cx="130325" cy="474950"/>
          </a:xfrm>
        </p:grpSpPr>
        <p:sp>
          <p:nvSpPr>
            <p:cNvPr id="325" name="Shape 32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Shape 333"/>
          <p:cNvSpPr/>
          <p:nvPr/>
        </p:nvSpPr>
        <p:spPr>
          <a:xfrm>
            <a:off x="1789509" y="2838635"/>
            <a:ext cx="297870" cy="382320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26831" y="2838635"/>
            <a:ext cx="220690" cy="38232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2267586" y="2864023"/>
            <a:ext cx="344178" cy="326020"/>
            <a:chOff x="2583100" y="2973775"/>
            <a:chExt cx="461550" cy="437200"/>
          </a:xfrm>
        </p:grpSpPr>
        <p:sp>
          <p:nvSpPr>
            <p:cNvPr id="336" name="Shape 33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3785490" y="2871782"/>
            <a:ext cx="316028" cy="316028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254448" y="2889004"/>
            <a:ext cx="385956" cy="286964"/>
            <a:chOff x="5247525" y="3007275"/>
            <a:chExt cx="517575" cy="384825"/>
          </a:xfrm>
        </p:grpSpPr>
        <p:sp>
          <p:nvSpPr>
            <p:cNvPr id="340" name="Shape 34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288263" y="2872654"/>
            <a:ext cx="304208" cy="310584"/>
            <a:chOff x="3951850" y="2985350"/>
            <a:chExt cx="407950" cy="416500"/>
          </a:xfrm>
        </p:grpSpPr>
        <p:sp>
          <p:nvSpPr>
            <p:cNvPr id="343" name="Shape 34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65634" y="3395707"/>
            <a:ext cx="352343" cy="270615"/>
            <a:chOff x="568950" y="3686775"/>
            <a:chExt cx="472500" cy="362900"/>
          </a:xfrm>
        </p:grpSpPr>
        <p:sp>
          <p:nvSpPr>
            <p:cNvPr id="348" name="Shape 34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Shape 351"/>
          <p:cNvSpPr/>
          <p:nvPr/>
        </p:nvSpPr>
        <p:spPr>
          <a:xfrm>
            <a:off x="4826172" y="2857259"/>
            <a:ext cx="239743" cy="345091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2" name="Shape 352"/>
          <p:cNvGrpSpPr/>
          <p:nvPr/>
        </p:nvGrpSpPr>
        <p:grpSpPr>
          <a:xfrm>
            <a:off x="1269616" y="3418413"/>
            <a:ext cx="335099" cy="225220"/>
            <a:chOff x="1244800" y="3717225"/>
            <a:chExt cx="449375" cy="302025"/>
          </a:xfrm>
        </p:grpSpPr>
        <p:sp>
          <p:nvSpPr>
            <p:cNvPr id="353" name="Shape 35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1775405" y="3401151"/>
            <a:ext cx="326020" cy="254731"/>
            <a:chOff x="1923075" y="3694075"/>
            <a:chExt cx="437200" cy="341600"/>
          </a:xfrm>
        </p:grpSpPr>
        <p:sp>
          <p:nvSpPr>
            <p:cNvPr id="360" name="Shape 36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2279834" y="3397068"/>
            <a:ext cx="319663" cy="262449"/>
            <a:chOff x="2599525" y="3688600"/>
            <a:chExt cx="428675" cy="351950"/>
          </a:xfrm>
        </p:grpSpPr>
        <p:sp>
          <p:nvSpPr>
            <p:cNvPr id="370" name="Shape 37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2796530" y="3378910"/>
            <a:ext cx="296062" cy="291960"/>
            <a:chOff x="3292425" y="3664250"/>
            <a:chExt cx="397025" cy="391525"/>
          </a:xfrm>
        </p:grpSpPr>
        <p:sp>
          <p:nvSpPr>
            <p:cNvPr id="374" name="Shape 37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273722" y="3416587"/>
            <a:ext cx="327847" cy="237934"/>
            <a:chOff x="3932350" y="3714775"/>
            <a:chExt cx="439650" cy="319075"/>
          </a:xfrm>
        </p:grpSpPr>
        <p:sp>
          <p:nvSpPr>
            <p:cNvPr id="378" name="Shape 37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3774981" y="3416587"/>
            <a:ext cx="327828" cy="237934"/>
            <a:chOff x="4604550" y="3714775"/>
            <a:chExt cx="439625" cy="319075"/>
          </a:xfrm>
        </p:grpSpPr>
        <p:sp>
          <p:nvSpPr>
            <p:cNvPr id="384" name="Shape 38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4288042" y="3392072"/>
            <a:ext cx="313306" cy="278351"/>
            <a:chOff x="5292575" y="3681900"/>
            <a:chExt cx="420150" cy="373275"/>
          </a:xfrm>
        </p:grpSpPr>
        <p:sp>
          <p:nvSpPr>
            <p:cNvPr id="387" name="Shape 38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4771591" y="3356651"/>
            <a:ext cx="348727" cy="348727"/>
            <a:chOff x="5941025" y="3634400"/>
            <a:chExt cx="467650" cy="467650"/>
          </a:xfrm>
        </p:grpSpPr>
        <p:sp>
          <p:nvSpPr>
            <p:cNvPr id="395" name="Shape 39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5295109" y="3378910"/>
            <a:ext cx="304208" cy="304227"/>
            <a:chOff x="6643075" y="3664250"/>
            <a:chExt cx="407950" cy="407975"/>
          </a:xfrm>
        </p:grpSpPr>
        <p:sp>
          <p:nvSpPr>
            <p:cNvPr id="402" name="Shape 40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771078" y="3867455"/>
            <a:ext cx="329655" cy="329637"/>
            <a:chOff x="576250" y="4319400"/>
            <a:chExt cx="442075" cy="442050"/>
          </a:xfrm>
        </p:grpSpPr>
        <p:sp>
          <p:nvSpPr>
            <p:cNvPr id="405" name="Shape 40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1258728" y="3931535"/>
            <a:ext cx="356892" cy="201600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291044" y="3881125"/>
            <a:ext cx="302400" cy="3024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789774" y="3900196"/>
            <a:ext cx="302400" cy="264276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3790952" y="3879764"/>
            <a:ext cx="305122" cy="305140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11111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4269884" y="3884252"/>
            <a:ext cx="349621" cy="288791"/>
            <a:chOff x="5268225" y="4341925"/>
            <a:chExt cx="468850" cy="387275"/>
          </a:xfrm>
        </p:grpSpPr>
        <p:sp>
          <p:nvSpPr>
            <p:cNvPr id="414" name="Shape 41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4788854" y="3875173"/>
            <a:ext cx="314201" cy="314201"/>
            <a:chOff x="5964175" y="4329750"/>
            <a:chExt cx="421350" cy="421350"/>
          </a:xfrm>
        </p:grpSpPr>
        <p:sp>
          <p:nvSpPr>
            <p:cNvPr id="423" name="Shape 42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1271871" y="4376433"/>
            <a:ext cx="330569" cy="319663"/>
            <a:chOff x="1247825" y="5001950"/>
            <a:chExt cx="443300" cy="428675"/>
          </a:xfrm>
        </p:grpSpPr>
        <p:sp>
          <p:nvSpPr>
            <p:cNvPr id="426" name="Shape 42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1802642" y="4360531"/>
            <a:ext cx="271547" cy="346005"/>
            <a:chOff x="1959600" y="4980625"/>
            <a:chExt cx="364150" cy="464000"/>
          </a:xfrm>
        </p:grpSpPr>
        <p:sp>
          <p:nvSpPr>
            <p:cNvPr id="433" name="Shape 43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2283935" y="4373711"/>
            <a:ext cx="311479" cy="320110"/>
            <a:chOff x="2605025" y="4998300"/>
            <a:chExt cx="417700" cy="429275"/>
          </a:xfrm>
        </p:grpSpPr>
        <p:sp>
          <p:nvSpPr>
            <p:cNvPr id="441" name="Shape 44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2754770" y="4376433"/>
            <a:ext cx="372328" cy="310118"/>
            <a:chOff x="3236425" y="5001950"/>
            <a:chExt cx="499300" cy="415875"/>
          </a:xfrm>
        </p:grpSpPr>
        <p:sp>
          <p:nvSpPr>
            <p:cNvPr id="445" name="Shape 44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3300511" y="4360531"/>
            <a:ext cx="283347" cy="337373"/>
            <a:chOff x="3968275" y="4980625"/>
            <a:chExt cx="379975" cy="452425"/>
          </a:xfrm>
        </p:grpSpPr>
        <p:sp>
          <p:nvSpPr>
            <p:cNvPr id="452" name="Shape 45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769316" y="4435902"/>
            <a:ext cx="358719" cy="195262"/>
            <a:chOff x="5937975" y="5081700"/>
            <a:chExt cx="481050" cy="261850"/>
          </a:xfrm>
        </p:grpSpPr>
        <p:sp>
          <p:nvSpPr>
            <p:cNvPr id="456" name="Shape 45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317797" y="4398226"/>
            <a:ext cx="257453" cy="296043"/>
            <a:chOff x="6673500" y="5031175"/>
            <a:chExt cx="345250" cy="397000"/>
          </a:xfrm>
        </p:grpSpPr>
        <p:sp>
          <p:nvSpPr>
            <p:cNvPr id="460" name="Shape 46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270105" y="871251"/>
            <a:ext cx="344178" cy="306949"/>
            <a:chOff x="3927500" y="301425"/>
            <a:chExt cx="461550" cy="411625"/>
          </a:xfrm>
        </p:grpSpPr>
        <p:sp>
          <p:nvSpPr>
            <p:cNvPr id="466" name="Shape 46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5299639" y="877161"/>
            <a:ext cx="295148" cy="295148"/>
            <a:chOff x="6649150" y="309350"/>
            <a:chExt cx="395800" cy="395800"/>
          </a:xfrm>
        </p:grpSpPr>
        <p:sp>
          <p:nvSpPr>
            <p:cNvPr id="494" name="Shape 49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796106" y="883966"/>
            <a:ext cx="299697" cy="283795"/>
            <a:chOff x="5973900" y="318475"/>
            <a:chExt cx="401900" cy="380575"/>
          </a:xfrm>
        </p:grpSpPr>
        <p:sp>
          <p:nvSpPr>
            <p:cNvPr id="518" name="Shape 51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1287326" y="1339365"/>
            <a:ext cx="304208" cy="370967"/>
            <a:chOff x="1268550" y="929175"/>
            <a:chExt cx="407950" cy="497475"/>
          </a:xfrm>
        </p:grpSpPr>
        <p:sp>
          <p:nvSpPr>
            <p:cNvPr id="533" name="Shape 53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5267407" y="1353440"/>
            <a:ext cx="359614" cy="345091"/>
            <a:chOff x="6605925" y="948050"/>
            <a:chExt cx="482250" cy="462775"/>
          </a:xfrm>
        </p:grpSpPr>
        <p:sp>
          <p:nvSpPr>
            <p:cNvPr id="537" name="Shape 53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351410" y="2375477"/>
            <a:ext cx="191608" cy="303780"/>
            <a:chOff x="6718575" y="2318625"/>
            <a:chExt cx="256950" cy="407375"/>
          </a:xfrm>
        </p:grpSpPr>
        <p:sp>
          <p:nvSpPr>
            <p:cNvPr id="544" name="Shape 5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779733" y="2931676"/>
            <a:ext cx="322385" cy="196175"/>
            <a:chOff x="3269900" y="3064500"/>
            <a:chExt cx="432325" cy="263075"/>
          </a:xfrm>
        </p:grpSpPr>
        <p:sp>
          <p:nvSpPr>
            <p:cNvPr id="553" name="Shape 55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5329598" y="2871741"/>
            <a:ext cx="235212" cy="330569"/>
            <a:chOff x="6689325" y="2984125"/>
            <a:chExt cx="315425" cy="443300"/>
          </a:xfrm>
        </p:grpSpPr>
        <p:sp>
          <p:nvSpPr>
            <p:cNvPr id="557" name="Shape 55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1823988" y="3842940"/>
            <a:ext cx="227494" cy="367779"/>
            <a:chOff x="1988225" y="4286525"/>
            <a:chExt cx="305075" cy="493200"/>
          </a:xfrm>
        </p:grpSpPr>
        <p:sp>
          <p:nvSpPr>
            <p:cNvPr id="563" name="Shape 56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306623" y="3868816"/>
            <a:ext cx="274716" cy="347813"/>
            <a:chOff x="2635450" y="4321225"/>
            <a:chExt cx="368400" cy="466425"/>
          </a:xfrm>
        </p:grpSpPr>
        <p:sp>
          <p:nvSpPr>
            <p:cNvPr id="571" name="Shape 57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5295109" y="3860185"/>
            <a:ext cx="304208" cy="340543"/>
            <a:chOff x="6643075" y="4309650"/>
            <a:chExt cx="407950" cy="456675"/>
          </a:xfrm>
        </p:grpSpPr>
        <p:sp>
          <p:nvSpPr>
            <p:cNvPr id="578" name="Shape 57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4244008" y="4341012"/>
            <a:ext cx="401392" cy="385042"/>
            <a:chOff x="5233525" y="4954450"/>
            <a:chExt cx="538275" cy="516350"/>
          </a:xfrm>
        </p:grpSpPr>
        <p:sp>
          <p:nvSpPr>
            <p:cNvPr id="588" name="Shape 58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739113" y="4347817"/>
            <a:ext cx="408662" cy="371433"/>
            <a:chOff x="4556450" y="4963575"/>
            <a:chExt cx="548025" cy="498100"/>
          </a:xfrm>
        </p:grpSpPr>
        <p:sp>
          <p:nvSpPr>
            <p:cNvPr id="600" name="Shape 60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737932" y="4428184"/>
            <a:ext cx="395035" cy="218416"/>
            <a:chOff x="531800" y="5071350"/>
            <a:chExt cx="529750" cy="292900"/>
          </a:xfrm>
        </p:grpSpPr>
        <p:sp>
          <p:nvSpPr>
            <p:cNvPr id="606" name="Shape 60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1111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887019" y="2268450"/>
            <a:ext cx="433992" cy="422729"/>
            <a:chOff x="5916675" y="927975"/>
            <a:chExt cx="516350" cy="502950"/>
          </a:xfrm>
        </p:grpSpPr>
        <p:sp>
          <p:nvSpPr>
            <p:cNvPr id="614" name="Shape 61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6003039" y="2974352"/>
            <a:ext cx="1079481" cy="1051467"/>
            <a:chOff x="5916675" y="927975"/>
            <a:chExt cx="516350" cy="502950"/>
          </a:xfrm>
        </p:grpSpPr>
        <p:sp>
          <p:nvSpPr>
            <p:cNvPr id="617" name="Shape 61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6003182" y="2268450"/>
            <a:ext cx="433992" cy="422729"/>
            <a:chOff x="5916675" y="927975"/>
            <a:chExt cx="516350" cy="502950"/>
          </a:xfrm>
        </p:grpSpPr>
        <p:sp>
          <p:nvSpPr>
            <p:cNvPr id="620" name="Shape 62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Shape 622"/>
          <p:cNvSpPr/>
          <p:nvPr/>
        </p:nvSpPr>
        <p:spPr>
          <a:xfrm>
            <a:off x="7079180" y="250482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6195343" y="250482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6480878" y="356236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