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06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379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4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800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857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61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399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903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99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80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BDA1-9A79-43E2-93E3-6E5793294869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14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scrd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2" y="883890"/>
            <a:ext cx="2422920" cy="24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767" y="858422"/>
            <a:ext cx="2234363" cy="223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462585" y="1313477"/>
            <a:ext cx="3457920" cy="411546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43202" y="2073497"/>
            <a:ext cx="191938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30323" y="4402428"/>
            <a:ext cx="191938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933384" y="2429812"/>
            <a:ext cx="19193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920505" y="4750156"/>
            <a:ext cx="19193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43202" y="2446985"/>
            <a:ext cx="190650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30323" y="4724398"/>
            <a:ext cx="190650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59142" y="2073497"/>
            <a:ext cx="190650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33384" y="4428186"/>
            <a:ext cx="190650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community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0" y="3631843"/>
            <a:ext cx="1862568" cy="19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6539" y="3001874"/>
            <a:ext cx="172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Re-COP/Admin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422" y="5526304"/>
            <a:ext cx="192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Volunteers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21443" y="2911726"/>
            <a:ext cx="192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Linkages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42560" y="5358878"/>
            <a:ext cx="192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Communities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46263" y="2455570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>
                <a:latin typeface="Century Gothic" panose="020B0502020202020204" pitchFamily="34" charset="0"/>
              </a:rPr>
              <a:t>Company Information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Personal Information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Event Proposals </a:t>
            </a:r>
            <a:r>
              <a:rPr lang="en-PH" sz="1100" b="1" dirty="0" smtClean="0">
                <a:latin typeface="Century Gothic" panose="020B0502020202020204" pitchFamily="34" charset="0"/>
              </a:rPr>
              <a:t>&amp; Sponsorships</a:t>
            </a:r>
            <a:endParaRPr lang="en-PH" sz="1100" b="1" dirty="0" smtClean="0">
              <a:latin typeface="Century Gothic" panose="020B0502020202020204" pitchFamily="34" charset="0"/>
            </a:endParaRP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Referrals</a:t>
            </a:r>
            <a:endParaRPr lang="en-PH" sz="1100" b="1" dirty="0" smtClean="0">
              <a:latin typeface="Century Gothic" panose="020B0502020202020204" pitchFamily="34" charset="0"/>
            </a:endParaRP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Donations</a:t>
            </a:r>
          </a:p>
          <a:p>
            <a:endParaRPr lang="en-PH" sz="1100" b="1" dirty="0" smtClean="0">
              <a:latin typeface="Century Gothic" panose="020B0502020202020204" pitchFamily="34" charset="0"/>
            </a:endParaRPr>
          </a:p>
          <a:p>
            <a:endParaRPr lang="en-PH" sz="1100" b="1" dirty="0">
              <a:latin typeface="Century Gothic" panose="020B0502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0504" y="4780571"/>
            <a:ext cx="2781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>
                <a:latin typeface="Century Gothic" panose="020B0502020202020204" pitchFamily="34" charset="0"/>
              </a:rPr>
              <a:t>Community </a:t>
            </a:r>
            <a:r>
              <a:rPr lang="en-PH" sz="1100" b="1" dirty="0" smtClean="0">
                <a:latin typeface="Century Gothic" panose="020B0502020202020204" pitchFamily="34" charset="0"/>
              </a:rPr>
              <a:t>Information</a:t>
            </a:r>
            <a:endParaRPr lang="en-PH" sz="1100" b="1" dirty="0" smtClean="0">
              <a:latin typeface="Century Gothic" panose="020B0502020202020204" pitchFamily="34" charset="0"/>
            </a:endParaRP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Event Participants</a:t>
            </a:r>
          </a:p>
          <a:p>
            <a:endParaRPr lang="en-PH" sz="1100" b="1" dirty="0" smtClean="0">
              <a:latin typeface="Century Gothic" panose="020B0502020202020204" pitchFamily="34" charset="0"/>
            </a:endParaRPr>
          </a:p>
          <a:p>
            <a:endParaRPr lang="en-PH" sz="1100" b="1" dirty="0" smtClean="0"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08225" y="2478960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Departmental Information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Approvals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Event Schedules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Budget Plan</a:t>
            </a:r>
          </a:p>
          <a:p>
            <a:pPr algn="r"/>
            <a:endParaRPr lang="en-PH" sz="1100" b="1" dirty="0" smtClean="0">
              <a:latin typeface="Century Gothic" panose="020B0502020202020204" pitchFamily="34" charset="0"/>
            </a:endParaRPr>
          </a:p>
          <a:p>
            <a:pPr algn="r"/>
            <a:endParaRPr lang="en-PH" sz="1100" b="1" dirty="0" smtClean="0">
              <a:latin typeface="Century Gothic" panose="020B0502020202020204" pitchFamily="34" charset="0"/>
            </a:endParaRPr>
          </a:p>
          <a:p>
            <a:pPr algn="r"/>
            <a:endParaRPr lang="en-PH" sz="1100" b="1" dirty="0">
              <a:latin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54989" y="4786160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Organizational Information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Personal Information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Referrals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Participations &amp; Evaluations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Donations</a:t>
            </a:r>
          </a:p>
          <a:p>
            <a:pPr algn="r"/>
            <a:endParaRPr lang="en-PH" sz="1100" b="1" dirty="0" smtClean="0">
              <a:latin typeface="Century Gothic" panose="020B0502020202020204" pitchFamily="34" charset="0"/>
            </a:endParaRPr>
          </a:p>
          <a:p>
            <a:pPr algn="r"/>
            <a:endParaRPr lang="en-PH" sz="1100" b="1" dirty="0">
              <a:latin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77870" y="1116468"/>
            <a:ext cx="2781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>
                <a:latin typeface="Century Gothic" panose="020B0502020202020204" pitchFamily="34" charset="0"/>
              </a:rPr>
              <a:t>Memorandum of Agreement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Linkage</a:t>
            </a:r>
            <a:r>
              <a:rPr lang="en-PH" sz="1100" b="1" dirty="0" smtClean="0">
                <a:latin typeface="Century Gothic" panose="020B0502020202020204" pitchFamily="34" charset="0"/>
              </a:rPr>
              <a:t>’s </a:t>
            </a:r>
            <a:r>
              <a:rPr lang="en-PH" sz="1100" b="1" dirty="0" smtClean="0">
                <a:latin typeface="Century Gothic" panose="020B0502020202020204" pitchFamily="34" charset="0"/>
              </a:rPr>
              <a:t>Profile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Event Schedules &amp; Reports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Communities </a:t>
            </a:r>
            <a:r>
              <a:rPr lang="en-PH" sz="1100" b="1" dirty="0" smtClean="0">
                <a:latin typeface="Century Gothic" panose="020B0502020202020204" pitchFamily="34" charset="0"/>
              </a:rPr>
              <a:t>Roster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Advertisement</a:t>
            </a:r>
          </a:p>
          <a:p>
            <a:endParaRPr lang="en-PH" sz="1100" b="1" dirty="0" smtClean="0">
              <a:latin typeface="Century Gothic" panose="020B0502020202020204" pitchFamily="34" charset="0"/>
            </a:endParaRPr>
          </a:p>
          <a:p>
            <a:endParaRPr lang="en-PH" sz="1100" b="1" dirty="0" smtClean="0">
              <a:latin typeface="Century Gothic" panose="020B0502020202020204" pitchFamily="34" charset="0"/>
            </a:endParaRPr>
          </a:p>
          <a:p>
            <a:endParaRPr lang="en-PH" sz="1100" b="1" dirty="0">
              <a:latin typeface="Century Gothic" panose="020B0502020202020204" pitchFamily="34" charset="0"/>
            </a:endParaRPr>
          </a:p>
        </p:txBody>
      </p:sp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39" y="3559481"/>
            <a:ext cx="1919383" cy="17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918785" y="3940554"/>
            <a:ext cx="2781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>
                <a:latin typeface="Century Gothic" panose="020B0502020202020204" pitchFamily="34" charset="0"/>
              </a:rPr>
              <a:t>Beneficiary Profile</a:t>
            </a:r>
          </a:p>
          <a:p>
            <a:r>
              <a:rPr lang="en-PH" sz="1100" b="1" dirty="0" smtClean="0">
                <a:latin typeface="Century Gothic" panose="020B0502020202020204" pitchFamily="34" charset="0"/>
              </a:rPr>
              <a:t>Donations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95346" y="3765596"/>
            <a:ext cx="2781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Personal Profile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Communities &amp; Linkages Roster</a:t>
            </a:r>
            <a:endParaRPr lang="en-PH" sz="1100" b="1" dirty="0" smtClean="0">
              <a:latin typeface="Century Gothic" panose="020B0502020202020204" pitchFamily="34" charset="0"/>
            </a:endParaRP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Event Schedules</a:t>
            </a:r>
          </a:p>
          <a:p>
            <a:pPr algn="r"/>
            <a:endParaRPr lang="en-PH" sz="1100" b="1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08225" y="824067"/>
            <a:ext cx="2781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 Users Roster</a:t>
            </a:r>
            <a:endParaRPr lang="en-PH" sz="1100" b="1" dirty="0" smtClean="0">
              <a:latin typeface="Century Gothic" panose="020B0502020202020204" pitchFamily="34" charset="0"/>
            </a:endParaRP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Event Reports &amp; Statistics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Participants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Referrals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Advertisement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Donations</a:t>
            </a:r>
          </a:p>
          <a:p>
            <a:pPr algn="r"/>
            <a:r>
              <a:rPr lang="en-PH" sz="1100" b="1" dirty="0" smtClean="0">
                <a:latin typeface="Century Gothic" panose="020B0502020202020204" pitchFamily="34" charset="0"/>
              </a:rPr>
              <a:t>Inventory</a:t>
            </a:r>
            <a:endParaRPr lang="en-PH" sz="1100" b="1" dirty="0" smtClean="0">
              <a:latin typeface="Century Gothic" panose="020B0502020202020204" pitchFamily="34" charset="0"/>
            </a:endParaRPr>
          </a:p>
          <a:p>
            <a:pPr algn="r"/>
            <a:endParaRPr lang="en-PH" sz="1100" b="1" dirty="0">
              <a:latin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7066" y="4614104"/>
            <a:ext cx="2881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Recoletos Community Outreach Program Community Extension Website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2" descr="https://scontent.fmnl4-4.fna.fbcdn.net/v/t1.15752-9/47217928_855387788185832_3399720172473286656_n.jpg?_nc_cat=100&amp;_nc_ht=scontent.fmnl4-4.fna&amp;oh=e7e10465857fba64b3042faccd33372d&amp;oe=5C6A532A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91" y="911090"/>
            <a:ext cx="4413011" cy="441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Angelo Majillo</dc:creator>
  <cp:lastModifiedBy>Serge Angelo Majillo</cp:lastModifiedBy>
  <cp:revision>18</cp:revision>
  <dcterms:created xsi:type="dcterms:W3CDTF">2018-11-29T08:58:43Z</dcterms:created>
  <dcterms:modified xsi:type="dcterms:W3CDTF">2019-03-08T18:32:41Z</dcterms:modified>
</cp:coreProperties>
</file>