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095" autoAdjust="0"/>
  </p:normalViewPr>
  <p:slideViewPr>
    <p:cSldViewPr snapToGrid="0">
      <p:cViewPr varScale="1">
        <p:scale>
          <a:sx n="70" d="100"/>
          <a:sy n="70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7255E-1F12-4763-8B0C-6A3351DEB36C}" type="datetimeFigureOut">
              <a:rPr lang="en-PH" smtClean="0"/>
              <a:t>17/10/2017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E0150-FEF7-4313-80DB-D0A1569009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54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E0150-FEF7-4313-80DB-D0A15690095C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398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DD6-33FE-4A05-B0AB-E0D897F4F048}" type="datetimeFigureOut">
              <a:rPr lang="en-PH" smtClean="0"/>
              <a:t>17/10/2017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4A69-DD09-4A8D-863B-5C847DE04B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826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DD6-33FE-4A05-B0AB-E0D897F4F048}" type="datetimeFigureOut">
              <a:rPr lang="en-PH" smtClean="0"/>
              <a:t>17/10/2017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4A69-DD09-4A8D-863B-5C847DE04B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3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DD6-33FE-4A05-B0AB-E0D897F4F048}" type="datetimeFigureOut">
              <a:rPr lang="en-PH" smtClean="0"/>
              <a:t>17/10/2017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4A69-DD09-4A8D-863B-5C847DE04B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468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DD6-33FE-4A05-B0AB-E0D897F4F048}" type="datetimeFigureOut">
              <a:rPr lang="en-PH" smtClean="0"/>
              <a:t>17/10/2017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4A69-DD09-4A8D-863B-5C847DE04B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670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DD6-33FE-4A05-B0AB-E0D897F4F048}" type="datetimeFigureOut">
              <a:rPr lang="en-PH" smtClean="0"/>
              <a:t>17/10/2017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4A69-DD09-4A8D-863B-5C847DE04B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051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DD6-33FE-4A05-B0AB-E0D897F4F048}" type="datetimeFigureOut">
              <a:rPr lang="en-PH" smtClean="0"/>
              <a:t>17/10/2017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4A69-DD09-4A8D-863B-5C847DE04B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142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DD6-33FE-4A05-B0AB-E0D897F4F048}" type="datetimeFigureOut">
              <a:rPr lang="en-PH" smtClean="0"/>
              <a:t>17/10/2017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4A69-DD09-4A8D-863B-5C847DE04B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535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DD6-33FE-4A05-B0AB-E0D897F4F048}" type="datetimeFigureOut">
              <a:rPr lang="en-PH" smtClean="0"/>
              <a:t>17/10/2017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4A69-DD09-4A8D-863B-5C847DE04B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459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DD6-33FE-4A05-B0AB-E0D897F4F048}" type="datetimeFigureOut">
              <a:rPr lang="en-PH" smtClean="0"/>
              <a:t>17/10/2017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4A69-DD09-4A8D-863B-5C847DE04B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748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DD6-33FE-4A05-B0AB-E0D897F4F048}" type="datetimeFigureOut">
              <a:rPr lang="en-PH" smtClean="0"/>
              <a:t>17/10/2017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4A69-DD09-4A8D-863B-5C847DE04B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298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DD6-33FE-4A05-B0AB-E0D897F4F048}" type="datetimeFigureOut">
              <a:rPr lang="en-PH" smtClean="0"/>
              <a:t>17/10/2017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4A69-DD09-4A8D-863B-5C847DE04B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426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E8DD6-33FE-4A05-B0AB-E0D897F4F048}" type="datetimeFigureOut">
              <a:rPr lang="en-PH" smtClean="0"/>
              <a:t>17/10/2017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4A69-DD09-4A8D-863B-5C847DE04B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939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5390865" y="5424984"/>
            <a:ext cx="1405719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5390864" y="4553803"/>
            <a:ext cx="1405719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057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7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8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5393139" y="6298439"/>
            <a:ext cx="1405719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69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4681182" y="968991"/>
            <a:ext cx="1160060" cy="118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4681182" y="2695436"/>
            <a:ext cx="1160060" cy="118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668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7999"/>
          </a:xfrm>
          <a:prstGeom prst="rect">
            <a:avLst/>
          </a:prstGeom>
        </p:spPr>
      </p:pic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4367283" y="1023581"/>
            <a:ext cx="3439236" cy="118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511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7999"/>
          </a:xfrm>
          <a:prstGeom prst="rect">
            <a:avLst/>
          </a:prstGeom>
        </p:spPr>
      </p:pic>
      <p:sp>
        <p:nvSpPr>
          <p:cNvPr id="3" name="TextBox 2">
            <a:hlinkClick r:id="rId4" action="ppaction://hlinksldjump"/>
          </p:cNvPr>
          <p:cNvSpPr txBox="1"/>
          <p:nvPr/>
        </p:nvSpPr>
        <p:spPr>
          <a:xfrm>
            <a:off x="5117910" y="5568285"/>
            <a:ext cx="1937983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492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7999"/>
          </a:xfrm>
          <a:prstGeom prst="rect">
            <a:avLst/>
          </a:prstGeom>
        </p:spPr>
      </p:pic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5141521" y="5321542"/>
            <a:ext cx="1937983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16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7999"/>
          </a:xfrm>
          <a:prstGeom prst="rect">
            <a:avLst/>
          </a:prstGeom>
        </p:spPr>
      </p:pic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5431805" y="5408628"/>
            <a:ext cx="1331851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223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5515429" y="3657600"/>
            <a:ext cx="1117600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91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7999"/>
          </a:xfrm>
          <a:prstGeom prst="rect">
            <a:avLst/>
          </a:prstGeom>
        </p:spPr>
      </p:pic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4353636" y="1119116"/>
            <a:ext cx="3493827" cy="1078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2169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</Words>
  <Application>Microsoft Office PowerPoint</Application>
  <PresentationFormat>Widescreen</PresentationFormat>
  <Paragraphs>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13</cp:revision>
  <dcterms:created xsi:type="dcterms:W3CDTF">2017-10-17T11:20:35Z</dcterms:created>
  <dcterms:modified xsi:type="dcterms:W3CDTF">2017-10-17T14:59:12Z</dcterms:modified>
</cp:coreProperties>
</file>