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060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77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379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45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800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857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61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399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903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499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BDA1-9A79-43E2-93E3-6E5793294869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80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7BDA1-9A79-43E2-93E3-6E5793294869}" type="datetimeFigureOut">
              <a:rPr lang="en-PH" smtClean="0"/>
              <a:t>29/11/2018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2811-BC58-40C0-8A2C-D0DCEEA347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148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scrd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5" y="394492"/>
            <a:ext cx="2422920" cy="242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010" y="369024"/>
            <a:ext cx="2234363" cy="223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436828" y="824079"/>
            <a:ext cx="3457920" cy="411546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7445" y="1584099"/>
            <a:ext cx="191938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504566" y="3913030"/>
            <a:ext cx="1919383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907627" y="1940414"/>
            <a:ext cx="191938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894748" y="4260758"/>
            <a:ext cx="191938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17445" y="1957587"/>
            <a:ext cx="190650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04566" y="4235000"/>
            <a:ext cx="190650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933385" y="1584099"/>
            <a:ext cx="190650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907627" y="3938788"/>
            <a:ext cx="190650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community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03" y="3142445"/>
            <a:ext cx="1862568" cy="193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0782" y="2512476"/>
            <a:ext cx="172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 smtClean="0">
                <a:latin typeface="Century Gothic" panose="020B0502020202020204" pitchFamily="34" charset="0"/>
              </a:rPr>
              <a:t>Re-COP/Admin</a:t>
            </a:r>
            <a:endParaRPr lang="en-PH" sz="1400" b="1" dirty="0">
              <a:latin typeface="Century Gothic" panose="020B0502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7665" y="5036906"/>
            <a:ext cx="1922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 err="1" smtClean="0">
                <a:latin typeface="Century Gothic" panose="020B0502020202020204" pitchFamily="34" charset="0"/>
              </a:rPr>
              <a:t>SSCRdC</a:t>
            </a:r>
            <a:r>
              <a:rPr lang="en-PH" sz="1400" b="1" dirty="0" smtClean="0">
                <a:latin typeface="Century Gothic" panose="020B0502020202020204" pitchFamily="34" charset="0"/>
              </a:rPr>
              <a:t> Community</a:t>
            </a:r>
            <a:endParaRPr lang="en-PH" sz="1400" b="1" dirty="0">
              <a:latin typeface="Century Gothic" panose="020B0502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95686" y="2422328"/>
            <a:ext cx="1922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 smtClean="0">
                <a:latin typeface="Century Gothic" panose="020B0502020202020204" pitchFamily="34" charset="0"/>
              </a:rPr>
              <a:t>Partners &amp; Linkages</a:t>
            </a:r>
            <a:endParaRPr lang="en-PH" sz="1400" b="1" dirty="0">
              <a:latin typeface="Century Gothic" panose="020B0502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916803" y="4869480"/>
            <a:ext cx="1922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 smtClean="0">
                <a:latin typeface="Century Gothic" panose="020B0502020202020204" pitchFamily="34" charset="0"/>
              </a:rPr>
              <a:t>Beneficiaries</a:t>
            </a:r>
            <a:endParaRPr lang="en-PH" sz="1400" b="1" dirty="0"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20506" y="1966172"/>
            <a:ext cx="278183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 smtClean="0">
                <a:latin typeface="Century Gothic" panose="020B0502020202020204" pitchFamily="34" charset="0"/>
              </a:rPr>
              <a:t>Company Information</a:t>
            </a:r>
          </a:p>
          <a:p>
            <a:r>
              <a:rPr lang="en-PH" sz="1100" dirty="0" smtClean="0">
                <a:latin typeface="Century Gothic" panose="020B0502020202020204" pitchFamily="34" charset="0"/>
              </a:rPr>
              <a:t>Personal Information</a:t>
            </a:r>
          </a:p>
          <a:p>
            <a:r>
              <a:rPr lang="en-PH" sz="1100" dirty="0" smtClean="0">
                <a:latin typeface="Century Gothic" panose="020B0502020202020204" pitchFamily="34" charset="0"/>
              </a:rPr>
              <a:t>Event Proposals &amp;Sponsorships</a:t>
            </a:r>
          </a:p>
          <a:p>
            <a:r>
              <a:rPr lang="en-PH" sz="1100" dirty="0" smtClean="0">
                <a:latin typeface="Century Gothic" panose="020B0502020202020204" pitchFamily="34" charset="0"/>
              </a:rPr>
              <a:t>Partner Referrals</a:t>
            </a:r>
          </a:p>
          <a:p>
            <a:r>
              <a:rPr lang="en-PH" sz="1100" dirty="0" smtClean="0">
                <a:latin typeface="Century Gothic" panose="020B0502020202020204" pitchFamily="34" charset="0"/>
              </a:rPr>
              <a:t>Donations</a:t>
            </a:r>
          </a:p>
          <a:p>
            <a:endParaRPr lang="en-PH" sz="1100" dirty="0" smtClean="0">
              <a:latin typeface="Century Gothic" panose="020B0502020202020204" pitchFamily="34" charset="0"/>
            </a:endParaRPr>
          </a:p>
          <a:p>
            <a:endParaRPr lang="en-PH" sz="1100" dirty="0">
              <a:latin typeface="Century Gothic" panose="020B0502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94747" y="4291173"/>
            <a:ext cx="27818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 smtClean="0">
                <a:latin typeface="Century Gothic" panose="020B0502020202020204" pitchFamily="34" charset="0"/>
              </a:rPr>
              <a:t>Beneficiary Information</a:t>
            </a:r>
          </a:p>
          <a:p>
            <a:r>
              <a:rPr lang="en-PH" sz="1100" dirty="0" smtClean="0">
                <a:latin typeface="Century Gothic" panose="020B0502020202020204" pitchFamily="34" charset="0"/>
              </a:rPr>
              <a:t>Help Requests</a:t>
            </a:r>
          </a:p>
          <a:p>
            <a:endParaRPr lang="en-PH" sz="1100" dirty="0" smtClean="0">
              <a:latin typeface="Century Gothic" panose="020B0502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82468" y="1989562"/>
            <a:ext cx="278183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100" dirty="0" smtClean="0">
                <a:latin typeface="Century Gothic" panose="020B0502020202020204" pitchFamily="34" charset="0"/>
              </a:rPr>
              <a:t>Departmental Information</a:t>
            </a:r>
          </a:p>
          <a:p>
            <a:pPr algn="r"/>
            <a:r>
              <a:rPr lang="en-PH" sz="1100" dirty="0" smtClean="0">
                <a:latin typeface="Century Gothic" panose="020B0502020202020204" pitchFamily="34" charset="0"/>
              </a:rPr>
              <a:t>Approvals</a:t>
            </a:r>
          </a:p>
          <a:p>
            <a:pPr algn="r"/>
            <a:r>
              <a:rPr lang="en-PH" sz="1100" dirty="0" smtClean="0">
                <a:latin typeface="Century Gothic" panose="020B0502020202020204" pitchFamily="34" charset="0"/>
              </a:rPr>
              <a:t>Event Schedules &amp; Reports</a:t>
            </a:r>
          </a:p>
          <a:p>
            <a:pPr algn="r"/>
            <a:r>
              <a:rPr lang="en-PH" sz="1100" dirty="0" smtClean="0">
                <a:latin typeface="Century Gothic" panose="020B0502020202020204" pitchFamily="34" charset="0"/>
              </a:rPr>
              <a:t>Budget Plan</a:t>
            </a:r>
          </a:p>
          <a:p>
            <a:pPr algn="r"/>
            <a:endParaRPr lang="en-PH" sz="1100" dirty="0" smtClean="0">
              <a:latin typeface="Century Gothic" panose="020B0502020202020204" pitchFamily="34" charset="0"/>
            </a:endParaRPr>
          </a:p>
          <a:p>
            <a:pPr algn="r"/>
            <a:endParaRPr lang="en-PH" sz="1100" dirty="0" smtClean="0">
              <a:latin typeface="Century Gothic" panose="020B0502020202020204" pitchFamily="34" charset="0"/>
            </a:endParaRPr>
          </a:p>
          <a:p>
            <a:pPr algn="r"/>
            <a:endParaRPr lang="en-PH" sz="1100" dirty="0">
              <a:latin typeface="Century Gothic" panose="020B0502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29232" y="4296762"/>
            <a:ext cx="278183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100" dirty="0" smtClean="0">
                <a:latin typeface="Century Gothic" panose="020B0502020202020204" pitchFamily="34" charset="0"/>
              </a:rPr>
              <a:t>Organizational Information</a:t>
            </a:r>
          </a:p>
          <a:p>
            <a:pPr algn="r"/>
            <a:r>
              <a:rPr lang="en-PH" sz="1100" dirty="0" smtClean="0">
                <a:latin typeface="Century Gothic" panose="020B0502020202020204" pitchFamily="34" charset="0"/>
              </a:rPr>
              <a:t>Personal Information</a:t>
            </a:r>
          </a:p>
          <a:p>
            <a:pPr algn="r"/>
            <a:r>
              <a:rPr lang="en-PH" sz="1100" dirty="0" smtClean="0">
                <a:latin typeface="Century Gothic" panose="020B0502020202020204" pitchFamily="34" charset="0"/>
              </a:rPr>
              <a:t>Referrals</a:t>
            </a:r>
          </a:p>
          <a:p>
            <a:pPr algn="r"/>
            <a:r>
              <a:rPr lang="en-PH" sz="1100" dirty="0" smtClean="0">
                <a:latin typeface="Century Gothic" panose="020B0502020202020204" pitchFamily="34" charset="0"/>
              </a:rPr>
              <a:t>Participations &amp; Evaluations</a:t>
            </a:r>
          </a:p>
          <a:p>
            <a:pPr algn="r"/>
            <a:r>
              <a:rPr lang="en-PH" sz="1100" dirty="0" smtClean="0">
                <a:latin typeface="Century Gothic" panose="020B0502020202020204" pitchFamily="34" charset="0"/>
              </a:rPr>
              <a:t>Donations</a:t>
            </a:r>
          </a:p>
          <a:p>
            <a:pPr algn="r"/>
            <a:endParaRPr lang="en-PH" sz="1100" dirty="0" smtClean="0">
              <a:latin typeface="Century Gothic" panose="020B0502020202020204" pitchFamily="34" charset="0"/>
            </a:endParaRPr>
          </a:p>
          <a:p>
            <a:pPr algn="r"/>
            <a:endParaRPr lang="en-PH" sz="1100" dirty="0">
              <a:latin typeface="Century Gothic" panose="020B0502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2113" y="627070"/>
            <a:ext cx="27818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 smtClean="0">
                <a:latin typeface="Century Gothic" panose="020B0502020202020204" pitchFamily="34" charset="0"/>
              </a:rPr>
              <a:t>Memorandum of Agreement</a:t>
            </a:r>
          </a:p>
          <a:p>
            <a:r>
              <a:rPr lang="en-PH" sz="1100" dirty="0" smtClean="0">
                <a:latin typeface="Century Gothic" panose="020B0502020202020204" pitchFamily="34" charset="0"/>
              </a:rPr>
              <a:t>Partner’s Profile</a:t>
            </a:r>
          </a:p>
          <a:p>
            <a:r>
              <a:rPr lang="en-PH" sz="1100" dirty="0" smtClean="0">
                <a:latin typeface="Century Gothic" panose="020B0502020202020204" pitchFamily="34" charset="0"/>
              </a:rPr>
              <a:t>Event Schedules &amp; Reports</a:t>
            </a:r>
          </a:p>
          <a:p>
            <a:r>
              <a:rPr lang="en-PH" sz="1100" dirty="0" smtClean="0">
                <a:latin typeface="Century Gothic" panose="020B0502020202020204" pitchFamily="34" charset="0"/>
              </a:rPr>
              <a:t>Donors &amp; Beneficiaries Roster</a:t>
            </a:r>
          </a:p>
          <a:p>
            <a:r>
              <a:rPr lang="en-PH" sz="1100" dirty="0" smtClean="0">
                <a:latin typeface="Century Gothic" panose="020B0502020202020204" pitchFamily="34" charset="0"/>
              </a:rPr>
              <a:t>Advertisement</a:t>
            </a:r>
          </a:p>
          <a:p>
            <a:endParaRPr lang="en-PH" sz="1100" dirty="0" smtClean="0">
              <a:latin typeface="Century Gothic" panose="020B0502020202020204" pitchFamily="34" charset="0"/>
            </a:endParaRPr>
          </a:p>
          <a:p>
            <a:endParaRPr lang="en-PH" sz="1100" dirty="0" smtClean="0">
              <a:latin typeface="Century Gothic" panose="020B0502020202020204" pitchFamily="34" charset="0"/>
            </a:endParaRPr>
          </a:p>
          <a:p>
            <a:endParaRPr lang="en-PH" sz="1100" dirty="0">
              <a:latin typeface="Century Gothic" panose="020B0502020202020204" pitchFamily="34" charset="0"/>
            </a:endParaRPr>
          </a:p>
        </p:txBody>
      </p:sp>
      <p:pic>
        <p:nvPicPr>
          <p:cNvPr id="1046" name="Picture 22" descr="Related imag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682" y="3070083"/>
            <a:ext cx="1919383" cy="179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893028" y="3451156"/>
            <a:ext cx="27818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 smtClean="0">
                <a:latin typeface="Century Gothic" panose="020B0502020202020204" pitchFamily="34" charset="0"/>
              </a:rPr>
              <a:t>Beneficiary Profile</a:t>
            </a:r>
          </a:p>
          <a:p>
            <a:r>
              <a:rPr lang="en-PH" sz="1100" dirty="0" smtClean="0">
                <a:latin typeface="Century Gothic" panose="020B0502020202020204" pitchFamily="34" charset="0"/>
              </a:rPr>
              <a:t>Donations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69589" y="3415898"/>
            <a:ext cx="27818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100" dirty="0" smtClean="0">
                <a:latin typeface="Century Gothic" panose="020B0502020202020204" pitchFamily="34" charset="0"/>
              </a:rPr>
              <a:t>Community Profile</a:t>
            </a:r>
          </a:p>
          <a:p>
            <a:pPr algn="r"/>
            <a:r>
              <a:rPr lang="en-PH" sz="1100" dirty="0" smtClean="0">
                <a:latin typeface="Century Gothic" panose="020B0502020202020204" pitchFamily="34" charset="0"/>
              </a:rPr>
              <a:t>Event Schedules</a:t>
            </a:r>
          </a:p>
          <a:p>
            <a:pPr algn="r"/>
            <a:endParaRPr lang="en-PH" sz="1100" dirty="0">
              <a:latin typeface="Century Gothic" panose="020B0502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84746" y="646033"/>
            <a:ext cx="278183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100" dirty="0" smtClean="0">
                <a:latin typeface="Century Gothic" panose="020B0502020202020204" pitchFamily="34" charset="0"/>
              </a:rPr>
              <a:t>Community Members Roster</a:t>
            </a:r>
          </a:p>
          <a:p>
            <a:pPr algn="r"/>
            <a:r>
              <a:rPr lang="en-PH" sz="1100" dirty="0" smtClean="0">
                <a:latin typeface="Century Gothic" panose="020B0502020202020204" pitchFamily="34" charset="0"/>
              </a:rPr>
              <a:t>Event Reports &amp; Statistics</a:t>
            </a:r>
          </a:p>
          <a:p>
            <a:pPr algn="r"/>
            <a:r>
              <a:rPr lang="en-PH" sz="1100" dirty="0" smtClean="0">
                <a:latin typeface="Century Gothic" panose="020B0502020202020204" pitchFamily="34" charset="0"/>
              </a:rPr>
              <a:t>Help Needed Roster</a:t>
            </a:r>
          </a:p>
          <a:p>
            <a:pPr algn="r"/>
            <a:r>
              <a:rPr lang="en-PH" sz="1100" dirty="0" smtClean="0">
                <a:latin typeface="Century Gothic" panose="020B0502020202020204" pitchFamily="34" charset="0"/>
              </a:rPr>
              <a:t>Participants</a:t>
            </a:r>
          </a:p>
          <a:p>
            <a:pPr algn="r"/>
            <a:r>
              <a:rPr lang="en-PH" sz="1100" dirty="0" smtClean="0">
                <a:latin typeface="Century Gothic" panose="020B0502020202020204" pitchFamily="34" charset="0"/>
              </a:rPr>
              <a:t>Advertisement</a:t>
            </a:r>
          </a:p>
          <a:p>
            <a:pPr algn="r"/>
            <a:endParaRPr lang="en-PH" sz="1100" dirty="0" smtClean="0">
              <a:latin typeface="Century Gothic" panose="020B0502020202020204" pitchFamily="34" charset="0"/>
            </a:endParaRPr>
          </a:p>
          <a:p>
            <a:pPr algn="r"/>
            <a:endParaRPr lang="en-PH" sz="1100" dirty="0">
              <a:latin typeface="Century Gothic" panose="020B0502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81309" y="4124706"/>
            <a:ext cx="2881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b="1" dirty="0" smtClean="0">
                <a:latin typeface="Century Gothic" panose="020B0502020202020204" pitchFamily="34" charset="0"/>
              </a:rPr>
              <a:t>Recoletos Community Outreach Program Community Extension Website</a:t>
            </a:r>
            <a:endParaRPr lang="en-PH" sz="1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13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80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 Angelo Majillo</dc:creator>
  <cp:lastModifiedBy>Serge Angelo Majillo</cp:lastModifiedBy>
  <cp:revision>13</cp:revision>
  <dcterms:created xsi:type="dcterms:W3CDTF">2018-11-29T08:58:43Z</dcterms:created>
  <dcterms:modified xsi:type="dcterms:W3CDTF">2018-11-29T11:01:14Z</dcterms:modified>
</cp:coreProperties>
</file>