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B8A46F-6B4A-459C-93C1-152C12D60269}"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es-PE"/>
        </a:p>
      </dgm:t>
    </dgm:pt>
    <dgm:pt modelId="{570EE0B9-C7AF-47F6-8CBE-CF2F84FC6A61}">
      <dgm:prSet phldrT="[Texto]" custT="1"/>
      <dgm:spPr/>
      <dgm:t>
        <a:bodyPr/>
        <a:lstStyle/>
        <a:p>
          <a:r>
            <a:rPr lang="es-PE" sz="2400" b="1" dirty="0"/>
            <a:t>Conceptos</a:t>
          </a:r>
        </a:p>
      </dgm:t>
    </dgm:pt>
    <dgm:pt modelId="{C4DF4525-CD26-4ADF-A604-ACD54C3FE31B}" type="parTrans" cxnId="{F4D9D6F7-2093-4FC9-A2D4-2064BC2C3705}">
      <dgm:prSet/>
      <dgm:spPr/>
      <dgm:t>
        <a:bodyPr/>
        <a:lstStyle/>
        <a:p>
          <a:endParaRPr lang="es-PE"/>
        </a:p>
      </dgm:t>
    </dgm:pt>
    <dgm:pt modelId="{CA39E600-75D1-4E61-B3EF-609B4160F52C}" type="sibTrans" cxnId="{F4D9D6F7-2093-4FC9-A2D4-2064BC2C3705}">
      <dgm:prSet/>
      <dgm:spPr/>
      <dgm:t>
        <a:bodyPr/>
        <a:lstStyle/>
        <a:p>
          <a:endParaRPr lang="es-PE"/>
        </a:p>
      </dgm:t>
    </dgm:pt>
    <dgm:pt modelId="{25A3314C-5015-466B-8B7E-6F0E798FDD14}">
      <dgm:prSet phldrT="[Texto]" custT="1"/>
      <dgm:spPr/>
      <dgm:t>
        <a:bodyPr/>
        <a:lstStyle/>
        <a:p>
          <a:pPr algn="just"/>
          <a:r>
            <a:rPr lang="es-CO" sz="1600" b="0" dirty="0"/>
            <a:t>La aplicación de los principios y herramientas del sistema Lean a lo largo de todo el ciclo de vida de un proyecto de construcción se conoce como Lean </a:t>
          </a:r>
          <a:r>
            <a:rPr lang="es-CO" sz="1600" b="0" dirty="0" err="1"/>
            <a:t>Construction</a:t>
          </a:r>
          <a:r>
            <a:rPr lang="es-CO" sz="1600" b="0" dirty="0"/>
            <a:t> o construcción sin pérdidas</a:t>
          </a:r>
          <a:endParaRPr lang="es-PE" sz="1600" b="0" dirty="0"/>
        </a:p>
      </dgm:t>
    </dgm:pt>
    <dgm:pt modelId="{D81A33AE-5362-4A89-8BAB-31A60274E447}" type="parTrans" cxnId="{0CE4E6E3-3873-44D9-94E6-156FA43600AD}">
      <dgm:prSet/>
      <dgm:spPr/>
      <dgm:t>
        <a:bodyPr/>
        <a:lstStyle/>
        <a:p>
          <a:endParaRPr lang="es-PE"/>
        </a:p>
      </dgm:t>
    </dgm:pt>
    <dgm:pt modelId="{25231F02-FC8D-4956-81B3-337F8C965980}" type="sibTrans" cxnId="{0CE4E6E3-3873-44D9-94E6-156FA43600AD}">
      <dgm:prSet/>
      <dgm:spPr/>
      <dgm:t>
        <a:bodyPr/>
        <a:lstStyle/>
        <a:p>
          <a:endParaRPr lang="es-PE"/>
        </a:p>
      </dgm:t>
    </dgm:pt>
    <dgm:pt modelId="{CD105087-FDF2-43D0-B78A-E1FA202A7E2D}">
      <dgm:prSet custT="1"/>
      <dgm:spPr/>
      <dgm:t>
        <a:bodyPr/>
        <a:lstStyle/>
        <a:p>
          <a:pPr algn="just"/>
          <a:r>
            <a:rPr lang="es-CO" sz="1600" b="0" dirty="0"/>
            <a:t>Lean </a:t>
          </a:r>
          <a:r>
            <a:rPr lang="es-CO" sz="1600" b="0" dirty="0" err="1"/>
            <a:t>Construction</a:t>
          </a:r>
          <a:r>
            <a:rPr lang="es-CO" sz="1600" b="0" dirty="0"/>
            <a:t> abarca la aplicación de los principios y herramientas Lean al proceso completo de un proyecto desde su concepción hasta su ejecución y puesta en servicio.</a:t>
          </a:r>
          <a:endParaRPr lang="es-PE" sz="1600" b="0" dirty="0"/>
        </a:p>
      </dgm:t>
    </dgm:pt>
    <dgm:pt modelId="{1E43409B-8347-4AEA-A96E-B85EB62B3B6B}" type="parTrans" cxnId="{26888AEC-2B11-471A-BE75-E30F65679BCB}">
      <dgm:prSet/>
      <dgm:spPr/>
      <dgm:t>
        <a:bodyPr/>
        <a:lstStyle/>
        <a:p>
          <a:endParaRPr lang="es-PE"/>
        </a:p>
      </dgm:t>
    </dgm:pt>
    <dgm:pt modelId="{60F19088-CB18-49CC-9AC3-4D3C3095A5C7}" type="sibTrans" cxnId="{26888AEC-2B11-471A-BE75-E30F65679BCB}">
      <dgm:prSet/>
      <dgm:spPr/>
      <dgm:t>
        <a:bodyPr/>
        <a:lstStyle/>
        <a:p>
          <a:endParaRPr lang="es-PE"/>
        </a:p>
      </dgm:t>
    </dgm:pt>
    <dgm:pt modelId="{0B81CEE5-32E2-4DE0-A1D6-44D3744404DA}">
      <dgm:prSet custT="1"/>
      <dgm:spPr/>
      <dgm:t>
        <a:bodyPr/>
        <a:lstStyle/>
        <a:p>
          <a:pPr algn="just"/>
          <a:r>
            <a:rPr lang="es-CO" sz="1600" b="0" dirty="0"/>
            <a:t>Entendemos Lean como una filosofía de trabajo que busca la excelencia de la empresa, por lo tanto, sus principios pueden aplicarse en todas las fases de un proyecto: diseño, ingeniería, pre-comercialización, marketing y ventas, ejecución, servicio de postventa, atención al cliente, puesta en marcha y mantenimiento del edificio, administración de la empresa, logística y relación con la cadena de suministro.</a:t>
          </a:r>
          <a:endParaRPr lang="es-PE" sz="1600" b="0" dirty="0"/>
        </a:p>
      </dgm:t>
    </dgm:pt>
    <dgm:pt modelId="{FD851164-E459-4DD3-86C3-72C15944C741}" type="parTrans" cxnId="{6A9ECA73-3D30-49FD-8D6A-4D47368227DC}">
      <dgm:prSet/>
      <dgm:spPr/>
      <dgm:t>
        <a:bodyPr/>
        <a:lstStyle/>
        <a:p>
          <a:endParaRPr lang="es-PE"/>
        </a:p>
      </dgm:t>
    </dgm:pt>
    <dgm:pt modelId="{3491DB14-338C-4B4E-951B-A287CE9772B8}" type="sibTrans" cxnId="{6A9ECA73-3D30-49FD-8D6A-4D47368227DC}">
      <dgm:prSet/>
      <dgm:spPr/>
      <dgm:t>
        <a:bodyPr/>
        <a:lstStyle/>
        <a:p>
          <a:endParaRPr lang="es-PE"/>
        </a:p>
      </dgm:t>
    </dgm:pt>
    <dgm:pt modelId="{AC98A179-8D46-4E01-B5EE-DD88A4D35158}" type="pres">
      <dgm:prSet presAssocID="{9BB8A46F-6B4A-459C-93C1-152C12D60269}" presName="Name0" presStyleCnt="0">
        <dgm:presLayoutVars>
          <dgm:chPref val="1"/>
          <dgm:dir/>
          <dgm:animOne val="branch"/>
          <dgm:animLvl val="lvl"/>
          <dgm:resizeHandles val="exact"/>
        </dgm:presLayoutVars>
      </dgm:prSet>
      <dgm:spPr/>
    </dgm:pt>
    <dgm:pt modelId="{98FCB3C3-E809-4F39-AB37-D88E4A67FAD9}" type="pres">
      <dgm:prSet presAssocID="{570EE0B9-C7AF-47F6-8CBE-CF2F84FC6A61}" presName="root1" presStyleCnt="0"/>
      <dgm:spPr/>
    </dgm:pt>
    <dgm:pt modelId="{79CCFBDC-F6F2-4FD3-B786-D088933C9634}" type="pres">
      <dgm:prSet presAssocID="{570EE0B9-C7AF-47F6-8CBE-CF2F84FC6A61}" presName="LevelOneTextNode" presStyleLbl="node0" presStyleIdx="0" presStyleCnt="1" custScaleX="25830" custScaleY="69445">
        <dgm:presLayoutVars>
          <dgm:chPref val="3"/>
        </dgm:presLayoutVars>
      </dgm:prSet>
      <dgm:spPr/>
    </dgm:pt>
    <dgm:pt modelId="{B30EE6C3-A3F7-4F72-9EA7-129245B8703A}" type="pres">
      <dgm:prSet presAssocID="{570EE0B9-C7AF-47F6-8CBE-CF2F84FC6A61}" presName="level2hierChild" presStyleCnt="0"/>
      <dgm:spPr/>
    </dgm:pt>
    <dgm:pt modelId="{02A89309-49F7-4689-80AE-87A87296C9E4}" type="pres">
      <dgm:prSet presAssocID="{D81A33AE-5362-4A89-8BAB-31A60274E447}" presName="conn2-1" presStyleLbl="parChTrans1D2" presStyleIdx="0" presStyleCnt="3"/>
      <dgm:spPr/>
    </dgm:pt>
    <dgm:pt modelId="{DFF48609-8600-4C36-A263-59321F092EA9}" type="pres">
      <dgm:prSet presAssocID="{D81A33AE-5362-4A89-8BAB-31A60274E447}" presName="connTx" presStyleLbl="parChTrans1D2" presStyleIdx="0" presStyleCnt="3"/>
      <dgm:spPr/>
    </dgm:pt>
    <dgm:pt modelId="{DA6250B7-C891-40CB-A704-5673CDE5E2FF}" type="pres">
      <dgm:prSet presAssocID="{25A3314C-5015-466B-8B7E-6F0E798FDD14}" presName="root2" presStyleCnt="0"/>
      <dgm:spPr/>
    </dgm:pt>
    <dgm:pt modelId="{05324FD2-FC95-409D-A3BE-797332E46E48}" type="pres">
      <dgm:prSet presAssocID="{25A3314C-5015-466B-8B7E-6F0E798FDD14}" presName="LevelTwoTextNode" presStyleLbl="node2" presStyleIdx="0" presStyleCnt="3" custScaleX="226190" custScaleY="89182">
        <dgm:presLayoutVars>
          <dgm:chPref val="3"/>
        </dgm:presLayoutVars>
      </dgm:prSet>
      <dgm:spPr/>
    </dgm:pt>
    <dgm:pt modelId="{ECC25067-F967-42B0-9110-13601194D711}" type="pres">
      <dgm:prSet presAssocID="{25A3314C-5015-466B-8B7E-6F0E798FDD14}" presName="level3hierChild" presStyleCnt="0"/>
      <dgm:spPr/>
    </dgm:pt>
    <dgm:pt modelId="{0EDEFEB8-59CC-46EA-9E17-57286D6E8281}" type="pres">
      <dgm:prSet presAssocID="{1E43409B-8347-4AEA-A96E-B85EB62B3B6B}" presName="conn2-1" presStyleLbl="parChTrans1D2" presStyleIdx="1" presStyleCnt="3"/>
      <dgm:spPr/>
    </dgm:pt>
    <dgm:pt modelId="{FAB44B98-4A1E-4A97-8C95-BAD90F1DEDEE}" type="pres">
      <dgm:prSet presAssocID="{1E43409B-8347-4AEA-A96E-B85EB62B3B6B}" presName="connTx" presStyleLbl="parChTrans1D2" presStyleIdx="1" presStyleCnt="3"/>
      <dgm:spPr/>
    </dgm:pt>
    <dgm:pt modelId="{1453F8DA-D2F1-489E-B57D-7A8406B83667}" type="pres">
      <dgm:prSet presAssocID="{CD105087-FDF2-43D0-B78A-E1FA202A7E2D}" presName="root2" presStyleCnt="0"/>
      <dgm:spPr/>
    </dgm:pt>
    <dgm:pt modelId="{D8C3D1FC-6170-4E29-ACC8-FAD7D0595805}" type="pres">
      <dgm:prSet presAssocID="{CD105087-FDF2-43D0-B78A-E1FA202A7E2D}" presName="LevelTwoTextNode" presStyleLbl="node2" presStyleIdx="1" presStyleCnt="3" custScaleX="225497" custScaleY="83918">
        <dgm:presLayoutVars>
          <dgm:chPref val="3"/>
        </dgm:presLayoutVars>
      </dgm:prSet>
      <dgm:spPr/>
    </dgm:pt>
    <dgm:pt modelId="{C99BCCAE-8911-490C-83FE-B18ACD0088A1}" type="pres">
      <dgm:prSet presAssocID="{CD105087-FDF2-43D0-B78A-E1FA202A7E2D}" presName="level3hierChild" presStyleCnt="0"/>
      <dgm:spPr/>
    </dgm:pt>
    <dgm:pt modelId="{1D3BF32A-9622-419F-B530-AFE38275EF86}" type="pres">
      <dgm:prSet presAssocID="{FD851164-E459-4DD3-86C3-72C15944C741}" presName="conn2-1" presStyleLbl="parChTrans1D2" presStyleIdx="2" presStyleCnt="3"/>
      <dgm:spPr/>
    </dgm:pt>
    <dgm:pt modelId="{096C3E50-07EA-42F4-92D2-1AD2AE288BE1}" type="pres">
      <dgm:prSet presAssocID="{FD851164-E459-4DD3-86C3-72C15944C741}" presName="connTx" presStyleLbl="parChTrans1D2" presStyleIdx="2" presStyleCnt="3"/>
      <dgm:spPr/>
    </dgm:pt>
    <dgm:pt modelId="{2A180767-D9F1-45F2-B32B-C932C90CE101}" type="pres">
      <dgm:prSet presAssocID="{0B81CEE5-32E2-4DE0-A1D6-44D3744404DA}" presName="root2" presStyleCnt="0"/>
      <dgm:spPr/>
    </dgm:pt>
    <dgm:pt modelId="{CA10C76B-CC4D-451E-87CF-7384C7EB2CAA}" type="pres">
      <dgm:prSet presAssocID="{0B81CEE5-32E2-4DE0-A1D6-44D3744404DA}" presName="LevelTwoTextNode" presStyleLbl="node2" presStyleIdx="2" presStyleCnt="3" custScaleX="224804">
        <dgm:presLayoutVars>
          <dgm:chPref val="3"/>
        </dgm:presLayoutVars>
      </dgm:prSet>
      <dgm:spPr/>
    </dgm:pt>
    <dgm:pt modelId="{9CE911A6-E1FE-4036-B232-33E3349E2952}" type="pres">
      <dgm:prSet presAssocID="{0B81CEE5-32E2-4DE0-A1D6-44D3744404DA}" presName="level3hierChild" presStyleCnt="0"/>
      <dgm:spPr/>
    </dgm:pt>
  </dgm:ptLst>
  <dgm:cxnLst>
    <dgm:cxn modelId="{5ADABF08-510F-4683-B3F3-36398A51D123}" type="presOf" srcId="{1E43409B-8347-4AEA-A96E-B85EB62B3B6B}" destId="{FAB44B98-4A1E-4A97-8C95-BAD90F1DEDEE}" srcOrd="1" destOrd="0" presId="urn:microsoft.com/office/officeart/2008/layout/HorizontalMultiLevelHierarchy"/>
    <dgm:cxn modelId="{C6252512-B476-400A-BFEC-26B849C543FA}" type="presOf" srcId="{D81A33AE-5362-4A89-8BAB-31A60274E447}" destId="{02A89309-49F7-4689-80AE-87A87296C9E4}" srcOrd="0" destOrd="0" presId="urn:microsoft.com/office/officeart/2008/layout/HorizontalMultiLevelHierarchy"/>
    <dgm:cxn modelId="{10E18A1E-593D-4967-A2E3-E17911FB1F24}" type="presOf" srcId="{9BB8A46F-6B4A-459C-93C1-152C12D60269}" destId="{AC98A179-8D46-4E01-B5EE-DD88A4D35158}" srcOrd="0" destOrd="0" presId="urn:microsoft.com/office/officeart/2008/layout/HorizontalMultiLevelHierarchy"/>
    <dgm:cxn modelId="{C1E37A3F-A292-4BC9-9A6B-4257E7672649}" type="presOf" srcId="{0B81CEE5-32E2-4DE0-A1D6-44D3744404DA}" destId="{CA10C76B-CC4D-451E-87CF-7384C7EB2CAA}" srcOrd="0" destOrd="0" presId="urn:microsoft.com/office/officeart/2008/layout/HorizontalMultiLevelHierarchy"/>
    <dgm:cxn modelId="{B3E34A6C-072A-4F9F-9DEF-84A607348B0B}" type="presOf" srcId="{25A3314C-5015-466B-8B7E-6F0E798FDD14}" destId="{05324FD2-FC95-409D-A3BE-797332E46E48}" srcOrd="0" destOrd="0" presId="urn:microsoft.com/office/officeart/2008/layout/HorizontalMultiLevelHierarchy"/>
    <dgm:cxn modelId="{2F2BC74E-313E-4C29-A090-C4F910771CA5}" type="presOf" srcId="{D81A33AE-5362-4A89-8BAB-31A60274E447}" destId="{DFF48609-8600-4C36-A263-59321F092EA9}" srcOrd="1" destOrd="0" presId="urn:microsoft.com/office/officeart/2008/layout/HorizontalMultiLevelHierarchy"/>
    <dgm:cxn modelId="{A7A85B52-86B3-4221-B8F2-BF973B99E88B}" type="presOf" srcId="{1E43409B-8347-4AEA-A96E-B85EB62B3B6B}" destId="{0EDEFEB8-59CC-46EA-9E17-57286D6E8281}" srcOrd="0" destOrd="0" presId="urn:microsoft.com/office/officeart/2008/layout/HorizontalMultiLevelHierarchy"/>
    <dgm:cxn modelId="{6A9ECA73-3D30-49FD-8D6A-4D47368227DC}" srcId="{570EE0B9-C7AF-47F6-8CBE-CF2F84FC6A61}" destId="{0B81CEE5-32E2-4DE0-A1D6-44D3744404DA}" srcOrd="2" destOrd="0" parTransId="{FD851164-E459-4DD3-86C3-72C15944C741}" sibTransId="{3491DB14-338C-4B4E-951B-A287CE9772B8}"/>
    <dgm:cxn modelId="{8C9B725A-590F-42FD-A538-96F1DD4F32B7}" type="presOf" srcId="{CD105087-FDF2-43D0-B78A-E1FA202A7E2D}" destId="{D8C3D1FC-6170-4E29-ACC8-FAD7D0595805}" srcOrd="0" destOrd="0" presId="urn:microsoft.com/office/officeart/2008/layout/HorizontalMultiLevelHierarchy"/>
    <dgm:cxn modelId="{A2B20B9D-E3C8-4B41-8174-F7996E03C514}" type="presOf" srcId="{570EE0B9-C7AF-47F6-8CBE-CF2F84FC6A61}" destId="{79CCFBDC-F6F2-4FD3-B786-D088933C9634}" srcOrd="0" destOrd="0" presId="urn:microsoft.com/office/officeart/2008/layout/HorizontalMultiLevelHierarchy"/>
    <dgm:cxn modelId="{475789AD-8440-4F33-981B-C52EEF3B2D0A}" type="presOf" srcId="{FD851164-E459-4DD3-86C3-72C15944C741}" destId="{096C3E50-07EA-42F4-92D2-1AD2AE288BE1}" srcOrd="1" destOrd="0" presId="urn:microsoft.com/office/officeart/2008/layout/HorizontalMultiLevelHierarchy"/>
    <dgm:cxn modelId="{115C1FC8-056E-4A0D-B798-7F1102C298B3}" type="presOf" srcId="{FD851164-E459-4DD3-86C3-72C15944C741}" destId="{1D3BF32A-9622-419F-B530-AFE38275EF86}" srcOrd="0" destOrd="0" presId="urn:microsoft.com/office/officeart/2008/layout/HorizontalMultiLevelHierarchy"/>
    <dgm:cxn modelId="{0CE4E6E3-3873-44D9-94E6-156FA43600AD}" srcId="{570EE0B9-C7AF-47F6-8CBE-CF2F84FC6A61}" destId="{25A3314C-5015-466B-8B7E-6F0E798FDD14}" srcOrd="0" destOrd="0" parTransId="{D81A33AE-5362-4A89-8BAB-31A60274E447}" sibTransId="{25231F02-FC8D-4956-81B3-337F8C965980}"/>
    <dgm:cxn modelId="{26888AEC-2B11-471A-BE75-E30F65679BCB}" srcId="{570EE0B9-C7AF-47F6-8CBE-CF2F84FC6A61}" destId="{CD105087-FDF2-43D0-B78A-E1FA202A7E2D}" srcOrd="1" destOrd="0" parTransId="{1E43409B-8347-4AEA-A96E-B85EB62B3B6B}" sibTransId="{60F19088-CB18-49CC-9AC3-4D3C3095A5C7}"/>
    <dgm:cxn modelId="{F4D9D6F7-2093-4FC9-A2D4-2064BC2C3705}" srcId="{9BB8A46F-6B4A-459C-93C1-152C12D60269}" destId="{570EE0B9-C7AF-47F6-8CBE-CF2F84FC6A61}" srcOrd="0" destOrd="0" parTransId="{C4DF4525-CD26-4ADF-A604-ACD54C3FE31B}" sibTransId="{CA39E600-75D1-4E61-B3EF-609B4160F52C}"/>
    <dgm:cxn modelId="{A4869D9B-2133-45C1-9D36-F30DFDF54964}" type="presParOf" srcId="{AC98A179-8D46-4E01-B5EE-DD88A4D35158}" destId="{98FCB3C3-E809-4F39-AB37-D88E4A67FAD9}" srcOrd="0" destOrd="0" presId="urn:microsoft.com/office/officeart/2008/layout/HorizontalMultiLevelHierarchy"/>
    <dgm:cxn modelId="{9E3464CA-2CA9-4681-8872-90EE11C4B4F3}" type="presParOf" srcId="{98FCB3C3-E809-4F39-AB37-D88E4A67FAD9}" destId="{79CCFBDC-F6F2-4FD3-B786-D088933C9634}" srcOrd="0" destOrd="0" presId="urn:microsoft.com/office/officeart/2008/layout/HorizontalMultiLevelHierarchy"/>
    <dgm:cxn modelId="{08C52DFB-35C9-4633-9F77-0D0A4AF9BF45}" type="presParOf" srcId="{98FCB3C3-E809-4F39-AB37-D88E4A67FAD9}" destId="{B30EE6C3-A3F7-4F72-9EA7-129245B8703A}" srcOrd="1" destOrd="0" presId="urn:microsoft.com/office/officeart/2008/layout/HorizontalMultiLevelHierarchy"/>
    <dgm:cxn modelId="{8EDC3D6D-3DC9-4426-9A7C-38D8B056A997}" type="presParOf" srcId="{B30EE6C3-A3F7-4F72-9EA7-129245B8703A}" destId="{02A89309-49F7-4689-80AE-87A87296C9E4}" srcOrd="0" destOrd="0" presId="urn:microsoft.com/office/officeart/2008/layout/HorizontalMultiLevelHierarchy"/>
    <dgm:cxn modelId="{3B0B6B39-6FBB-4AA8-9914-F0A112A57C40}" type="presParOf" srcId="{02A89309-49F7-4689-80AE-87A87296C9E4}" destId="{DFF48609-8600-4C36-A263-59321F092EA9}" srcOrd="0" destOrd="0" presId="urn:microsoft.com/office/officeart/2008/layout/HorizontalMultiLevelHierarchy"/>
    <dgm:cxn modelId="{503D8B99-27CA-4CEF-BA7A-BA6AEA2D1DAE}" type="presParOf" srcId="{B30EE6C3-A3F7-4F72-9EA7-129245B8703A}" destId="{DA6250B7-C891-40CB-A704-5673CDE5E2FF}" srcOrd="1" destOrd="0" presId="urn:microsoft.com/office/officeart/2008/layout/HorizontalMultiLevelHierarchy"/>
    <dgm:cxn modelId="{73A22975-4616-48C4-901E-1D38AD81868E}" type="presParOf" srcId="{DA6250B7-C891-40CB-A704-5673CDE5E2FF}" destId="{05324FD2-FC95-409D-A3BE-797332E46E48}" srcOrd="0" destOrd="0" presId="urn:microsoft.com/office/officeart/2008/layout/HorizontalMultiLevelHierarchy"/>
    <dgm:cxn modelId="{AD8C6726-E885-46C1-901C-315D158D7BE7}" type="presParOf" srcId="{DA6250B7-C891-40CB-A704-5673CDE5E2FF}" destId="{ECC25067-F967-42B0-9110-13601194D711}" srcOrd="1" destOrd="0" presId="urn:microsoft.com/office/officeart/2008/layout/HorizontalMultiLevelHierarchy"/>
    <dgm:cxn modelId="{07436733-AC3B-4CFB-A67C-C59D65AA334C}" type="presParOf" srcId="{B30EE6C3-A3F7-4F72-9EA7-129245B8703A}" destId="{0EDEFEB8-59CC-46EA-9E17-57286D6E8281}" srcOrd="2" destOrd="0" presId="urn:microsoft.com/office/officeart/2008/layout/HorizontalMultiLevelHierarchy"/>
    <dgm:cxn modelId="{4E36757E-3844-4267-ACC5-ADC283C87AEC}" type="presParOf" srcId="{0EDEFEB8-59CC-46EA-9E17-57286D6E8281}" destId="{FAB44B98-4A1E-4A97-8C95-BAD90F1DEDEE}" srcOrd="0" destOrd="0" presId="urn:microsoft.com/office/officeart/2008/layout/HorizontalMultiLevelHierarchy"/>
    <dgm:cxn modelId="{ACDCD8E2-C8C0-465E-BA7A-A9B6390295C5}" type="presParOf" srcId="{B30EE6C3-A3F7-4F72-9EA7-129245B8703A}" destId="{1453F8DA-D2F1-489E-B57D-7A8406B83667}" srcOrd="3" destOrd="0" presId="urn:microsoft.com/office/officeart/2008/layout/HorizontalMultiLevelHierarchy"/>
    <dgm:cxn modelId="{B79C3142-8A42-4BAC-82C1-EA1D057DE108}" type="presParOf" srcId="{1453F8DA-D2F1-489E-B57D-7A8406B83667}" destId="{D8C3D1FC-6170-4E29-ACC8-FAD7D0595805}" srcOrd="0" destOrd="0" presId="urn:microsoft.com/office/officeart/2008/layout/HorizontalMultiLevelHierarchy"/>
    <dgm:cxn modelId="{6B881E92-76DE-446B-A243-696E4BD5B602}" type="presParOf" srcId="{1453F8DA-D2F1-489E-B57D-7A8406B83667}" destId="{C99BCCAE-8911-490C-83FE-B18ACD0088A1}" srcOrd="1" destOrd="0" presId="urn:microsoft.com/office/officeart/2008/layout/HorizontalMultiLevelHierarchy"/>
    <dgm:cxn modelId="{7C391654-8AF5-4EDC-ACBA-AA7E0EF64798}" type="presParOf" srcId="{B30EE6C3-A3F7-4F72-9EA7-129245B8703A}" destId="{1D3BF32A-9622-419F-B530-AFE38275EF86}" srcOrd="4" destOrd="0" presId="urn:microsoft.com/office/officeart/2008/layout/HorizontalMultiLevelHierarchy"/>
    <dgm:cxn modelId="{3D1915E6-BE7E-4134-A566-1B5FEF6A91D5}" type="presParOf" srcId="{1D3BF32A-9622-419F-B530-AFE38275EF86}" destId="{096C3E50-07EA-42F4-92D2-1AD2AE288BE1}" srcOrd="0" destOrd="0" presId="urn:microsoft.com/office/officeart/2008/layout/HorizontalMultiLevelHierarchy"/>
    <dgm:cxn modelId="{53F44E9B-540D-4D02-984D-49519EC736A8}" type="presParOf" srcId="{B30EE6C3-A3F7-4F72-9EA7-129245B8703A}" destId="{2A180767-D9F1-45F2-B32B-C932C90CE101}" srcOrd="5" destOrd="0" presId="urn:microsoft.com/office/officeart/2008/layout/HorizontalMultiLevelHierarchy"/>
    <dgm:cxn modelId="{D828B767-E096-42AE-B964-62247570E49D}" type="presParOf" srcId="{2A180767-D9F1-45F2-B32B-C932C90CE101}" destId="{CA10C76B-CC4D-451E-87CF-7384C7EB2CAA}" srcOrd="0" destOrd="0" presId="urn:microsoft.com/office/officeart/2008/layout/HorizontalMultiLevelHierarchy"/>
    <dgm:cxn modelId="{3117E3D5-77E0-43CD-A309-62A6070F8D2F}" type="presParOf" srcId="{2A180767-D9F1-45F2-B32B-C932C90CE101}" destId="{9CE911A6-E1FE-4036-B232-33E3349E295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D18241-ADC9-48A1-8DD0-E83835C5F290}" type="doc">
      <dgm:prSet loTypeId="urn:microsoft.com/office/officeart/2005/8/layout/process2" loCatId="process" qsTypeId="urn:microsoft.com/office/officeart/2005/8/quickstyle/simple3" qsCatId="simple" csTypeId="urn:microsoft.com/office/officeart/2005/8/colors/accent1_2" csCatId="accent1" phldr="1"/>
      <dgm:spPr/>
    </dgm:pt>
    <dgm:pt modelId="{029E1293-2ECD-4EE9-B3EE-E75A2AD822F7}">
      <dgm:prSet phldrT="[Texto]" custT="1"/>
      <dgm:spPr/>
      <dgm:t>
        <a:bodyPr/>
        <a:lstStyle/>
        <a:p>
          <a:pPr algn="just"/>
          <a:r>
            <a:rPr lang="es-CO" sz="1800" dirty="0"/>
            <a:t>Se advierte que no es suficiente con un solo registro de 5 minutos para analizar y tomar decisiones de cómo reducir las pérdidas de una actividad de construcción</a:t>
          </a:r>
          <a:endParaRPr lang="es-PE" sz="1800" dirty="0"/>
        </a:p>
      </dgm:t>
    </dgm:pt>
    <dgm:pt modelId="{4FE569AC-C890-4589-88B1-7E6098E34553}" type="parTrans" cxnId="{DC3FAAFA-5081-4D7E-8FFC-68D2F65B945B}">
      <dgm:prSet/>
      <dgm:spPr/>
      <dgm:t>
        <a:bodyPr/>
        <a:lstStyle/>
        <a:p>
          <a:endParaRPr lang="es-PE"/>
        </a:p>
      </dgm:t>
    </dgm:pt>
    <dgm:pt modelId="{BA4840DD-C17D-49B3-B222-93383892EB3C}" type="sibTrans" cxnId="{DC3FAAFA-5081-4D7E-8FFC-68D2F65B945B}">
      <dgm:prSet/>
      <dgm:spPr/>
      <dgm:t>
        <a:bodyPr/>
        <a:lstStyle/>
        <a:p>
          <a:endParaRPr lang="es-PE"/>
        </a:p>
      </dgm:t>
    </dgm:pt>
    <dgm:pt modelId="{A1319D2E-2A29-44A2-B0FC-D9658780ECB0}">
      <dgm:prSet phldrT="[Texto]" custT="1"/>
      <dgm:spPr/>
      <dgm:t>
        <a:bodyPr/>
        <a:lstStyle/>
        <a:p>
          <a:pPr algn="just"/>
          <a:r>
            <a:rPr lang="es-CO" sz="1800" dirty="0"/>
            <a:t>Se deben tomar varías mediciones para calcular los promedios y desviaciones estándar de los tiempos productivos, contributivos y no contributivos</a:t>
          </a:r>
          <a:endParaRPr lang="es-PE" sz="1800" dirty="0"/>
        </a:p>
      </dgm:t>
    </dgm:pt>
    <dgm:pt modelId="{86597B8B-ADFC-4DF3-A1A4-87602F364AE8}" type="parTrans" cxnId="{CF6AFF1A-02AB-4410-891B-EA48A1554E78}">
      <dgm:prSet/>
      <dgm:spPr/>
      <dgm:t>
        <a:bodyPr/>
        <a:lstStyle/>
        <a:p>
          <a:endParaRPr lang="es-PE"/>
        </a:p>
      </dgm:t>
    </dgm:pt>
    <dgm:pt modelId="{9228796E-6C2A-4C4D-A111-2C84CF7A9F74}" type="sibTrans" cxnId="{CF6AFF1A-02AB-4410-891B-EA48A1554E78}">
      <dgm:prSet/>
      <dgm:spPr/>
      <dgm:t>
        <a:bodyPr/>
        <a:lstStyle/>
        <a:p>
          <a:endParaRPr lang="es-PE"/>
        </a:p>
      </dgm:t>
    </dgm:pt>
    <dgm:pt modelId="{CE0672C3-339D-4ACE-998B-BE459129AD6D}">
      <dgm:prSet phldrT="[Texto]" custT="1"/>
      <dgm:spPr/>
      <dgm:t>
        <a:bodyPr/>
        <a:lstStyle/>
        <a:p>
          <a:pPr algn="just"/>
          <a:r>
            <a:rPr lang="es-CO" sz="1800" dirty="0"/>
            <a:t>Se recomienda tomar mínimo 50 mediciones distribuidas durante el horario laboral, para iniciar el proceso de análisis de la información</a:t>
          </a:r>
          <a:endParaRPr lang="es-PE" sz="1800" dirty="0"/>
        </a:p>
      </dgm:t>
    </dgm:pt>
    <dgm:pt modelId="{1902462F-F7B3-4D0F-9F32-0E084F81F645}" type="parTrans" cxnId="{E6B10E4A-828F-46FF-8734-B1D662A4E17E}">
      <dgm:prSet/>
      <dgm:spPr/>
      <dgm:t>
        <a:bodyPr/>
        <a:lstStyle/>
        <a:p>
          <a:endParaRPr lang="es-PE"/>
        </a:p>
      </dgm:t>
    </dgm:pt>
    <dgm:pt modelId="{40BFFAE8-E266-42BE-8821-F24596EE251E}" type="sibTrans" cxnId="{E6B10E4A-828F-46FF-8734-B1D662A4E17E}">
      <dgm:prSet/>
      <dgm:spPr/>
      <dgm:t>
        <a:bodyPr/>
        <a:lstStyle/>
        <a:p>
          <a:endParaRPr lang="es-PE"/>
        </a:p>
      </dgm:t>
    </dgm:pt>
    <dgm:pt modelId="{CD2B6086-73A6-4C2A-A236-5CB13A7FE7A8}">
      <dgm:prSet custT="1"/>
      <dgm:spPr/>
      <dgm:t>
        <a:bodyPr/>
        <a:lstStyle/>
        <a:p>
          <a:pPr algn="just"/>
          <a:r>
            <a:rPr lang="es-CO" sz="1800" dirty="0"/>
            <a:t>A partir de estas estadísticas se pueden tomar decisiones de mejora.</a:t>
          </a:r>
          <a:endParaRPr lang="es-PE" sz="1800" dirty="0"/>
        </a:p>
      </dgm:t>
    </dgm:pt>
    <dgm:pt modelId="{9CDE5944-2303-45E4-B380-00BD7AAFBA6C}" type="parTrans" cxnId="{392B5F4E-3ADA-4275-9C06-1C89F120CAF5}">
      <dgm:prSet/>
      <dgm:spPr/>
      <dgm:t>
        <a:bodyPr/>
        <a:lstStyle/>
        <a:p>
          <a:endParaRPr lang="es-PE"/>
        </a:p>
      </dgm:t>
    </dgm:pt>
    <dgm:pt modelId="{48394FDA-B1E4-49FC-BCBE-817EA7369F01}" type="sibTrans" cxnId="{392B5F4E-3ADA-4275-9C06-1C89F120CAF5}">
      <dgm:prSet/>
      <dgm:spPr/>
      <dgm:t>
        <a:bodyPr/>
        <a:lstStyle/>
        <a:p>
          <a:endParaRPr lang="es-PE"/>
        </a:p>
      </dgm:t>
    </dgm:pt>
    <dgm:pt modelId="{005DC250-C49E-43BE-9995-B43C5EFAD387}">
      <dgm:prSet custT="1"/>
      <dgm:spPr/>
      <dgm:t>
        <a:bodyPr/>
        <a:lstStyle/>
        <a:p>
          <a:pPr algn="just"/>
          <a:r>
            <a:rPr lang="es-CO" sz="1800" dirty="0"/>
            <a:t>A medida que se tome una mayor cantidad de mediciones, las estadísticas reflejarán con mayor fiabilidad la situación real de la actividad de construcción</a:t>
          </a:r>
          <a:endParaRPr lang="es-PE" sz="1800" dirty="0"/>
        </a:p>
      </dgm:t>
    </dgm:pt>
    <dgm:pt modelId="{3AE43FB8-3804-4E71-9F37-0F6938FF3B98}" type="parTrans" cxnId="{1701FB9C-96C9-4F12-904F-511B03014CEC}">
      <dgm:prSet/>
      <dgm:spPr/>
      <dgm:t>
        <a:bodyPr/>
        <a:lstStyle/>
        <a:p>
          <a:endParaRPr lang="es-PE"/>
        </a:p>
      </dgm:t>
    </dgm:pt>
    <dgm:pt modelId="{3FFBB5CD-06F6-4AD0-A2F2-B591FC9BBFC2}" type="sibTrans" cxnId="{1701FB9C-96C9-4F12-904F-511B03014CEC}">
      <dgm:prSet/>
      <dgm:spPr/>
      <dgm:t>
        <a:bodyPr/>
        <a:lstStyle/>
        <a:p>
          <a:endParaRPr lang="es-PE"/>
        </a:p>
      </dgm:t>
    </dgm:pt>
    <dgm:pt modelId="{C556DD5F-EB41-42D2-97A3-103CE6FD5542}" type="pres">
      <dgm:prSet presAssocID="{A3D18241-ADC9-48A1-8DD0-E83835C5F290}" presName="linearFlow" presStyleCnt="0">
        <dgm:presLayoutVars>
          <dgm:resizeHandles val="exact"/>
        </dgm:presLayoutVars>
      </dgm:prSet>
      <dgm:spPr/>
    </dgm:pt>
    <dgm:pt modelId="{E278211E-3D73-49C5-96BE-D556BBBF27DE}" type="pres">
      <dgm:prSet presAssocID="{029E1293-2ECD-4EE9-B3EE-E75A2AD822F7}" presName="node" presStyleLbl="node1" presStyleIdx="0" presStyleCnt="5" custScaleX="311892">
        <dgm:presLayoutVars>
          <dgm:bulletEnabled val="1"/>
        </dgm:presLayoutVars>
      </dgm:prSet>
      <dgm:spPr/>
    </dgm:pt>
    <dgm:pt modelId="{164F3133-D184-4C96-BCFB-4C2C9BA57EE7}" type="pres">
      <dgm:prSet presAssocID="{BA4840DD-C17D-49B3-B222-93383892EB3C}" presName="sibTrans" presStyleLbl="sibTrans2D1" presStyleIdx="0" presStyleCnt="4"/>
      <dgm:spPr/>
    </dgm:pt>
    <dgm:pt modelId="{7340DF4D-7274-404C-BED1-43F016E0E230}" type="pres">
      <dgm:prSet presAssocID="{BA4840DD-C17D-49B3-B222-93383892EB3C}" presName="connectorText" presStyleLbl="sibTrans2D1" presStyleIdx="0" presStyleCnt="4"/>
      <dgm:spPr/>
    </dgm:pt>
    <dgm:pt modelId="{7CE925C6-94B8-4438-872C-737242D65EB0}" type="pres">
      <dgm:prSet presAssocID="{A1319D2E-2A29-44A2-B0FC-D9658780ECB0}" presName="node" presStyleLbl="node1" presStyleIdx="1" presStyleCnt="5" custScaleX="311892">
        <dgm:presLayoutVars>
          <dgm:bulletEnabled val="1"/>
        </dgm:presLayoutVars>
      </dgm:prSet>
      <dgm:spPr/>
    </dgm:pt>
    <dgm:pt modelId="{A0EF027C-D48C-4DE4-8942-58F721FA195A}" type="pres">
      <dgm:prSet presAssocID="{9228796E-6C2A-4C4D-A111-2C84CF7A9F74}" presName="sibTrans" presStyleLbl="sibTrans2D1" presStyleIdx="1" presStyleCnt="4"/>
      <dgm:spPr/>
    </dgm:pt>
    <dgm:pt modelId="{3AF1D01F-9443-4564-9FBA-53519D1567A8}" type="pres">
      <dgm:prSet presAssocID="{9228796E-6C2A-4C4D-A111-2C84CF7A9F74}" presName="connectorText" presStyleLbl="sibTrans2D1" presStyleIdx="1" presStyleCnt="4"/>
      <dgm:spPr/>
    </dgm:pt>
    <dgm:pt modelId="{639B4865-E3E7-480E-8291-A70B29AA9367}" type="pres">
      <dgm:prSet presAssocID="{CD2B6086-73A6-4C2A-A236-5CB13A7FE7A8}" presName="node" presStyleLbl="node1" presStyleIdx="2" presStyleCnt="5" custScaleX="305318">
        <dgm:presLayoutVars>
          <dgm:bulletEnabled val="1"/>
        </dgm:presLayoutVars>
      </dgm:prSet>
      <dgm:spPr/>
    </dgm:pt>
    <dgm:pt modelId="{F504E067-7279-4090-87BD-536384027FAB}" type="pres">
      <dgm:prSet presAssocID="{48394FDA-B1E4-49FC-BCBE-817EA7369F01}" presName="sibTrans" presStyleLbl="sibTrans2D1" presStyleIdx="2" presStyleCnt="4"/>
      <dgm:spPr/>
    </dgm:pt>
    <dgm:pt modelId="{33C8E6CE-2A26-4C15-A500-52B33D256B2A}" type="pres">
      <dgm:prSet presAssocID="{48394FDA-B1E4-49FC-BCBE-817EA7369F01}" presName="connectorText" presStyleLbl="sibTrans2D1" presStyleIdx="2" presStyleCnt="4"/>
      <dgm:spPr/>
    </dgm:pt>
    <dgm:pt modelId="{08E2CAA5-E943-4994-86F2-E7C008882DD3}" type="pres">
      <dgm:prSet presAssocID="{005DC250-C49E-43BE-9995-B43C5EFAD387}" presName="node" presStyleLbl="node1" presStyleIdx="3" presStyleCnt="5" custScaleX="300742">
        <dgm:presLayoutVars>
          <dgm:bulletEnabled val="1"/>
        </dgm:presLayoutVars>
      </dgm:prSet>
      <dgm:spPr/>
    </dgm:pt>
    <dgm:pt modelId="{A3006118-1101-4C12-8474-D03FDCDF8C05}" type="pres">
      <dgm:prSet presAssocID="{3FFBB5CD-06F6-4AD0-A2F2-B591FC9BBFC2}" presName="sibTrans" presStyleLbl="sibTrans2D1" presStyleIdx="3" presStyleCnt="4"/>
      <dgm:spPr/>
    </dgm:pt>
    <dgm:pt modelId="{41655C47-17E0-49E4-A04D-4437D8445E3B}" type="pres">
      <dgm:prSet presAssocID="{3FFBB5CD-06F6-4AD0-A2F2-B591FC9BBFC2}" presName="connectorText" presStyleLbl="sibTrans2D1" presStyleIdx="3" presStyleCnt="4"/>
      <dgm:spPr/>
    </dgm:pt>
    <dgm:pt modelId="{CB525D9E-EA25-42FA-BFEF-01E6948D1CB6}" type="pres">
      <dgm:prSet presAssocID="{CE0672C3-339D-4ACE-998B-BE459129AD6D}" presName="node" presStyleLbl="node1" presStyleIdx="4" presStyleCnt="5" custScaleX="300742">
        <dgm:presLayoutVars>
          <dgm:bulletEnabled val="1"/>
        </dgm:presLayoutVars>
      </dgm:prSet>
      <dgm:spPr/>
    </dgm:pt>
  </dgm:ptLst>
  <dgm:cxnLst>
    <dgm:cxn modelId="{CFF5DB01-B961-4846-95E4-D04779C2B24E}" type="presOf" srcId="{005DC250-C49E-43BE-9995-B43C5EFAD387}" destId="{08E2CAA5-E943-4994-86F2-E7C008882DD3}" srcOrd="0" destOrd="0" presId="urn:microsoft.com/office/officeart/2005/8/layout/process2"/>
    <dgm:cxn modelId="{7FD02F07-AA7F-4CFB-BE0E-4826F7FACEDB}" type="presOf" srcId="{9228796E-6C2A-4C4D-A111-2C84CF7A9F74}" destId="{3AF1D01F-9443-4564-9FBA-53519D1567A8}" srcOrd="1" destOrd="0" presId="urn:microsoft.com/office/officeart/2005/8/layout/process2"/>
    <dgm:cxn modelId="{CF6AFF1A-02AB-4410-891B-EA48A1554E78}" srcId="{A3D18241-ADC9-48A1-8DD0-E83835C5F290}" destId="{A1319D2E-2A29-44A2-B0FC-D9658780ECB0}" srcOrd="1" destOrd="0" parTransId="{86597B8B-ADFC-4DF3-A1A4-87602F364AE8}" sibTransId="{9228796E-6C2A-4C4D-A111-2C84CF7A9F74}"/>
    <dgm:cxn modelId="{EF204D1E-ECF6-4ADB-BF9A-27F9A26301E0}" type="presOf" srcId="{CD2B6086-73A6-4C2A-A236-5CB13A7FE7A8}" destId="{639B4865-E3E7-480E-8291-A70B29AA9367}" srcOrd="0" destOrd="0" presId="urn:microsoft.com/office/officeart/2005/8/layout/process2"/>
    <dgm:cxn modelId="{F511912A-5E60-4D68-8B44-63840FAA6DB4}" type="presOf" srcId="{BA4840DD-C17D-49B3-B222-93383892EB3C}" destId="{164F3133-D184-4C96-BCFB-4C2C9BA57EE7}" srcOrd="0" destOrd="0" presId="urn:microsoft.com/office/officeart/2005/8/layout/process2"/>
    <dgm:cxn modelId="{9A8EB92E-8AE8-4C18-B175-F7E1809E4FF7}" type="presOf" srcId="{9228796E-6C2A-4C4D-A111-2C84CF7A9F74}" destId="{A0EF027C-D48C-4DE4-8942-58F721FA195A}" srcOrd="0" destOrd="0" presId="urn:microsoft.com/office/officeart/2005/8/layout/process2"/>
    <dgm:cxn modelId="{24854938-391B-4472-9672-FE27C4E27234}" type="presOf" srcId="{A1319D2E-2A29-44A2-B0FC-D9658780ECB0}" destId="{7CE925C6-94B8-4438-872C-737242D65EB0}" srcOrd="0" destOrd="0" presId="urn:microsoft.com/office/officeart/2005/8/layout/process2"/>
    <dgm:cxn modelId="{C9167668-A93E-4D70-8B7B-7F663D5F48D7}" type="presOf" srcId="{3FFBB5CD-06F6-4AD0-A2F2-B591FC9BBFC2}" destId="{41655C47-17E0-49E4-A04D-4437D8445E3B}" srcOrd="1" destOrd="0" presId="urn:microsoft.com/office/officeart/2005/8/layout/process2"/>
    <dgm:cxn modelId="{E6B10E4A-828F-46FF-8734-B1D662A4E17E}" srcId="{A3D18241-ADC9-48A1-8DD0-E83835C5F290}" destId="{CE0672C3-339D-4ACE-998B-BE459129AD6D}" srcOrd="4" destOrd="0" parTransId="{1902462F-F7B3-4D0F-9F32-0E084F81F645}" sibTransId="{40BFFAE8-E266-42BE-8821-F24596EE251E}"/>
    <dgm:cxn modelId="{555ECF6A-F053-4C76-A4EC-E65DA60F43F1}" type="presOf" srcId="{BA4840DD-C17D-49B3-B222-93383892EB3C}" destId="{7340DF4D-7274-404C-BED1-43F016E0E230}" srcOrd="1" destOrd="0" presId="urn:microsoft.com/office/officeart/2005/8/layout/process2"/>
    <dgm:cxn modelId="{392B5F4E-3ADA-4275-9C06-1C89F120CAF5}" srcId="{A3D18241-ADC9-48A1-8DD0-E83835C5F290}" destId="{CD2B6086-73A6-4C2A-A236-5CB13A7FE7A8}" srcOrd="2" destOrd="0" parTransId="{9CDE5944-2303-45E4-B380-00BD7AAFBA6C}" sibTransId="{48394FDA-B1E4-49FC-BCBE-817EA7369F01}"/>
    <dgm:cxn modelId="{486CE66E-8863-48A8-BCDB-DD4077A2909E}" type="presOf" srcId="{A3D18241-ADC9-48A1-8DD0-E83835C5F290}" destId="{C556DD5F-EB41-42D2-97A3-103CE6FD5542}" srcOrd="0" destOrd="0" presId="urn:microsoft.com/office/officeart/2005/8/layout/process2"/>
    <dgm:cxn modelId="{D81BEA93-42E1-4EFD-9BA7-013357D9EE34}" type="presOf" srcId="{3FFBB5CD-06F6-4AD0-A2F2-B591FC9BBFC2}" destId="{A3006118-1101-4C12-8474-D03FDCDF8C05}" srcOrd="0" destOrd="0" presId="urn:microsoft.com/office/officeart/2005/8/layout/process2"/>
    <dgm:cxn modelId="{1701FB9C-96C9-4F12-904F-511B03014CEC}" srcId="{A3D18241-ADC9-48A1-8DD0-E83835C5F290}" destId="{005DC250-C49E-43BE-9995-B43C5EFAD387}" srcOrd="3" destOrd="0" parTransId="{3AE43FB8-3804-4E71-9F37-0F6938FF3B98}" sibTransId="{3FFBB5CD-06F6-4AD0-A2F2-B591FC9BBFC2}"/>
    <dgm:cxn modelId="{9E05AFAA-C859-463F-97C9-6B65FC30490A}" type="presOf" srcId="{48394FDA-B1E4-49FC-BCBE-817EA7369F01}" destId="{F504E067-7279-4090-87BD-536384027FAB}" srcOrd="0" destOrd="0" presId="urn:microsoft.com/office/officeart/2005/8/layout/process2"/>
    <dgm:cxn modelId="{89C153AF-3282-497B-960A-FD5F738C10DF}" type="presOf" srcId="{CE0672C3-339D-4ACE-998B-BE459129AD6D}" destId="{CB525D9E-EA25-42FA-BFEF-01E6948D1CB6}" srcOrd="0" destOrd="0" presId="urn:microsoft.com/office/officeart/2005/8/layout/process2"/>
    <dgm:cxn modelId="{5C62A8C5-7901-4EFF-BF77-A8065DD3EB64}" type="presOf" srcId="{48394FDA-B1E4-49FC-BCBE-817EA7369F01}" destId="{33C8E6CE-2A26-4C15-A500-52B33D256B2A}" srcOrd="1" destOrd="0" presId="urn:microsoft.com/office/officeart/2005/8/layout/process2"/>
    <dgm:cxn modelId="{85C609E3-15D5-490F-9DBD-DF8BCC92AA38}" type="presOf" srcId="{029E1293-2ECD-4EE9-B3EE-E75A2AD822F7}" destId="{E278211E-3D73-49C5-96BE-D556BBBF27DE}" srcOrd="0" destOrd="0" presId="urn:microsoft.com/office/officeart/2005/8/layout/process2"/>
    <dgm:cxn modelId="{DC3FAAFA-5081-4D7E-8FFC-68D2F65B945B}" srcId="{A3D18241-ADC9-48A1-8DD0-E83835C5F290}" destId="{029E1293-2ECD-4EE9-B3EE-E75A2AD822F7}" srcOrd="0" destOrd="0" parTransId="{4FE569AC-C890-4589-88B1-7E6098E34553}" sibTransId="{BA4840DD-C17D-49B3-B222-93383892EB3C}"/>
    <dgm:cxn modelId="{FCB6930F-9EF7-4F54-8450-0F23C25D8B03}" type="presParOf" srcId="{C556DD5F-EB41-42D2-97A3-103CE6FD5542}" destId="{E278211E-3D73-49C5-96BE-D556BBBF27DE}" srcOrd="0" destOrd="0" presId="urn:microsoft.com/office/officeart/2005/8/layout/process2"/>
    <dgm:cxn modelId="{8A633ACF-6DB7-4EBD-9D35-1A3F762507F2}" type="presParOf" srcId="{C556DD5F-EB41-42D2-97A3-103CE6FD5542}" destId="{164F3133-D184-4C96-BCFB-4C2C9BA57EE7}" srcOrd="1" destOrd="0" presId="urn:microsoft.com/office/officeart/2005/8/layout/process2"/>
    <dgm:cxn modelId="{30D0842A-32A7-4462-8074-C3C69432B28E}" type="presParOf" srcId="{164F3133-D184-4C96-BCFB-4C2C9BA57EE7}" destId="{7340DF4D-7274-404C-BED1-43F016E0E230}" srcOrd="0" destOrd="0" presId="urn:microsoft.com/office/officeart/2005/8/layout/process2"/>
    <dgm:cxn modelId="{1DC61E73-0913-453C-9CE8-DC0FC69394A5}" type="presParOf" srcId="{C556DD5F-EB41-42D2-97A3-103CE6FD5542}" destId="{7CE925C6-94B8-4438-872C-737242D65EB0}" srcOrd="2" destOrd="0" presId="urn:microsoft.com/office/officeart/2005/8/layout/process2"/>
    <dgm:cxn modelId="{7FA8E38F-211E-4072-BC41-BF1C19420093}" type="presParOf" srcId="{C556DD5F-EB41-42D2-97A3-103CE6FD5542}" destId="{A0EF027C-D48C-4DE4-8942-58F721FA195A}" srcOrd="3" destOrd="0" presId="urn:microsoft.com/office/officeart/2005/8/layout/process2"/>
    <dgm:cxn modelId="{5043337E-2098-495C-A006-807EB3FAC334}" type="presParOf" srcId="{A0EF027C-D48C-4DE4-8942-58F721FA195A}" destId="{3AF1D01F-9443-4564-9FBA-53519D1567A8}" srcOrd="0" destOrd="0" presId="urn:microsoft.com/office/officeart/2005/8/layout/process2"/>
    <dgm:cxn modelId="{9292A910-584D-4F8D-B3DB-D4E34D0AC044}" type="presParOf" srcId="{C556DD5F-EB41-42D2-97A3-103CE6FD5542}" destId="{639B4865-E3E7-480E-8291-A70B29AA9367}" srcOrd="4" destOrd="0" presId="urn:microsoft.com/office/officeart/2005/8/layout/process2"/>
    <dgm:cxn modelId="{EF5DCF1E-8889-4DBC-A084-1DD11A7A2984}" type="presParOf" srcId="{C556DD5F-EB41-42D2-97A3-103CE6FD5542}" destId="{F504E067-7279-4090-87BD-536384027FAB}" srcOrd="5" destOrd="0" presId="urn:microsoft.com/office/officeart/2005/8/layout/process2"/>
    <dgm:cxn modelId="{D4154B47-4CFB-4CF2-8AD8-C3A5D259546A}" type="presParOf" srcId="{F504E067-7279-4090-87BD-536384027FAB}" destId="{33C8E6CE-2A26-4C15-A500-52B33D256B2A}" srcOrd="0" destOrd="0" presId="urn:microsoft.com/office/officeart/2005/8/layout/process2"/>
    <dgm:cxn modelId="{84F94165-B690-464A-88EE-7206D0BA910C}" type="presParOf" srcId="{C556DD5F-EB41-42D2-97A3-103CE6FD5542}" destId="{08E2CAA5-E943-4994-86F2-E7C008882DD3}" srcOrd="6" destOrd="0" presId="urn:microsoft.com/office/officeart/2005/8/layout/process2"/>
    <dgm:cxn modelId="{E49A5AE4-A590-4CD6-B800-E678AB8A788A}" type="presParOf" srcId="{C556DD5F-EB41-42D2-97A3-103CE6FD5542}" destId="{A3006118-1101-4C12-8474-D03FDCDF8C05}" srcOrd="7" destOrd="0" presId="urn:microsoft.com/office/officeart/2005/8/layout/process2"/>
    <dgm:cxn modelId="{FCFA53B6-FCC0-4623-B7FF-FCBA05E73E7B}" type="presParOf" srcId="{A3006118-1101-4C12-8474-D03FDCDF8C05}" destId="{41655C47-17E0-49E4-A04D-4437D8445E3B}" srcOrd="0" destOrd="0" presId="urn:microsoft.com/office/officeart/2005/8/layout/process2"/>
    <dgm:cxn modelId="{21796D69-741B-451F-AEA3-85D3716BF32A}" type="presParOf" srcId="{C556DD5F-EB41-42D2-97A3-103CE6FD5542}" destId="{CB525D9E-EA25-42FA-BFEF-01E6948D1CB6}"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7066F72-440D-4327-82EE-FE5ECC779BE4}"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s-PE"/>
        </a:p>
      </dgm:t>
    </dgm:pt>
    <dgm:pt modelId="{AA3478C1-1C8A-4EA4-A0E2-7C2717E1C2B7}">
      <dgm:prSet phldrT="[Texto]" custT="1"/>
      <dgm:spPr/>
      <dgm:t>
        <a:bodyPr/>
        <a:lstStyle/>
        <a:p>
          <a:r>
            <a:rPr lang="es-CO" sz="1800" dirty="0"/>
            <a:t>Planificar la entrega de materiales mediante programas que conozcan los residentes de obra y los proveedores. Dichos programas deben conocerse al momento de elaborar las órdenes de compra</a:t>
          </a:r>
          <a:endParaRPr lang="es-PE" sz="1800" dirty="0"/>
        </a:p>
      </dgm:t>
    </dgm:pt>
    <dgm:pt modelId="{0D6B2BF4-1809-43AA-87F7-B1A6552B2B93}" type="parTrans" cxnId="{1E056CD8-9DAC-429D-8D22-3B640FC33F7C}">
      <dgm:prSet/>
      <dgm:spPr/>
      <dgm:t>
        <a:bodyPr/>
        <a:lstStyle/>
        <a:p>
          <a:endParaRPr lang="es-PE"/>
        </a:p>
      </dgm:t>
    </dgm:pt>
    <dgm:pt modelId="{20113D32-A594-42A3-ADE5-656D737F32C2}" type="sibTrans" cxnId="{1E056CD8-9DAC-429D-8D22-3B640FC33F7C}">
      <dgm:prSet/>
      <dgm:spPr/>
      <dgm:t>
        <a:bodyPr/>
        <a:lstStyle/>
        <a:p>
          <a:endParaRPr lang="es-PE"/>
        </a:p>
      </dgm:t>
    </dgm:pt>
    <dgm:pt modelId="{73D6E111-7B30-42ED-B3DD-FD376BE6A16A}">
      <dgm:prSet phldrT="[Texto]" custT="1"/>
      <dgm:spPr/>
      <dgm:t>
        <a:bodyPr/>
        <a:lstStyle/>
        <a:p>
          <a:pPr algn="just"/>
          <a:r>
            <a:rPr lang="es-CO" sz="1600" dirty="0"/>
            <a:t>Programar los mantenimientos y revisiones a los equipos. Exigir un programa similar a los arrendadores de equipos.</a:t>
          </a:r>
          <a:endParaRPr lang="es-PE" sz="1600" dirty="0"/>
        </a:p>
      </dgm:t>
    </dgm:pt>
    <dgm:pt modelId="{4DD24F38-C5FB-469B-8796-36C04E74D5D9}" type="parTrans" cxnId="{3E28881B-953D-44BE-8BA6-2F6208B65608}">
      <dgm:prSet/>
      <dgm:spPr/>
      <dgm:t>
        <a:bodyPr/>
        <a:lstStyle/>
        <a:p>
          <a:endParaRPr lang="es-PE"/>
        </a:p>
      </dgm:t>
    </dgm:pt>
    <dgm:pt modelId="{9819D120-EDC0-469F-96CC-27CE4D83B7FB}" type="sibTrans" cxnId="{3E28881B-953D-44BE-8BA6-2F6208B65608}">
      <dgm:prSet/>
      <dgm:spPr/>
      <dgm:t>
        <a:bodyPr/>
        <a:lstStyle/>
        <a:p>
          <a:endParaRPr lang="es-PE"/>
        </a:p>
      </dgm:t>
    </dgm:pt>
    <dgm:pt modelId="{82657675-9C8A-4E82-9B7D-EC45B99F398A}">
      <dgm:prSet custT="1"/>
      <dgm:spPr/>
      <dgm:t>
        <a:bodyPr/>
        <a:lstStyle/>
        <a:p>
          <a:pPr algn="just"/>
          <a:r>
            <a:rPr lang="es-CO" sz="1600" dirty="0"/>
            <a:t>Definir un procedimiento ágil de compra de repuestos de equipos en obra.</a:t>
          </a:r>
          <a:endParaRPr lang="es-PE" sz="1600" dirty="0"/>
        </a:p>
      </dgm:t>
    </dgm:pt>
    <dgm:pt modelId="{7B61031A-90E1-4746-9B4A-7BCD6666A582}" type="parTrans" cxnId="{42A3C4FA-A06E-460A-A695-248AD6FAB2F1}">
      <dgm:prSet/>
      <dgm:spPr/>
      <dgm:t>
        <a:bodyPr/>
        <a:lstStyle/>
        <a:p>
          <a:endParaRPr lang="es-PE"/>
        </a:p>
      </dgm:t>
    </dgm:pt>
    <dgm:pt modelId="{E56D7608-6BF0-474D-9642-C41B27118D05}" type="sibTrans" cxnId="{42A3C4FA-A06E-460A-A695-248AD6FAB2F1}">
      <dgm:prSet/>
      <dgm:spPr/>
      <dgm:t>
        <a:bodyPr/>
        <a:lstStyle/>
        <a:p>
          <a:endParaRPr lang="es-PE"/>
        </a:p>
      </dgm:t>
    </dgm:pt>
    <dgm:pt modelId="{CCA99F00-AE2F-496C-85E2-3CF8F291B8A3}">
      <dgm:prSet custT="1"/>
      <dgm:spPr/>
      <dgm:t>
        <a:bodyPr/>
        <a:lstStyle/>
        <a:p>
          <a:pPr algn="just"/>
          <a:r>
            <a:rPr lang="es-CO" sz="1600" dirty="0"/>
            <a:t>Planificación diaria de las rutas de transporte</a:t>
          </a:r>
          <a:endParaRPr lang="es-PE" sz="1600" dirty="0"/>
        </a:p>
      </dgm:t>
    </dgm:pt>
    <dgm:pt modelId="{EA1C413C-7817-4E75-9C3E-2475908D4E56}" type="parTrans" cxnId="{242BA95D-B6B6-485A-9B81-2A21A832A295}">
      <dgm:prSet/>
      <dgm:spPr/>
      <dgm:t>
        <a:bodyPr/>
        <a:lstStyle/>
        <a:p>
          <a:endParaRPr lang="es-PE"/>
        </a:p>
      </dgm:t>
    </dgm:pt>
    <dgm:pt modelId="{A92EE6AD-3AFE-47C1-9EB9-AE7C2C381864}" type="sibTrans" cxnId="{242BA95D-B6B6-485A-9B81-2A21A832A295}">
      <dgm:prSet/>
      <dgm:spPr/>
      <dgm:t>
        <a:bodyPr/>
        <a:lstStyle/>
        <a:p>
          <a:endParaRPr lang="es-PE"/>
        </a:p>
      </dgm:t>
    </dgm:pt>
    <dgm:pt modelId="{E629F0EB-5B0E-436D-B0F8-B6FBC4BDAC29}">
      <dgm:prSet custT="1"/>
      <dgm:spPr/>
      <dgm:t>
        <a:bodyPr/>
        <a:lstStyle/>
        <a:p>
          <a:pPr algn="just"/>
          <a:r>
            <a:rPr lang="es-CO" sz="1600" dirty="0"/>
            <a:t>Mantener registros de atrasos en los suministros (madera, concretos, otros). Estos constituyen un respaldo para evaluar a los proveedores</a:t>
          </a:r>
          <a:r>
            <a:rPr lang="es-CO" sz="500" dirty="0"/>
            <a:t>.</a:t>
          </a:r>
          <a:endParaRPr lang="es-PE" sz="500" dirty="0"/>
        </a:p>
      </dgm:t>
    </dgm:pt>
    <dgm:pt modelId="{F4D085E3-5057-4486-ABF1-443DF789B659}" type="parTrans" cxnId="{769A5A36-D365-4139-920C-E41E1BA35F11}">
      <dgm:prSet/>
      <dgm:spPr/>
      <dgm:t>
        <a:bodyPr/>
        <a:lstStyle/>
        <a:p>
          <a:endParaRPr lang="es-PE"/>
        </a:p>
      </dgm:t>
    </dgm:pt>
    <dgm:pt modelId="{7DAAF79E-469E-4E1E-9851-987AC72C34FA}" type="sibTrans" cxnId="{769A5A36-D365-4139-920C-E41E1BA35F11}">
      <dgm:prSet/>
      <dgm:spPr/>
      <dgm:t>
        <a:bodyPr/>
        <a:lstStyle/>
        <a:p>
          <a:endParaRPr lang="es-PE"/>
        </a:p>
      </dgm:t>
    </dgm:pt>
    <dgm:pt modelId="{C8213536-A613-4574-A6A5-8C01D0226C13}">
      <dgm:prSet custT="1"/>
      <dgm:spPr/>
      <dgm:t>
        <a:bodyPr/>
        <a:lstStyle/>
        <a:p>
          <a:pPr algn="just"/>
          <a:r>
            <a:rPr lang="es-CO" sz="1600" dirty="0"/>
            <a:t>Crear formatos de pedido de materiales a los almacenes. </a:t>
          </a:r>
          <a:endParaRPr lang="es-PE" sz="1600" dirty="0"/>
        </a:p>
      </dgm:t>
    </dgm:pt>
    <dgm:pt modelId="{D09FB015-9DFA-40C8-B0F2-08790B81C243}" type="parTrans" cxnId="{830411B3-7BC5-4908-8AE9-17508983726E}">
      <dgm:prSet/>
      <dgm:spPr/>
      <dgm:t>
        <a:bodyPr/>
        <a:lstStyle/>
        <a:p>
          <a:endParaRPr lang="es-PE"/>
        </a:p>
      </dgm:t>
    </dgm:pt>
    <dgm:pt modelId="{2BF9EB40-9BBC-47F9-A943-A81BF420CEB4}" type="sibTrans" cxnId="{830411B3-7BC5-4908-8AE9-17508983726E}">
      <dgm:prSet/>
      <dgm:spPr/>
      <dgm:t>
        <a:bodyPr/>
        <a:lstStyle/>
        <a:p>
          <a:endParaRPr lang="es-PE"/>
        </a:p>
      </dgm:t>
    </dgm:pt>
    <dgm:pt modelId="{85197BC3-48C4-4FE8-BE28-D216BF9DDF13}">
      <dgm:prSet custT="1"/>
      <dgm:spPr/>
      <dgm:t>
        <a:bodyPr/>
        <a:lstStyle/>
        <a:p>
          <a:pPr algn="just"/>
          <a:r>
            <a:rPr lang="es-CO" sz="1600" dirty="0"/>
            <a:t>Ajustar los pedidos a almacenes con la capacidad de producción, o tomar medidas para modificar dicha capacidad</a:t>
          </a:r>
          <a:endParaRPr lang="es-PE" sz="1600" dirty="0"/>
        </a:p>
      </dgm:t>
    </dgm:pt>
    <dgm:pt modelId="{380F2E31-6A6A-4FFE-A096-1C91B82421CF}" type="parTrans" cxnId="{B3945806-AA81-4C1B-8739-9DC2753D9807}">
      <dgm:prSet/>
      <dgm:spPr/>
      <dgm:t>
        <a:bodyPr/>
        <a:lstStyle/>
        <a:p>
          <a:endParaRPr lang="es-PE"/>
        </a:p>
      </dgm:t>
    </dgm:pt>
    <dgm:pt modelId="{355978F5-9E77-4C1D-92D2-EEC8BB6473C3}" type="sibTrans" cxnId="{B3945806-AA81-4C1B-8739-9DC2753D9807}">
      <dgm:prSet/>
      <dgm:spPr/>
      <dgm:t>
        <a:bodyPr/>
        <a:lstStyle/>
        <a:p>
          <a:endParaRPr lang="es-PE"/>
        </a:p>
      </dgm:t>
    </dgm:pt>
    <dgm:pt modelId="{FE747BAD-AB13-4D11-BB12-CBB81A0D2503}">
      <dgm:prSet custT="1"/>
      <dgm:spPr/>
      <dgm:t>
        <a:bodyPr/>
        <a:lstStyle/>
        <a:p>
          <a:pPr algn="just"/>
          <a:r>
            <a:rPr lang="es-CO" sz="1600" dirty="0"/>
            <a:t>Definir el personal responsable de hacer los pedidos por cada etapa</a:t>
          </a:r>
          <a:endParaRPr lang="es-PE" sz="1600" dirty="0"/>
        </a:p>
      </dgm:t>
    </dgm:pt>
    <dgm:pt modelId="{ECAE97D8-7297-4E35-88D0-630EBE9E75AB}" type="parTrans" cxnId="{5E911296-2565-4F7B-BF4F-F57D50852E72}">
      <dgm:prSet/>
      <dgm:spPr/>
      <dgm:t>
        <a:bodyPr/>
        <a:lstStyle/>
        <a:p>
          <a:endParaRPr lang="es-PE"/>
        </a:p>
      </dgm:t>
    </dgm:pt>
    <dgm:pt modelId="{CE9F0B54-A95E-4F9F-BF14-8B056FC86A45}" type="sibTrans" cxnId="{5E911296-2565-4F7B-BF4F-F57D50852E72}">
      <dgm:prSet/>
      <dgm:spPr/>
      <dgm:t>
        <a:bodyPr/>
        <a:lstStyle/>
        <a:p>
          <a:endParaRPr lang="es-PE"/>
        </a:p>
      </dgm:t>
    </dgm:pt>
    <dgm:pt modelId="{4B25CE22-0A3D-4173-A5F4-E5D9641B343C}">
      <dgm:prSet/>
      <dgm:spPr/>
      <dgm:t>
        <a:bodyPr/>
        <a:lstStyle/>
        <a:p>
          <a:pPr algn="just"/>
          <a:r>
            <a:rPr lang="es-CO" dirty="0"/>
            <a:t>En resumen, desarrollar mecanismos formales de planificación y control que integren la coordinación de las distintas etapas y procesos</a:t>
          </a:r>
          <a:endParaRPr lang="es-PE" dirty="0"/>
        </a:p>
      </dgm:t>
    </dgm:pt>
    <dgm:pt modelId="{BCEE3F8F-065E-4161-B906-EC4AEB331446}" type="parTrans" cxnId="{E52EADAB-E3AC-4754-A371-26FF1FF15116}">
      <dgm:prSet/>
      <dgm:spPr/>
      <dgm:t>
        <a:bodyPr/>
        <a:lstStyle/>
        <a:p>
          <a:endParaRPr lang="es-PE"/>
        </a:p>
      </dgm:t>
    </dgm:pt>
    <dgm:pt modelId="{25B0BBF7-F9D7-4E87-9D57-CC92B8D38885}" type="sibTrans" cxnId="{E52EADAB-E3AC-4754-A371-26FF1FF15116}">
      <dgm:prSet/>
      <dgm:spPr/>
      <dgm:t>
        <a:bodyPr/>
        <a:lstStyle/>
        <a:p>
          <a:endParaRPr lang="es-PE"/>
        </a:p>
      </dgm:t>
    </dgm:pt>
    <dgm:pt modelId="{718E70C4-D9B4-4371-8E87-6B91F3193A45}" type="pres">
      <dgm:prSet presAssocID="{37066F72-440D-4327-82EE-FE5ECC779BE4}" presName="diagram" presStyleCnt="0">
        <dgm:presLayoutVars>
          <dgm:chPref val="1"/>
          <dgm:dir/>
          <dgm:animOne val="branch"/>
          <dgm:animLvl val="lvl"/>
          <dgm:resizeHandles/>
        </dgm:presLayoutVars>
      </dgm:prSet>
      <dgm:spPr/>
    </dgm:pt>
    <dgm:pt modelId="{EE3FD82C-26DA-4E18-9701-BFC512CFA6E8}" type="pres">
      <dgm:prSet presAssocID="{AA3478C1-1C8A-4EA4-A0E2-7C2717E1C2B7}" presName="root" presStyleCnt="0"/>
      <dgm:spPr/>
    </dgm:pt>
    <dgm:pt modelId="{38C59E62-9C06-48CF-B16D-165D71422290}" type="pres">
      <dgm:prSet presAssocID="{AA3478C1-1C8A-4EA4-A0E2-7C2717E1C2B7}" presName="rootComposite" presStyleCnt="0"/>
      <dgm:spPr/>
    </dgm:pt>
    <dgm:pt modelId="{122913F3-2BD3-4F26-9FF0-2D5A493D666A}" type="pres">
      <dgm:prSet presAssocID="{AA3478C1-1C8A-4EA4-A0E2-7C2717E1C2B7}" presName="rootText" presStyleLbl="node1" presStyleIdx="0" presStyleCnt="1" custScaleX="774618" custScaleY="104007" custLinFactNeighborX="-20210"/>
      <dgm:spPr/>
    </dgm:pt>
    <dgm:pt modelId="{5392C520-AB1A-484E-8173-A77BE1B5FE17}" type="pres">
      <dgm:prSet presAssocID="{AA3478C1-1C8A-4EA4-A0E2-7C2717E1C2B7}" presName="rootConnector" presStyleLbl="node1" presStyleIdx="0" presStyleCnt="1"/>
      <dgm:spPr/>
    </dgm:pt>
    <dgm:pt modelId="{D7F4D5E5-963A-43F3-AFE8-B784C08D1027}" type="pres">
      <dgm:prSet presAssocID="{AA3478C1-1C8A-4EA4-A0E2-7C2717E1C2B7}" presName="childShape" presStyleCnt="0"/>
      <dgm:spPr/>
    </dgm:pt>
    <dgm:pt modelId="{D11D1F82-9010-48EB-BD2E-7CF94FE50C28}" type="pres">
      <dgm:prSet presAssocID="{4DD24F38-C5FB-469B-8796-36C04E74D5D9}" presName="Name13" presStyleLbl="parChTrans1D2" presStyleIdx="0" presStyleCnt="8"/>
      <dgm:spPr/>
    </dgm:pt>
    <dgm:pt modelId="{F78BBB35-D7FF-4341-A59D-58625F1D6110}" type="pres">
      <dgm:prSet presAssocID="{73D6E111-7B30-42ED-B3DD-FD376BE6A16A}" presName="childText" presStyleLbl="bgAcc1" presStyleIdx="0" presStyleCnt="8" custScaleX="702283">
        <dgm:presLayoutVars>
          <dgm:bulletEnabled val="1"/>
        </dgm:presLayoutVars>
      </dgm:prSet>
      <dgm:spPr/>
    </dgm:pt>
    <dgm:pt modelId="{E2F884B8-6031-4F6B-A6A5-411AD07271E2}" type="pres">
      <dgm:prSet presAssocID="{7B61031A-90E1-4746-9B4A-7BCD6666A582}" presName="Name13" presStyleLbl="parChTrans1D2" presStyleIdx="1" presStyleCnt="8"/>
      <dgm:spPr/>
    </dgm:pt>
    <dgm:pt modelId="{36B44E3A-F8B3-4F73-BF71-24AEBFFD33C8}" type="pres">
      <dgm:prSet presAssocID="{82657675-9C8A-4E82-9B7D-EC45B99F398A}" presName="childText" presStyleLbl="bgAcc1" presStyleIdx="1" presStyleCnt="8" custScaleX="710927" custScaleY="88219">
        <dgm:presLayoutVars>
          <dgm:bulletEnabled val="1"/>
        </dgm:presLayoutVars>
      </dgm:prSet>
      <dgm:spPr/>
    </dgm:pt>
    <dgm:pt modelId="{541FD0A3-F408-4F5A-9FAE-4D0AD4B25D26}" type="pres">
      <dgm:prSet presAssocID="{EA1C413C-7817-4E75-9C3E-2475908D4E56}" presName="Name13" presStyleLbl="parChTrans1D2" presStyleIdx="2" presStyleCnt="8"/>
      <dgm:spPr/>
    </dgm:pt>
    <dgm:pt modelId="{AC4D2F9E-4F02-4421-A8CE-97C5DED4B6FE}" type="pres">
      <dgm:prSet presAssocID="{CCA99F00-AE2F-496C-85E2-3CF8F291B8A3}" presName="childText" presStyleLbl="bgAcc1" presStyleIdx="2" presStyleCnt="8" custScaleX="717517" custScaleY="75541">
        <dgm:presLayoutVars>
          <dgm:bulletEnabled val="1"/>
        </dgm:presLayoutVars>
      </dgm:prSet>
      <dgm:spPr/>
    </dgm:pt>
    <dgm:pt modelId="{512C1FE5-4AAE-456B-B326-B28F32C15E75}" type="pres">
      <dgm:prSet presAssocID="{F4D085E3-5057-4486-ABF1-443DF789B659}" presName="Name13" presStyleLbl="parChTrans1D2" presStyleIdx="3" presStyleCnt="8"/>
      <dgm:spPr/>
    </dgm:pt>
    <dgm:pt modelId="{CDFC04A5-6980-4AB2-A26F-4D4022966046}" type="pres">
      <dgm:prSet presAssocID="{E629F0EB-5B0E-436D-B0F8-B6FBC4BDAC29}" presName="childText" presStyleLbl="bgAcc1" presStyleIdx="3" presStyleCnt="8" custScaleX="712951">
        <dgm:presLayoutVars>
          <dgm:bulletEnabled val="1"/>
        </dgm:presLayoutVars>
      </dgm:prSet>
      <dgm:spPr/>
    </dgm:pt>
    <dgm:pt modelId="{50706500-1E3A-48D0-861E-430F52F00391}" type="pres">
      <dgm:prSet presAssocID="{D09FB015-9DFA-40C8-B0F2-08790B81C243}" presName="Name13" presStyleLbl="parChTrans1D2" presStyleIdx="4" presStyleCnt="8"/>
      <dgm:spPr/>
    </dgm:pt>
    <dgm:pt modelId="{6A0579AD-62AD-4DFB-BE85-EAC3126AC7AE}" type="pres">
      <dgm:prSet presAssocID="{C8213536-A613-4574-A6A5-8C01D0226C13}" presName="childText" presStyleLbl="bgAcc1" presStyleIdx="4" presStyleCnt="8" custScaleX="709499" custScaleY="57300">
        <dgm:presLayoutVars>
          <dgm:bulletEnabled val="1"/>
        </dgm:presLayoutVars>
      </dgm:prSet>
      <dgm:spPr/>
    </dgm:pt>
    <dgm:pt modelId="{14ED1562-350F-4C91-B69E-7D9034DD620A}" type="pres">
      <dgm:prSet presAssocID="{380F2E31-6A6A-4FFE-A096-1C91B82421CF}" presName="Name13" presStyleLbl="parChTrans1D2" presStyleIdx="5" presStyleCnt="8"/>
      <dgm:spPr/>
    </dgm:pt>
    <dgm:pt modelId="{391DED24-5E42-4988-9928-5E9207263FCF}" type="pres">
      <dgm:prSet presAssocID="{85197BC3-48C4-4FE8-BE28-D216BF9DDF13}" presName="childText" presStyleLbl="bgAcc1" presStyleIdx="5" presStyleCnt="8" custScaleX="706759">
        <dgm:presLayoutVars>
          <dgm:bulletEnabled val="1"/>
        </dgm:presLayoutVars>
      </dgm:prSet>
      <dgm:spPr/>
    </dgm:pt>
    <dgm:pt modelId="{7190B69A-74C0-47DF-AAFD-41C0B96D1626}" type="pres">
      <dgm:prSet presAssocID="{ECAE97D8-7297-4E35-88D0-630EBE9E75AB}" presName="Name13" presStyleLbl="parChTrans1D2" presStyleIdx="6" presStyleCnt="8"/>
      <dgm:spPr/>
    </dgm:pt>
    <dgm:pt modelId="{F9FA4434-8312-406B-A422-F9E621CD65B3}" type="pres">
      <dgm:prSet presAssocID="{FE747BAD-AB13-4D11-BB12-CBB81A0D2503}" presName="childText" presStyleLbl="bgAcc1" presStyleIdx="6" presStyleCnt="8" custScaleX="695700" custScaleY="72430">
        <dgm:presLayoutVars>
          <dgm:bulletEnabled val="1"/>
        </dgm:presLayoutVars>
      </dgm:prSet>
      <dgm:spPr/>
    </dgm:pt>
    <dgm:pt modelId="{6F9998DC-58E5-46CE-B263-2E02635E903B}" type="pres">
      <dgm:prSet presAssocID="{BCEE3F8F-065E-4161-B906-EC4AEB331446}" presName="Name13" presStyleLbl="parChTrans1D2" presStyleIdx="7" presStyleCnt="8"/>
      <dgm:spPr/>
    </dgm:pt>
    <dgm:pt modelId="{ACEDBB07-225E-449E-A939-056400FD4639}" type="pres">
      <dgm:prSet presAssocID="{4B25CE22-0A3D-4173-A5F4-E5D9641B343C}" presName="childText" presStyleLbl="bgAcc1" presStyleIdx="7" presStyleCnt="8" custScaleX="707248">
        <dgm:presLayoutVars>
          <dgm:bulletEnabled val="1"/>
        </dgm:presLayoutVars>
      </dgm:prSet>
      <dgm:spPr/>
    </dgm:pt>
  </dgm:ptLst>
  <dgm:cxnLst>
    <dgm:cxn modelId="{B3945806-AA81-4C1B-8739-9DC2753D9807}" srcId="{AA3478C1-1C8A-4EA4-A0E2-7C2717E1C2B7}" destId="{85197BC3-48C4-4FE8-BE28-D216BF9DDF13}" srcOrd="5" destOrd="0" parTransId="{380F2E31-6A6A-4FFE-A096-1C91B82421CF}" sibTransId="{355978F5-9E77-4C1D-92D2-EEC8BB6473C3}"/>
    <dgm:cxn modelId="{A92EC407-C739-4B73-ADC9-602364BBEC96}" type="presOf" srcId="{E629F0EB-5B0E-436D-B0F8-B6FBC4BDAC29}" destId="{CDFC04A5-6980-4AB2-A26F-4D4022966046}" srcOrd="0" destOrd="0" presId="urn:microsoft.com/office/officeart/2005/8/layout/hierarchy3"/>
    <dgm:cxn modelId="{970F1D0A-805D-4869-A78A-BC927C8A939D}" type="presOf" srcId="{FE747BAD-AB13-4D11-BB12-CBB81A0D2503}" destId="{F9FA4434-8312-406B-A422-F9E621CD65B3}" srcOrd="0" destOrd="0" presId="urn:microsoft.com/office/officeart/2005/8/layout/hierarchy3"/>
    <dgm:cxn modelId="{C8B6370C-E142-4693-8765-FE1465F63C51}" type="presOf" srcId="{C8213536-A613-4574-A6A5-8C01D0226C13}" destId="{6A0579AD-62AD-4DFB-BE85-EAC3126AC7AE}" srcOrd="0" destOrd="0" presId="urn:microsoft.com/office/officeart/2005/8/layout/hierarchy3"/>
    <dgm:cxn modelId="{883D8C0C-DA09-4652-A764-F40A5CAF1C47}" type="presOf" srcId="{CCA99F00-AE2F-496C-85E2-3CF8F291B8A3}" destId="{AC4D2F9E-4F02-4421-A8CE-97C5DED4B6FE}" srcOrd="0" destOrd="0" presId="urn:microsoft.com/office/officeart/2005/8/layout/hierarchy3"/>
    <dgm:cxn modelId="{4144000D-4FA0-4488-9CFD-AAA0AC0DD956}" type="presOf" srcId="{7B61031A-90E1-4746-9B4A-7BCD6666A582}" destId="{E2F884B8-6031-4F6B-A6A5-411AD07271E2}" srcOrd="0" destOrd="0" presId="urn:microsoft.com/office/officeart/2005/8/layout/hierarchy3"/>
    <dgm:cxn modelId="{3E28881B-953D-44BE-8BA6-2F6208B65608}" srcId="{AA3478C1-1C8A-4EA4-A0E2-7C2717E1C2B7}" destId="{73D6E111-7B30-42ED-B3DD-FD376BE6A16A}" srcOrd="0" destOrd="0" parTransId="{4DD24F38-C5FB-469B-8796-36C04E74D5D9}" sibTransId="{9819D120-EDC0-469F-96CC-27CE4D83B7FB}"/>
    <dgm:cxn modelId="{FEE6EF1B-2BD8-46C5-A3BC-93599750ECA6}" type="presOf" srcId="{82657675-9C8A-4E82-9B7D-EC45B99F398A}" destId="{36B44E3A-F8B3-4F73-BF71-24AEBFFD33C8}" srcOrd="0" destOrd="0" presId="urn:microsoft.com/office/officeart/2005/8/layout/hierarchy3"/>
    <dgm:cxn modelId="{769A5A36-D365-4139-920C-E41E1BA35F11}" srcId="{AA3478C1-1C8A-4EA4-A0E2-7C2717E1C2B7}" destId="{E629F0EB-5B0E-436D-B0F8-B6FBC4BDAC29}" srcOrd="3" destOrd="0" parTransId="{F4D085E3-5057-4486-ABF1-443DF789B659}" sibTransId="{7DAAF79E-469E-4E1E-9851-987AC72C34FA}"/>
    <dgm:cxn modelId="{242BA95D-B6B6-485A-9B81-2A21A832A295}" srcId="{AA3478C1-1C8A-4EA4-A0E2-7C2717E1C2B7}" destId="{CCA99F00-AE2F-496C-85E2-3CF8F291B8A3}" srcOrd="2" destOrd="0" parTransId="{EA1C413C-7817-4E75-9C3E-2475908D4E56}" sibTransId="{A92EE6AD-3AFE-47C1-9EB9-AE7C2C381864}"/>
    <dgm:cxn modelId="{FF6D3665-591C-42EF-BD7B-BABBE6F1E9C2}" type="presOf" srcId="{EA1C413C-7817-4E75-9C3E-2475908D4E56}" destId="{541FD0A3-F408-4F5A-9FAE-4D0AD4B25D26}" srcOrd="0" destOrd="0" presId="urn:microsoft.com/office/officeart/2005/8/layout/hierarchy3"/>
    <dgm:cxn modelId="{41B81268-79FD-4597-A560-74A99B22D223}" type="presOf" srcId="{D09FB015-9DFA-40C8-B0F2-08790B81C243}" destId="{50706500-1E3A-48D0-861E-430F52F00391}" srcOrd="0" destOrd="0" presId="urn:microsoft.com/office/officeart/2005/8/layout/hierarchy3"/>
    <dgm:cxn modelId="{64EE9A51-037F-4CC2-91FA-8619A4BA58F5}" type="presOf" srcId="{380F2E31-6A6A-4FFE-A096-1C91B82421CF}" destId="{14ED1562-350F-4C91-B69E-7D9034DD620A}" srcOrd="0" destOrd="0" presId="urn:microsoft.com/office/officeart/2005/8/layout/hierarchy3"/>
    <dgm:cxn modelId="{C1B3E271-377B-4678-AA8A-F4CF6BF5F6C8}" type="presOf" srcId="{AA3478C1-1C8A-4EA4-A0E2-7C2717E1C2B7}" destId="{5392C520-AB1A-484E-8173-A77BE1B5FE17}" srcOrd="1" destOrd="0" presId="urn:microsoft.com/office/officeart/2005/8/layout/hierarchy3"/>
    <dgm:cxn modelId="{6508B98B-73DE-47EA-A9BF-58DE02849214}" type="presOf" srcId="{4DD24F38-C5FB-469B-8796-36C04E74D5D9}" destId="{D11D1F82-9010-48EB-BD2E-7CF94FE50C28}" srcOrd="0" destOrd="0" presId="urn:microsoft.com/office/officeart/2005/8/layout/hierarchy3"/>
    <dgm:cxn modelId="{5E911296-2565-4F7B-BF4F-F57D50852E72}" srcId="{AA3478C1-1C8A-4EA4-A0E2-7C2717E1C2B7}" destId="{FE747BAD-AB13-4D11-BB12-CBB81A0D2503}" srcOrd="6" destOrd="0" parTransId="{ECAE97D8-7297-4E35-88D0-630EBE9E75AB}" sibTransId="{CE9F0B54-A95E-4F9F-BF14-8B056FC86A45}"/>
    <dgm:cxn modelId="{0DA1A196-99EC-47A5-9589-FA3B63BA0C99}" type="presOf" srcId="{ECAE97D8-7297-4E35-88D0-630EBE9E75AB}" destId="{7190B69A-74C0-47DF-AAFD-41C0B96D1626}" srcOrd="0" destOrd="0" presId="urn:microsoft.com/office/officeart/2005/8/layout/hierarchy3"/>
    <dgm:cxn modelId="{038D67A6-CFB7-40F8-9FF3-F8C53B87A693}" type="presOf" srcId="{73D6E111-7B30-42ED-B3DD-FD376BE6A16A}" destId="{F78BBB35-D7FF-4341-A59D-58625F1D6110}" srcOrd="0" destOrd="0" presId="urn:microsoft.com/office/officeart/2005/8/layout/hierarchy3"/>
    <dgm:cxn modelId="{9BFA3BA8-15D7-4690-94CE-93E01D29D6F0}" type="presOf" srcId="{37066F72-440D-4327-82EE-FE5ECC779BE4}" destId="{718E70C4-D9B4-4371-8E87-6B91F3193A45}" srcOrd="0" destOrd="0" presId="urn:microsoft.com/office/officeart/2005/8/layout/hierarchy3"/>
    <dgm:cxn modelId="{E52EADAB-E3AC-4754-A371-26FF1FF15116}" srcId="{AA3478C1-1C8A-4EA4-A0E2-7C2717E1C2B7}" destId="{4B25CE22-0A3D-4173-A5F4-E5D9641B343C}" srcOrd="7" destOrd="0" parTransId="{BCEE3F8F-065E-4161-B906-EC4AEB331446}" sibTransId="{25B0BBF7-F9D7-4E87-9D57-CC92B8D38885}"/>
    <dgm:cxn modelId="{9CF1C5AC-D0CB-4645-B8F3-FDFCD20FF5C3}" type="presOf" srcId="{4B25CE22-0A3D-4173-A5F4-E5D9641B343C}" destId="{ACEDBB07-225E-449E-A939-056400FD4639}" srcOrd="0" destOrd="0" presId="urn:microsoft.com/office/officeart/2005/8/layout/hierarchy3"/>
    <dgm:cxn modelId="{EE74F2B0-6138-41F6-8AED-3E1D1791554D}" type="presOf" srcId="{AA3478C1-1C8A-4EA4-A0E2-7C2717E1C2B7}" destId="{122913F3-2BD3-4F26-9FF0-2D5A493D666A}" srcOrd="0" destOrd="0" presId="urn:microsoft.com/office/officeart/2005/8/layout/hierarchy3"/>
    <dgm:cxn modelId="{830411B3-7BC5-4908-8AE9-17508983726E}" srcId="{AA3478C1-1C8A-4EA4-A0E2-7C2717E1C2B7}" destId="{C8213536-A613-4574-A6A5-8C01D0226C13}" srcOrd="4" destOrd="0" parTransId="{D09FB015-9DFA-40C8-B0F2-08790B81C243}" sibTransId="{2BF9EB40-9BBC-47F9-A943-A81BF420CEB4}"/>
    <dgm:cxn modelId="{060483C9-40A0-4226-B0DC-72EB8B7409F3}" type="presOf" srcId="{85197BC3-48C4-4FE8-BE28-D216BF9DDF13}" destId="{391DED24-5E42-4988-9928-5E9207263FCF}" srcOrd="0" destOrd="0" presId="urn:microsoft.com/office/officeart/2005/8/layout/hierarchy3"/>
    <dgm:cxn modelId="{1E056CD8-9DAC-429D-8D22-3B640FC33F7C}" srcId="{37066F72-440D-4327-82EE-FE5ECC779BE4}" destId="{AA3478C1-1C8A-4EA4-A0E2-7C2717E1C2B7}" srcOrd="0" destOrd="0" parTransId="{0D6B2BF4-1809-43AA-87F7-B1A6552B2B93}" sibTransId="{20113D32-A594-42A3-ADE5-656D737F32C2}"/>
    <dgm:cxn modelId="{3A513AF9-F43E-4870-92F5-1B51832B3CB7}" type="presOf" srcId="{BCEE3F8F-065E-4161-B906-EC4AEB331446}" destId="{6F9998DC-58E5-46CE-B263-2E02635E903B}" srcOrd="0" destOrd="0" presId="urn:microsoft.com/office/officeart/2005/8/layout/hierarchy3"/>
    <dgm:cxn modelId="{42A3C4FA-A06E-460A-A695-248AD6FAB2F1}" srcId="{AA3478C1-1C8A-4EA4-A0E2-7C2717E1C2B7}" destId="{82657675-9C8A-4E82-9B7D-EC45B99F398A}" srcOrd="1" destOrd="0" parTransId="{7B61031A-90E1-4746-9B4A-7BCD6666A582}" sibTransId="{E56D7608-6BF0-474D-9642-C41B27118D05}"/>
    <dgm:cxn modelId="{251EE8FF-1FDF-489C-8F78-E0134926ECA7}" type="presOf" srcId="{F4D085E3-5057-4486-ABF1-443DF789B659}" destId="{512C1FE5-4AAE-456B-B326-B28F32C15E75}" srcOrd="0" destOrd="0" presId="urn:microsoft.com/office/officeart/2005/8/layout/hierarchy3"/>
    <dgm:cxn modelId="{2A948469-CD96-47AD-9806-26F642395EC5}" type="presParOf" srcId="{718E70C4-D9B4-4371-8E87-6B91F3193A45}" destId="{EE3FD82C-26DA-4E18-9701-BFC512CFA6E8}" srcOrd="0" destOrd="0" presId="urn:microsoft.com/office/officeart/2005/8/layout/hierarchy3"/>
    <dgm:cxn modelId="{81351763-32F7-4A1A-B5F9-2DA174242E7E}" type="presParOf" srcId="{EE3FD82C-26DA-4E18-9701-BFC512CFA6E8}" destId="{38C59E62-9C06-48CF-B16D-165D71422290}" srcOrd="0" destOrd="0" presId="urn:microsoft.com/office/officeart/2005/8/layout/hierarchy3"/>
    <dgm:cxn modelId="{2D190076-253C-400C-8E31-7BC1A6B831EB}" type="presParOf" srcId="{38C59E62-9C06-48CF-B16D-165D71422290}" destId="{122913F3-2BD3-4F26-9FF0-2D5A493D666A}" srcOrd="0" destOrd="0" presId="urn:microsoft.com/office/officeart/2005/8/layout/hierarchy3"/>
    <dgm:cxn modelId="{4FEE509D-F0CD-4D7B-8520-7D4F9502DAB2}" type="presParOf" srcId="{38C59E62-9C06-48CF-B16D-165D71422290}" destId="{5392C520-AB1A-484E-8173-A77BE1B5FE17}" srcOrd="1" destOrd="0" presId="urn:microsoft.com/office/officeart/2005/8/layout/hierarchy3"/>
    <dgm:cxn modelId="{F6DD9952-106B-41F7-9AED-C33F88537DEB}" type="presParOf" srcId="{EE3FD82C-26DA-4E18-9701-BFC512CFA6E8}" destId="{D7F4D5E5-963A-43F3-AFE8-B784C08D1027}" srcOrd="1" destOrd="0" presId="urn:microsoft.com/office/officeart/2005/8/layout/hierarchy3"/>
    <dgm:cxn modelId="{B3B1F6D1-7C3F-4B78-96BC-86E45B538885}" type="presParOf" srcId="{D7F4D5E5-963A-43F3-AFE8-B784C08D1027}" destId="{D11D1F82-9010-48EB-BD2E-7CF94FE50C28}" srcOrd="0" destOrd="0" presId="urn:microsoft.com/office/officeart/2005/8/layout/hierarchy3"/>
    <dgm:cxn modelId="{2C076131-2ED6-4C0B-84B9-2AC8DEF93BB1}" type="presParOf" srcId="{D7F4D5E5-963A-43F3-AFE8-B784C08D1027}" destId="{F78BBB35-D7FF-4341-A59D-58625F1D6110}" srcOrd="1" destOrd="0" presId="urn:microsoft.com/office/officeart/2005/8/layout/hierarchy3"/>
    <dgm:cxn modelId="{5568E0F9-B36D-4D2D-B914-1A1EE6FE1ADF}" type="presParOf" srcId="{D7F4D5E5-963A-43F3-AFE8-B784C08D1027}" destId="{E2F884B8-6031-4F6B-A6A5-411AD07271E2}" srcOrd="2" destOrd="0" presId="urn:microsoft.com/office/officeart/2005/8/layout/hierarchy3"/>
    <dgm:cxn modelId="{34D17C53-14D1-4E03-A834-DAF882A76C87}" type="presParOf" srcId="{D7F4D5E5-963A-43F3-AFE8-B784C08D1027}" destId="{36B44E3A-F8B3-4F73-BF71-24AEBFFD33C8}" srcOrd="3" destOrd="0" presId="urn:microsoft.com/office/officeart/2005/8/layout/hierarchy3"/>
    <dgm:cxn modelId="{2FCC9C42-AEF0-4286-B078-15E9EA307D55}" type="presParOf" srcId="{D7F4D5E5-963A-43F3-AFE8-B784C08D1027}" destId="{541FD0A3-F408-4F5A-9FAE-4D0AD4B25D26}" srcOrd="4" destOrd="0" presId="urn:microsoft.com/office/officeart/2005/8/layout/hierarchy3"/>
    <dgm:cxn modelId="{A98258CC-B800-46C6-BE22-C48F0EA39CAA}" type="presParOf" srcId="{D7F4D5E5-963A-43F3-AFE8-B784C08D1027}" destId="{AC4D2F9E-4F02-4421-A8CE-97C5DED4B6FE}" srcOrd="5" destOrd="0" presId="urn:microsoft.com/office/officeart/2005/8/layout/hierarchy3"/>
    <dgm:cxn modelId="{58D01514-2B53-440B-AE7B-5ADB478D1026}" type="presParOf" srcId="{D7F4D5E5-963A-43F3-AFE8-B784C08D1027}" destId="{512C1FE5-4AAE-456B-B326-B28F32C15E75}" srcOrd="6" destOrd="0" presId="urn:microsoft.com/office/officeart/2005/8/layout/hierarchy3"/>
    <dgm:cxn modelId="{5BB0AFE1-F664-485E-B6AA-8198D6937117}" type="presParOf" srcId="{D7F4D5E5-963A-43F3-AFE8-B784C08D1027}" destId="{CDFC04A5-6980-4AB2-A26F-4D4022966046}" srcOrd="7" destOrd="0" presId="urn:microsoft.com/office/officeart/2005/8/layout/hierarchy3"/>
    <dgm:cxn modelId="{C86218D8-AF6B-448C-AC2F-3C4CB3EACF53}" type="presParOf" srcId="{D7F4D5E5-963A-43F3-AFE8-B784C08D1027}" destId="{50706500-1E3A-48D0-861E-430F52F00391}" srcOrd="8" destOrd="0" presId="urn:microsoft.com/office/officeart/2005/8/layout/hierarchy3"/>
    <dgm:cxn modelId="{92A6E19F-DDB0-45DD-8C5B-0B67D2D59665}" type="presParOf" srcId="{D7F4D5E5-963A-43F3-AFE8-B784C08D1027}" destId="{6A0579AD-62AD-4DFB-BE85-EAC3126AC7AE}" srcOrd="9" destOrd="0" presId="urn:microsoft.com/office/officeart/2005/8/layout/hierarchy3"/>
    <dgm:cxn modelId="{9A99777C-AE16-4B1E-987C-FDE146E87375}" type="presParOf" srcId="{D7F4D5E5-963A-43F3-AFE8-B784C08D1027}" destId="{14ED1562-350F-4C91-B69E-7D9034DD620A}" srcOrd="10" destOrd="0" presId="urn:microsoft.com/office/officeart/2005/8/layout/hierarchy3"/>
    <dgm:cxn modelId="{F2A52A4B-B676-49D3-96AC-17AAE986C609}" type="presParOf" srcId="{D7F4D5E5-963A-43F3-AFE8-B784C08D1027}" destId="{391DED24-5E42-4988-9928-5E9207263FCF}" srcOrd="11" destOrd="0" presId="urn:microsoft.com/office/officeart/2005/8/layout/hierarchy3"/>
    <dgm:cxn modelId="{AC905319-28D2-49FF-AFFB-D156326E5387}" type="presParOf" srcId="{D7F4D5E5-963A-43F3-AFE8-B784C08D1027}" destId="{7190B69A-74C0-47DF-AAFD-41C0B96D1626}" srcOrd="12" destOrd="0" presId="urn:microsoft.com/office/officeart/2005/8/layout/hierarchy3"/>
    <dgm:cxn modelId="{2A43439A-F179-48F3-8143-C8F09A65F7F9}" type="presParOf" srcId="{D7F4D5E5-963A-43F3-AFE8-B784C08D1027}" destId="{F9FA4434-8312-406B-A422-F9E621CD65B3}" srcOrd="13" destOrd="0" presId="urn:microsoft.com/office/officeart/2005/8/layout/hierarchy3"/>
    <dgm:cxn modelId="{2EEF4BD1-FFAC-41F2-B7E7-5FD372AD5402}" type="presParOf" srcId="{D7F4D5E5-963A-43F3-AFE8-B784C08D1027}" destId="{6F9998DC-58E5-46CE-B263-2E02635E903B}" srcOrd="14" destOrd="0" presId="urn:microsoft.com/office/officeart/2005/8/layout/hierarchy3"/>
    <dgm:cxn modelId="{B57EC4DC-5D91-441D-A911-A851A41BCE3E}" type="presParOf" srcId="{D7F4D5E5-963A-43F3-AFE8-B784C08D1027}" destId="{ACEDBB07-225E-449E-A939-056400FD4639}" srcOrd="1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DFB02A-A8C1-4183-A39E-6C89CF5B0FE5}"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es-PE"/>
        </a:p>
      </dgm:t>
    </dgm:pt>
    <dgm:pt modelId="{46BFD74E-A7D9-4BD4-8F46-AEDC846B3625}">
      <dgm:prSet phldrT="[Texto]" custT="1"/>
      <dgm:spPr/>
      <dgm:t>
        <a:bodyPr/>
        <a:lstStyle/>
        <a:p>
          <a:pPr algn="just"/>
          <a:r>
            <a:rPr lang="es-PE" sz="2000" b="1" dirty="0">
              <a:solidFill>
                <a:srgbClr val="00B050"/>
              </a:solidFill>
            </a:rPr>
            <a:t>Lean </a:t>
          </a:r>
          <a:r>
            <a:rPr lang="es-PE" sz="2000" b="1" dirty="0" err="1">
              <a:solidFill>
                <a:srgbClr val="00B050"/>
              </a:solidFill>
            </a:rPr>
            <a:t>Construction</a:t>
          </a:r>
          <a:r>
            <a:rPr lang="es-PE" sz="2000" b="1" dirty="0">
              <a:solidFill>
                <a:srgbClr val="00B050"/>
              </a:solidFill>
            </a:rPr>
            <a:t> se extiende desde los objetivos de un sistema de producción ajustada - maximizar el valor y minimizar los desperdicios - hasta las técnicas específicas, y las aplica en un nuevo proceso de entrega y ejecución del proyecto. </a:t>
          </a:r>
          <a:r>
            <a:rPr lang="es-PE" sz="2000" b="1" dirty="0">
              <a:solidFill>
                <a:srgbClr val="FF0000"/>
              </a:solidFill>
            </a:rPr>
            <a:t>Como resultado</a:t>
          </a:r>
          <a:r>
            <a:rPr lang="es-PE" sz="2000" dirty="0">
              <a:solidFill>
                <a:srgbClr val="FF0000"/>
              </a:solidFill>
            </a:rPr>
            <a:t>: </a:t>
          </a:r>
        </a:p>
      </dgm:t>
    </dgm:pt>
    <dgm:pt modelId="{716C29F4-8CF5-4FBA-9E7F-8206E5846221}" type="parTrans" cxnId="{BCEB9D05-1CE8-48A3-A138-305BCF8F398C}">
      <dgm:prSet/>
      <dgm:spPr/>
      <dgm:t>
        <a:bodyPr/>
        <a:lstStyle/>
        <a:p>
          <a:endParaRPr lang="es-PE"/>
        </a:p>
      </dgm:t>
    </dgm:pt>
    <dgm:pt modelId="{B02EF4CF-0470-48A0-B984-D7128E3F29D4}" type="sibTrans" cxnId="{BCEB9D05-1CE8-48A3-A138-305BCF8F398C}">
      <dgm:prSet/>
      <dgm:spPr/>
      <dgm:t>
        <a:bodyPr/>
        <a:lstStyle/>
        <a:p>
          <a:endParaRPr lang="es-PE"/>
        </a:p>
      </dgm:t>
    </dgm:pt>
    <dgm:pt modelId="{8E990B2B-EF50-4369-9B74-92AF576B12A3}">
      <dgm:prSet phldrT="[Texto]" custT="1"/>
      <dgm:spPr/>
      <dgm:t>
        <a:bodyPr/>
        <a:lstStyle/>
        <a:p>
          <a:pPr algn="just"/>
          <a:r>
            <a:rPr lang="es-PE" sz="1600" b="1" dirty="0">
              <a:solidFill>
                <a:srgbClr val="0070C0"/>
              </a:solidFill>
            </a:rPr>
            <a:t>La edificación o infraestructura y su entrega son diseñados juntos para mostrar y apoyar mejor los propósitos de los clientes</a:t>
          </a:r>
        </a:p>
      </dgm:t>
    </dgm:pt>
    <dgm:pt modelId="{DE067D7E-D5FC-4ABF-BE3C-28B23E1CE61A}" type="parTrans" cxnId="{F7AB562B-415E-472F-82C3-D9F9C9E6B543}">
      <dgm:prSet/>
      <dgm:spPr/>
      <dgm:t>
        <a:bodyPr/>
        <a:lstStyle/>
        <a:p>
          <a:endParaRPr lang="es-PE"/>
        </a:p>
      </dgm:t>
    </dgm:pt>
    <dgm:pt modelId="{571C62C6-491B-4444-8017-EACA5B130D9D}" type="sibTrans" cxnId="{F7AB562B-415E-472F-82C3-D9F9C9E6B543}">
      <dgm:prSet/>
      <dgm:spPr/>
      <dgm:t>
        <a:bodyPr/>
        <a:lstStyle/>
        <a:p>
          <a:endParaRPr lang="es-PE"/>
        </a:p>
      </dgm:t>
    </dgm:pt>
    <dgm:pt modelId="{E8F944F1-7415-4F80-BCAE-64CB15AFD293}">
      <dgm:prSet phldrT="[Texto]" custT="1"/>
      <dgm:spPr/>
      <dgm:t>
        <a:bodyPr/>
        <a:lstStyle/>
        <a:p>
          <a:pPr algn="just"/>
          <a:r>
            <a:rPr lang="es-PE" sz="1600" b="1" dirty="0">
              <a:solidFill>
                <a:srgbClr val="FF0000"/>
              </a:solidFill>
            </a:rPr>
            <a:t>Los esfuerzos para gestionar y mejorar el rendimiento están destinados a mejorar el rendimiento total del proyecto, ya que esto es más importante que la reducción de los costes o el aumento de la velocidad de ninguna actividad aislada</a:t>
          </a:r>
        </a:p>
      </dgm:t>
    </dgm:pt>
    <dgm:pt modelId="{CC26FBF2-99BF-4305-936F-72660D371609}" type="parTrans" cxnId="{7EA7EC46-470F-498F-BFA6-C0105179EC0D}">
      <dgm:prSet/>
      <dgm:spPr/>
      <dgm:t>
        <a:bodyPr/>
        <a:lstStyle/>
        <a:p>
          <a:endParaRPr lang="es-PE"/>
        </a:p>
      </dgm:t>
    </dgm:pt>
    <dgm:pt modelId="{4E11B35F-E881-4D33-B4CF-1589AFDB5E5A}" type="sibTrans" cxnId="{7EA7EC46-470F-498F-BFA6-C0105179EC0D}">
      <dgm:prSet/>
      <dgm:spPr/>
      <dgm:t>
        <a:bodyPr/>
        <a:lstStyle/>
        <a:p>
          <a:endParaRPr lang="es-PE"/>
        </a:p>
      </dgm:t>
    </dgm:pt>
    <dgm:pt modelId="{8DEFC666-45D1-4CDD-8AFF-E11F5EB8FFFD}">
      <dgm:prSet custT="1"/>
      <dgm:spPr/>
      <dgm:t>
        <a:bodyPr/>
        <a:lstStyle/>
        <a:p>
          <a:pPr algn="just"/>
          <a:r>
            <a:rPr lang="es-PE" sz="1600" b="1" dirty="0">
              <a:solidFill>
                <a:srgbClr val="00B0F0"/>
              </a:solidFill>
            </a:rPr>
            <a:t>El trabajo se estructura en todo el proceso para maximizar el valor y reducir los desperdicios a nivel de ejecución de los proyectos</a:t>
          </a:r>
        </a:p>
      </dgm:t>
    </dgm:pt>
    <dgm:pt modelId="{E871E9C6-DF01-495C-9B15-C14BB2F52220}" type="parTrans" cxnId="{691A7917-8F82-40AA-9CBF-7F74385C1FDB}">
      <dgm:prSet/>
      <dgm:spPr/>
      <dgm:t>
        <a:bodyPr/>
        <a:lstStyle/>
        <a:p>
          <a:endParaRPr lang="es-PE"/>
        </a:p>
      </dgm:t>
    </dgm:pt>
    <dgm:pt modelId="{2A67179E-92A0-42C7-8D1A-A1054BE3EBAA}" type="sibTrans" cxnId="{691A7917-8F82-40AA-9CBF-7F74385C1FDB}">
      <dgm:prSet/>
      <dgm:spPr/>
      <dgm:t>
        <a:bodyPr/>
        <a:lstStyle/>
        <a:p>
          <a:endParaRPr lang="es-PE"/>
        </a:p>
      </dgm:t>
    </dgm:pt>
    <dgm:pt modelId="{3F534EF8-33AB-450B-B454-BC2DA2E568A3}" type="pres">
      <dgm:prSet presAssocID="{30DFB02A-A8C1-4183-A39E-6C89CF5B0FE5}" presName="diagram" presStyleCnt="0">
        <dgm:presLayoutVars>
          <dgm:chPref val="1"/>
          <dgm:dir/>
          <dgm:animOne val="branch"/>
          <dgm:animLvl val="lvl"/>
          <dgm:resizeHandles val="exact"/>
        </dgm:presLayoutVars>
      </dgm:prSet>
      <dgm:spPr/>
    </dgm:pt>
    <dgm:pt modelId="{E51A0DF7-5681-44CC-8289-218A0747E9FE}" type="pres">
      <dgm:prSet presAssocID="{46BFD74E-A7D9-4BD4-8F46-AEDC846B3625}" presName="root1" presStyleCnt="0"/>
      <dgm:spPr/>
    </dgm:pt>
    <dgm:pt modelId="{29711BFC-48A7-427A-B71E-9E8512CD3007}" type="pres">
      <dgm:prSet presAssocID="{46BFD74E-A7D9-4BD4-8F46-AEDC846B3625}" presName="LevelOneTextNode" presStyleLbl="node0" presStyleIdx="0" presStyleCnt="1" custScaleX="108921" custScaleY="256613" custLinFactNeighborX="-20753">
        <dgm:presLayoutVars>
          <dgm:chPref val="3"/>
        </dgm:presLayoutVars>
      </dgm:prSet>
      <dgm:spPr/>
    </dgm:pt>
    <dgm:pt modelId="{7E9EE239-638A-469D-9D3F-F48A838882A8}" type="pres">
      <dgm:prSet presAssocID="{46BFD74E-A7D9-4BD4-8F46-AEDC846B3625}" presName="level2hierChild" presStyleCnt="0"/>
      <dgm:spPr/>
    </dgm:pt>
    <dgm:pt modelId="{4EA5C1A3-ACD5-498E-AEA6-70D71DAD07B4}" type="pres">
      <dgm:prSet presAssocID="{DE067D7E-D5FC-4ABF-BE3C-28B23E1CE61A}" presName="conn2-1" presStyleLbl="parChTrans1D2" presStyleIdx="0" presStyleCnt="3"/>
      <dgm:spPr/>
    </dgm:pt>
    <dgm:pt modelId="{FCA4B8C0-1D05-4567-8411-63FEB6916F5D}" type="pres">
      <dgm:prSet presAssocID="{DE067D7E-D5FC-4ABF-BE3C-28B23E1CE61A}" presName="connTx" presStyleLbl="parChTrans1D2" presStyleIdx="0" presStyleCnt="3"/>
      <dgm:spPr/>
    </dgm:pt>
    <dgm:pt modelId="{831BB076-6E44-4161-A1FC-95F67DA137D7}" type="pres">
      <dgm:prSet presAssocID="{8E990B2B-EF50-4369-9B74-92AF576B12A3}" presName="root2" presStyleCnt="0"/>
      <dgm:spPr/>
    </dgm:pt>
    <dgm:pt modelId="{44703B93-4983-4382-803F-C5DCDCD947B2}" type="pres">
      <dgm:prSet presAssocID="{8E990B2B-EF50-4369-9B74-92AF576B12A3}" presName="LevelTwoTextNode" presStyleLbl="node2" presStyleIdx="0" presStyleCnt="3" custScaleX="143176">
        <dgm:presLayoutVars>
          <dgm:chPref val="3"/>
        </dgm:presLayoutVars>
      </dgm:prSet>
      <dgm:spPr/>
    </dgm:pt>
    <dgm:pt modelId="{047EF44F-10DF-4B09-AC80-5114C5876E6D}" type="pres">
      <dgm:prSet presAssocID="{8E990B2B-EF50-4369-9B74-92AF576B12A3}" presName="level3hierChild" presStyleCnt="0"/>
      <dgm:spPr/>
    </dgm:pt>
    <dgm:pt modelId="{26E674BA-1A53-49B1-AC07-48E1E30062B7}" type="pres">
      <dgm:prSet presAssocID="{CC26FBF2-99BF-4305-936F-72660D371609}" presName="conn2-1" presStyleLbl="parChTrans1D2" presStyleIdx="1" presStyleCnt="3"/>
      <dgm:spPr/>
    </dgm:pt>
    <dgm:pt modelId="{5AAA6359-C680-4CDE-B382-87AED69FA99E}" type="pres">
      <dgm:prSet presAssocID="{CC26FBF2-99BF-4305-936F-72660D371609}" presName="connTx" presStyleLbl="parChTrans1D2" presStyleIdx="1" presStyleCnt="3"/>
      <dgm:spPr/>
    </dgm:pt>
    <dgm:pt modelId="{4608951C-F95A-4618-AC9F-BB137D82F674}" type="pres">
      <dgm:prSet presAssocID="{E8F944F1-7415-4F80-BCAE-64CB15AFD293}" presName="root2" presStyleCnt="0"/>
      <dgm:spPr/>
    </dgm:pt>
    <dgm:pt modelId="{0FE383E1-91C9-4FC4-B6C2-66B4A11DE911}" type="pres">
      <dgm:prSet presAssocID="{E8F944F1-7415-4F80-BCAE-64CB15AFD293}" presName="LevelTwoTextNode" presStyleLbl="node2" presStyleIdx="1" presStyleCnt="3" custScaleX="146154">
        <dgm:presLayoutVars>
          <dgm:chPref val="3"/>
        </dgm:presLayoutVars>
      </dgm:prSet>
      <dgm:spPr/>
    </dgm:pt>
    <dgm:pt modelId="{BD64DA8E-9257-4E80-B69A-69F1E0956982}" type="pres">
      <dgm:prSet presAssocID="{E8F944F1-7415-4F80-BCAE-64CB15AFD293}" presName="level3hierChild" presStyleCnt="0"/>
      <dgm:spPr/>
    </dgm:pt>
    <dgm:pt modelId="{D92C94F0-4E29-4C2C-AEB3-354E495CE40E}" type="pres">
      <dgm:prSet presAssocID="{E871E9C6-DF01-495C-9B15-C14BB2F52220}" presName="conn2-1" presStyleLbl="parChTrans1D2" presStyleIdx="2" presStyleCnt="3"/>
      <dgm:spPr/>
    </dgm:pt>
    <dgm:pt modelId="{D838592F-0AE0-4722-A3F4-8AE4279DA6B9}" type="pres">
      <dgm:prSet presAssocID="{E871E9C6-DF01-495C-9B15-C14BB2F52220}" presName="connTx" presStyleLbl="parChTrans1D2" presStyleIdx="2" presStyleCnt="3"/>
      <dgm:spPr/>
    </dgm:pt>
    <dgm:pt modelId="{E2394FBE-2E05-4F11-B31A-204BC1344008}" type="pres">
      <dgm:prSet presAssocID="{8DEFC666-45D1-4CDD-8AFF-E11F5EB8FFFD}" presName="root2" presStyleCnt="0"/>
      <dgm:spPr/>
    </dgm:pt>
    <dgm:pt modelId="{2F930207-C1FC-4934-9867-79281072A4D3}" type="pres">
      <dgm:prSet presAssocID="{8DEFC666-45D1-4CDD-8AFF-E11F5EB8FFFD}" presName="LevelTwoTextNode" presStyleLbl="node2" presStyleIdx="2" presStyleCnt="3" custScaleX="144964">
        <dgm:presLayoutVars>
          <dgm:chPref val="3"/>
        </dgm:presLayoutVars>
      </dgm:prSet>
      <dgm:spPr/>
    </dgm:pt>
    <dgm:pt modelId="{F1C8D70B-D99A-40D2-828A-D094FD4E92D9}" type="pres">
      <dgm:prSet presAssocID="{8DEFC666-45D1-4CDD-8AFF-E11F5EB8FFFD}" presName="level3hierChild" presStyleCnt="0"/>
      <dgm:spPr/>
    </dgm:pt>
  </dgm:ptLst>
  <dgm:cxnLst>
    <dgm:cxn modelId="{BCEB9D05-1CE8-48A3-A138-305BCF8F398C}" srcId="{30DFB02A-A8C1-4183-A39E-6C89CF5B0FE5}" destId="{46BFD74E-A7D9-4BD4-8F46-AEDC846B3625}" srcOrd="0" destOrd="0" parTransId="{716C29F4-8CF5-4FBA-9E7F-8206E5846221}" sibTransId="{B02EF4CF-0470-48A0-B984-D7128E3F29D4}"/>
    <dgm:cxn modelId="{B4048A12-995A-4F91-A5DC-516948F88621}" type="presOf" srcId="{E871E9C6-DF01-495C-9B15-C14BB2F52220}" destId="{D838592F-0AE0-4722-A3F4-8AE4279DA6B9}" srcOrd="1" destOrd="0" presId="urn:microsoft.com/office/officeart/2005/8/layout/hierarchy2"/>
    <dgm:cxn modelId="{691A7917-8F82-40AA-9CBF-7F74385C1FDB}" srcId="{46BFD74E-A7D9-4BD4-8F46-AEDC846B3625}" destId="{8DEFC666-45D1-4CDD-8AFF-E11F5EB8FFFD}" srcOrd="2" destOrd="0" parTransId="{E871E9C6-DF01-495C-9B15-C14BB2F52220}" sibTransId="{2A67179E-92A0-42C7-8D1A-A1054BE3EBAA}"/>
    <dgm:cxn modelId="{F7AB562B-415E-472F-82C3-D9F9C9E6B543}" srcId="{46BFD74E-A7D9-4BD4-8F46-AEDC846B3625}" destId="{8E990B2B-EF50-4369-9B74-92AF576B12A3}" srcOrd="0" destOrd="0" parTransId="{DE067D7E-D5FC-4ABF-BE3C-28B23E1CE61A}" sibTransId="{571C62C6-491B-4444-8017-EACA5B130D9D}"/>
    <dgm:cxn modelId="{4A8E6731-1F3A-4267-9A5A-8AAA6F0D9CE5}" type="presOf" srcId="{DE067D7E-D5FC-4ABF-BE3C-28B23E1CE61A}" destId="{FCA4B8C0-1D05-4567-8411-63FEB6916F5D}" srcOrd="1" destOrd="0" presId="urn:microsoft.com/office/officeart/2005/8/layout/hierarchy2"/>
    <dgm:cxn modelId="{7EA7EC46-470F-498F-BFA6-C0105179EC0D}" srcId="{46BFD74E-A7D9-4BD4-8F46-AEDC846B3625}" destId="{E8F944F1-7415-4F80-BCAE-64CB15AFD293}" srcOrd="1" destOrd="0" parTransId="{CC26FBF2-99BF-4305-936F-72660D371609}" sibTransId="{4E11B35F-E881-4D33-B4CF-1589AFDB5E5A}"/>
    <dgm:cxn modelId="{601FFF66-934D-4B7E-A6FA-1B438D6C3531}" type="presOf" srcId="{E8F944F1-7415-4F80-BCAE-64CB15AFD293}" destId="{0FE383E1-91C9-4FC4-B6C2-66B4A11DE911}" srcOrd="0" destOrd="0" presId="urn:microsoft.com/office/officeart/2005/8/layout/hierarchy2"/>
    <dgm:cxn modelId="{91DBAF52-FE7A-4CB6-884C-2F40D701C571}" type="presOf" srcId="{8DEFC666-45D1-4CDD-8AFF-E11F5EB8FFFD}" destId="{2F930207-C1FC-4934-9867-79281072A4D3}" srcOrd="0" destOrd="0" presId="urn:microsoft.com/office/officeart/2005/8/layout/hierarchy2"/>
    <dgm:cxn modelId="{48F08B56-BD66-438E-BDE2-84C5E86F6183}" type="presOf" srcId="{CC26FBF2-99BF-4305-936F-72660D371609}" destId="{5AAA6359-C680-4CDE-B382-87AED69FA99E}" srcOrd="1" destOrd="0" presId="urn:microsoft.com/office/officeart/2005/8/layout/hierarchy2"/>
    <dgm:cxn modelId="{738E2E9C-6223-45D3-ADF7-1C5A2D470E3B}" type="presOf" srcId="{46BFD74E-A7D9-4BD4-8F46-AEDC846B3625}" destId="{29711BFC-48A7-427A-B71E-9E8512CD3007}" srcOrd="0" destOrd="0" presId="urn:microsoft.com/office/officeart/2005/8/layout/hierarchy2"/>
    <dgm:cxn modelId="{B6D2EAAA-D791-4D58-913F-FCF3F319728F}" type="presOf" srcId="{E871E9C6-DF01-495C-9B15-C14BB2F52220}" destId="{D92C94F0-4E29-4C2C-AEB3-354E495CE40E}" srcOrd="0" destOrd="0" presId="urn:microsoft.com/office/officeart/2005/8/layout/hierarchy2"/>
    <dgm:cxn modelId="{8EB0A6C0-BDB9-4292-B256-8CF4E633595B}" type="presOf" srcId="{30DFB02A-A8C1-4183-A39E-6C89CF5B0FE5}" destId="{3F534EF8-33AB-450B-B454-BC2DA2E568A3}" srcOrd="0" destOrd="0" presId="urn:microsoft.com/office/officeart/2005/8/layout/hierarchy2"/>
    <dgm:cxn modelId="{4BD9B6D0-315E-4A37-BA7F-12BD91A676EA}" type="presOf" srcId="{CC26FBF2-99BF-4305-936F-72660D371609}" destId="{26E674BA-1A53-49B1-AC07-48E1E30062B7}" srcOrd="0" destOrd="0" presId="urn:microsoft.com/office/officeart/2005/8/layout/hierarchy2"/>
    <dgm:cxn modelId="{D4200FD5-9D8A-4B34-8453-20949BAF410C}" type="presOf" srcId="{DE067D7E-D5FC-4ABF-BE3C-28B23E1CE61A}" destId="{4EA5C1A3-ACD5-498E-AEA6-70D71DAD07B4}" srcOrd="0" destOrd="0" presId="urn:microsoft.com/office/officeart/2005/8/layout/hierarchy2"/>
    <dgm:cxn modelId="{6C8B58FB-2903-481A-A6A9-27065EBC753D}" type="presOf" srcId="{8E990B2B-EF50-4369-9B74-92AF576B12A3}" destId="{44703B93-4983-4382-803F-C5DCDCD947B2}" srcOrd="0" destOrd="0" presId="urn:microsoft.com/office/officeart/2005/8/layout/hierarchy2"/>
    <dgm:cxn modelId="{69BE7AB3-63AC-483D-A077-207769297EE9}" type="presParOf" srcId="{3F534EF8-33AB-450B-B454-BC2DA2E568A3}" destId="{E51A0DF7-5681-44CC-8289-218A0747E9FE}" srcOrd="0" destOrd="0" presId="urn:microsoft.com/office/officeart/2005/8/layout/hierarchy2"/>
    <dgm:cxn modelId="{3C925907-50F2-4A49-980B-28F8EE48E287}" type="presParOf" srcId="{E51A0DF7-5681-44CC-8289-218A0747E9FE}" destId="{29711BFC-48A7-427A-B71E-9E8512CD3007}" srcOrd="0" destOrd="0" presId="urn:microsoft.com/office/officeart/2005/8/layout/hierarchy2"/>
    <dgm:cxn modelId="{5CFD5D4D-6E75-4AAC-87D7-1AF60783F547}" type="presParOf" srcId="{E51A0DF7-5681-44CC-8289-218A0747E9FE}" destId="{7E9EE239-638A-469D-9D3F-F48A838882A8}" srcOrd="1" destOrd="0" presId="urn:microsoft.com/office/officeart/2005/8/layout/hierarchy2"/>
    <dgm:cxn modelId="{F8AF50E5-8776-42A1-874F-DF76D67CFFC8}" type="presParOf" srcId="{7E9EE239-638A-469D-9D3F-F48A838882A8}" destId="{4EA5C1A3-ACD5-498E-AEA6-70D71DAD07B4}" srcOrd="0" destOrd="0" presId="urn:microsoft.com/office/officeart/2005/8/layout/hierarchy2"/>
    <dgm:cxn modelId="{8D652585-CEB0-4788-A465-FBC63F58400C}" type="presParOf" srcId="{4EA5C1A3-ACD5-498E-AEA6-70D71DAD07B4}" destId="{FCA4B8C0-1D05-4567-8411-63FEB6916F5D}" srcOrd="0" destOrd="0" presId="urn:microsoft.com/office/officeart/2005/8/layout/hierarchy2"/>
    <dgm:cxn modelId="{44EB814E-5F8E-4A20-88FB-5F937B59347D}" type="presParOf" srcId="{7E9EE239-638A-469D-9D3F-F48A838882A8}" destId="{831BB076-6E44-4161-A1FC-95F67DA137D7}" srcOrd="1" destOrd="0" presId="urn:microsoft.com/office/officeart/2005/8/layout/hierarchy2"/>
    <dgm:cxn modelId="{9F4B4469-6DCF-409B-995F-CD85FED68731}" type="presParOf" srcId="{831BB076-6E44-4161-A1FC-95F67DA137D7}" destId="{44703B93-4983-4382-803F-C5DCDCD947B2}" srcOrd="0" destOrd="0" presId="urn:microsoft.com/office/officeart/2005/8/layout/hierarchy2"/>
    <dgm:cxn modelId="{CF5F4E65-39A3-4432-914E-1CD63F7FDE69}" type="presParOf" srcId="{831BB076-6E44-4161-A1FC-95F67DA137D7}" destId="{047EF44F-10DF-4B09-AC80-5114C5876E6D}" srcOrd="1" destOrd="0" presId="urn:microsoft.com/office/officeart/2005/8/layout/hierarchy2"/>
    <dgm:cxn modelId="{E6939118-9156-4342-AD91-A52D16A19C4B}" type="presParOf" srcId="{7E9EE239-638A-469D-9D3F-F48A838882A8}" destId="{26E674BA-1A53-49B1-AC07-48E1E30062B7}" srcOrd="2" destOrd="0" presId="urn:microsoft.com/office/officeart/2005/8/layout/hierarchy2"/>
    <dgm:cxn modelId="{EDAB2DDE-EB62-4BC8-BC42-2E6B4632DE44}" type="presParOf" srcId="{26E674BA-1A53-49B1-AC07-48E1E30062B7}" destId="{5AAA6359-C680-4CDE-B382-87AED69FA99E}" srcOrd="0" destOrd="0" presId="urn:microsoft.com/office/officeart/2005/8/layout/hierarchy2"/>
    <dgm:cxn modelId="{531A7381-16B6-44C8-9200-6589A82F4EC7}" type="presParOf" srcId="{7E9EE239-638A-469D-9D3F-F48A838882A8}" destId="{4608951C-F95A-4618-AC9F-BB137D82F674}" srcOrd="3" destOrd="0" presId="urn:microsoft.com/office/officeart/2005/8/layout/hierarchy2"/>
    <dgm:cxn modelId="{04150432-B94B-4C4E-9202-B434CD5DB3DA}" type="presParOf" srcId="{4608951C-F95A-4618-AC9F-BB137D82F674}" destId="{0FE383E1-91C9-4FC4-B6C2-66B4A11DE911}" srcOrd="0" destOrd="0" presId="urn:microsoft.com/office/officeart/2005/8/layout/hierarchy2"/>
    <dgm:cxn modelId="{29A46BFC-6979-4936-856E-B98F76A19665}" type="presParOf" srcId="{4608951C-F95A-4618-AC9F-BB137D82F674}" destId="{BD64DA8E-9257-4E80-B69A-69F1E0956982}" srcOrd="1" destOrd="0" presId="urn:microsoft.com/office/officeart/2005/8/layout/hierarchy2"/>
    <dgm:cxn modelId="{CC684AF3-0A3D-4B22-8A68-F5C5BE326217}" type="presParOf" srcId="{7E9EE239-638A-469D-9D3F-F48A838882A8}" destId="{D92C94F0-4E29-4C2C-AEB3-354E495CE40E}" srcOrd="4" destOrd="0" presId="urn:microsoft.com/office/officeart/2005/8/layout/hierarchy2"/>
    <dgm:cxn modelId="{6CBF4471-08C6-44F1-B033-12F21750C45F}" type="presParOf" srcId="{D92C94F0-4E29-4C2C-AEB3-354E495CE40E}" destId="{D838592F-0AE0-4722-A3F4-8AE4279DA6B9}" srcOrd="0" destOrd="0" presId="urn:microsoft.com/office/officeart/2005/8/layout/hierarchy2"/>
    <dgm:cxn modelId="{8B695646-1B55-469C-B988-0FA35D058F85}" type="presParOf" srcId="{7E9EE239-638A-469D-9D3F-F48A838882A8}" destId="{E2394FBE-2E05-4F11-B31A-204BC1344008}" srcOrd="5" destOrd="0" presId="urn:microsoft.com/office/officeart/2005/8/layout/hierarchy2"/>
    <dgm:cxn modelId="{828A1EAF-0AD9-467C-8DCE-42750FAB710E}" type="presParOf" srcId="{E2394FBE-2E05-4F11-B31A-204BC1344008}" destId="{2F930207-C1FC-4934-9867-79281072A4D3}" srcOrd="0" destOrd="0" presId="urn:microsoft.com/office/officeart/2005/8/layout/hierarchy2"/>
    <dgm:cxn modelId="{9C752902-225A-439C-B062-02E5F2EF1FA0}" type="presParOf" srcId="{E2394FBE-2E05-4F11-B31A-204BC1344008}" destId="{F1C8D70B-D99A-40D2-828A-D094FD4E92D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2F25A5-47DC-4126-9DA4-52687ADDA476}"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s-PE"/>
        </a:p>
      </dgm:t>
    </dgm:pt>
    <dgm:pt modelId="{D4FE15C0-E718-4DA5-A6B9-CD0B238AD13A}">
      <dgm:prSet phldrT="[Texto]"/>
      <dgm:spPr/>
      <dgm:t>
        <a:bodyPr/>
        <a:lstStyle/>
        <a:p>
          <a:pPr algn="just"/>
          <a:r>
            <a:rPr lang="es-PE" b="1" dirty="0"/>
            <a:t>El profesor finlandés </a:t>
          </a:r>
          <a:r>
            <a:rPr lang="es-PE" b="1" dirty="0" err="1"/>
            <a:t>Lauri</a:t>
          </a:r>
          <a:r>
            <a:rPr lang="es-PE" b="1" dirty="0"/>
            <a:t> </a:t>
          </a:r>
          <a:r>
            <a:rPr lang="es-PE" b="1" dirty="0" err="1"/>
            <a:t>Koskela</a:t>
          </a:r>
          <a:r>
            <a:rPr lang="es-PE" b="1" dirty="0"/>
            <a:t> (2000) clasificó y definió las tres principales peculiaridades que presenta la construcción con respecto al sector de la fabricación</a:t>
          </a:r>
          <a:r>
            <a:rPr lang="es-PE" dirty="0"/>
            <a:t>:</a:t>
          </a:r>
        </a:p>
      </dgm:t>
    </dgm:pt>
    <dgm:pt modelId="{2A8EDD71-2D77-44F8-9EAB-80FCF1624BF6}" type="parTrans" cxnId="{5CB35A02-59D9-40B5-BB70-4142E9BE94A3}">
      <dgm:prSet/>
      <dgm:spPr/>
      <dgm:t>
        <a:bodyPr/>
        <a:lstStyle/>
        <a:p>
          <a:endParaRPr lang="es-PE"/>
        </a:p>
      </dgm:t>
    </dgm:pt>
    <dgm:pt modelId="{48BF023C-491F-4447-8B9B-83A7BF2A04E8}" type="sibTrans" cxnId="{5CB35A02-59D9-40B5-BB70-4142E9BE94A3}">
      <dgm:prSet/>
      <dgm:spPr/>
      <dgm:t>
        <a:bodyPr/>
        <a:lstStyle/>
        <a:p>
          <a:endParaRPr lang="es-PE"/>
        </a:p>
      </dgm:t>
    </dgm:pt>
    <dgm:pt modelId="{5A09AC8B-F16F-41C2-A38B-AE6FAF7C28FE}">
      <dgm:prSet phldrT="[Texto]"/>
      <dgm:spPr/>
      <dgm:t>
        <a:bodyPr/>
        <a:lstStyle/>
        <a:p>
          <a:pPr algn="just"/>
          <a:r>
            <a:rPr lang="es-PE" b="0" dirty="0"/>
            <a:t>Un proyecto de edificación tiene naturaleza única o prototípica</a:t>
          </a:r>
        </a:p>
      </dgm:t>
    </dgm:pt>
    <dgm:pt modelId="{8029CE02-131A-47E0-B84F-7978217F3F2B}" type="parTrans" cxnId="{E3DB1642-D502-4109-BD2B-A9A7C4A5DAE2}">
      <dgm:prSet/>
      <dgm:spPr/>
      <dgm:t>
        <a:bodyPr/>
        <a:lstStyle/>
        <a:p>
          <a:endParaRPr lang="es-PE"/>
        </a:p>
      </dgm:t>
    </dgm:pt>
    <dgm:pt modelId="{05E19A9C-BD95-47EB-9801-258D5FFA8AD1}" type="sibTrans" cxnId="{E3DB1642-D502-4109-BD2B-A9A7C4A5DAE2}">
      <dgm:prSet/>
      <dgm:spPr/>
      <dgm:t>
        <a:bodyPr/>
        <a:lstStyle/>
        <a:p>
          <a:endParaRPr lang="es-PE"/>
        </a:p>
      </dgm:t>
    </dgm:pt>
    <dgm:pt modelId="{339B33B4-630A-492F-89A1-12BF6E248C15}">
      <dgm:prSet/>
      <dgm:spPr/>
      <dgm:t>
        <a:bodyPr/>
        <a:lstStyle/>
        <a:p>
          <a:pPr algn="just"/>
          <a:r>
            <a:rPr lang="es-PE" b="0" dirty="0"/>
            <a:t>Es algo único que cada vez se ejecuta en un lugar diferente</a:t>
          </a:r>
        </a:p>
      </dgm:t>
    </dgm:pt>
    <dgm:pt modelId="{E0A77E75-40FE-411D-9EDA-FFEAFCA5CA06}" type="parTrans" cxnId="{9E6A5D6F-9385-478C-8354-A8F09EAEED02}">
      <dgm:prSet/>
      <dgm:spPr/>
      <dgm:t>
        <a:bodyPr/>
        <a:lstStyle/>
        <a:p>
          <a:endParaRPr lang="es-PE"/>
        </a:p>
      </dgm:t>
    </dgm:pt>
    <dgm:pt modelId="{C332FB65-D808-4198-83FD-76977B37B61E}" type="sibTrans" cxnId="{9E6A5D6F-9385-478C-8354-A8F09EAEED02}">
      <dgm:prSet/>
      <dgm:spPr/>
      <dgm:t>
        <a:bodyPr/>
        <a:lstStyle/>
        <a:p>
          <a:endParaRPr lang="es-PE"/>
        </a:p>
      </dgm:t>
    </dgm:pt>
    <dgm:pt modelId="{A6E6D488-A14B-49F9-B9EA-6395E59D9ADD}">
      <dgm:prSet/>
      <dgm:spPr/>
      <dgm:t>
        <a:bodyPr/>
        <a:lstStyle/>
        <a:p>
          <a:pPr algn="just"/>
          <a:r>
            <a:rPr lang="es-PE" b="0" dirty="0"/>
            <a:t>Se llevará a cabo por una </a:t>
          </a:r>
          <a:r>
            <a:rPr lang="es-PE" b="0" dirty="0" err="1"/>
            <a:t>multi</a:t>
          </a:r>
          <a:r>
            <a:rPr lang="es-PE" b="0" dirty="0"/>
            <a:t>-organización de carácter temporal, que en cada lugar necesitará medios y recursos diferentes y propios de cada zona.</a:t>
          </a:r>
        </a:p>
      </dgm:t>
    </dgm:pt>
    <dgm:pt modelId="{5134672B-EFD9-40EB-BAE5-E7F7CE70200A}" type="parTrans" cxnId="{1ABDA59F-4862-4D4F-BFB7-50B0376FC9F7}">
      <dgm:prSet/>
      <dgm:spPr/>
      <dgm:t>
        <a:bodyPr/>
        <a:lstStyle/>
        <a:p>
          <a:endParaRPr lang="es-PE"/>
        </a:p>
      </dgm:t>
    </dgm:pt>
    <dgm:pt modelId="{081E169E-6FBC-4633-B641-80D3EBF4CA53}" type="sibTrans" cxnId="{1ABDA59F-4862-4D4F-BFB7-50B0376FC9F7}">
      <dgm:prSet/>
      <dgm:spPr/>
      <dgm:t>
        <a:bodyPr/>
        <a:lstStyle/>
        <a:p>
          <a:endParaRPr lang="es-PE"/>
        </a:p>
      </dgm:t>
    </dgm:pt>
    <dgm:pt modelId="{8BFC9628-9E84-46FB-B1ED-E69A4AC840AA}" type="pres">
      <dgm:prSet presAssocID="{542F25A5-47DC-4126-9DA4-52687ADDA476}" presName="diagram" presStyleCnt="0">
        <dgm:presLayoutVars>
          <dgm:chPref val="1"/>
          <dgm:dir/>
          <dgm:animOne val="branch"/>
          <dgm:animLvl val="lvl"/>
          <dgm:resizeHandles/>
        </dgm:presLayoutVars>
      </dgm:prSet>
      <dgm:spPr/>
    </dgm:pt>
    <dgm:pt modelId="{E428889E-CCA6-4E72-90A8-F097BCFBB6CD}" type="pres">
      <dgm:prSet presAssocID="{D4FE15C0-E718-4DA5-A6B9-CD0B238AD13A}" presName="root" presStyleCnt="0"/>
      <dgm:spPr/>
    </dgm:pt>
    <dgm:pt modelId="{BEEBECCC-5A42-48C7-BAE1-057435988438}" type="pres">
      <dgm:prSet presAssocID="{D4FE15C0-E718-4DA5-A6B9-CD0B238AD13A}" presName="rootComposite" presStyleCnt="0"/>
      <dgm:spPr/>
    </dgm:pt>
    <dgm:pt modelId="{5077D0DF-C957-48F3-AF97-78DACEB46CCF}" type="pres">
      <dgm:prSet presAssocID="{D4FE15C0-E718-4DA5-A6B9-CD0B238AD13A}" presName="rootText" presStyleLbl="node1" presStyleIdx="0" presStyleCnt="1" custScaleX="194809"/>
      <dgm:spPr/>
    </dgm:pt>
    <dgm:pt modelId="{19E3C318-C4F1-4DA0-B56C-03C0318B431E}" type="pres">
      <dgm:prSet presAssocID="{D4FE15C0-E718-4DA5-A6B9-CD0B238AD13A}" presName="rootConnector" presStyleLbl="node1" presStyleIdx="0" presStyleCnt="1"/>
      <dgm:spPr/>
    </dgm:pt>
    <dgm:pt modelId="{94D22F33-DE13-4AA5-AB55-0A914689688B}" type="pres">
      <dgm:prSet presAssocID="{D4FE15C0-E718-4DA5-A6B9-CD0B238AD13A}" presName="childShape" presStyleCnt="0"/>
      <dgm:spPr/>
    </dgm:pt>
    <dgm:pt modelId="{55F81F9C-164E-4B1A-9821-C38791253BE9}" type="pres">
      <dgm:prSet presAssocID="{8029CE02-131A-47E0-B84F-7978217F3F2B}" presName="Name13" presStyleLbl="parChTrans1D2" presStyleIdx="0" presStyleCnt="3"/>
      <dgm:spPr/>
    </dgm:pt>
    <dgm:pt modelId="{C86F69A8-989B-4C9F-83B0-50005CA7F771}" type="pres">
      <dgm:prSet presAssocID="{5A09AC8B-F16F-41C2-A38B-AE6FAF7C28FE}" presName="childText" presStyleLbl="bgAcc1" presStyleIdx="0" presStyleCnt="3" custScaleX="275680" custScaleY="29100">
        <dgm:presLayoutVars>
          <dgm:bulletEnabled val="1"/>
        </dgm:presLayoutVars>
      </dgm:prSet>
      <dgm:spPr/>
    </dgm:pt>
    <dgm:pt modelId="{345EBCDD-0015-4010-A45C-9C05E3A1161F}" type="pres">
      <dgm:prSet presAssocID="{E0A77E75-40FE-411D-9EDA-FFEAFCA5CA06}" presName="Name13" presStyleLbl="parChTrans1D2" presStyleIdx="1" presStyleCnt="3"/>
      <dgm:spPr/>
    </dgm:pt>
    <dgm:pt modelId="{A2652F0B-F60B-419B-8745-A7CF4CD33355}" type="pres">
      <dgm:prSet presAssocID="{339B33B4-630A-492F-89A1-12BF6E248C15}" presName="childText" presStyleLbl="bgAcc1" presStyleIdx="1" presStyleCnt="3" custScaleX="273318" custScaleY="25466">
        <dgm:presLayoutVars>
          <dgm:bulletEnabled val="1"/>
        </dgm:presLayoutVars>
      </dgm:prSet>
      <dgm:spPr/>
    </dgm:pt>
    <dgm:pt modelId="{323749A1-3580-4635-B02B-3843A689FB0B}" type="pres">
      <dgm:prSet presAssocID="{5134672B-EFD9-40EB-BAE5-E7F7CE70200A}" presName="Name13" presStyleLbl="parChTrans1D2" presStyleIdx="2" presStyleCnt="3"/>
      <dgm:spPr/>
    </dgm:pt>
    <dgm:pt modelId="{5460AAD6-D7CB-45A1-BBA1-DD04B2FF6748}" type="pres">
      <dgm:prSet presAssocID="{A6E6D488-A14B-49F9-B9EA-6395E59D9ADD}" presName="childText" presStyleLbl="bgAcc1" presStyleIdx="2" presStyleCnt="3" custScaleX="275680" custScaleY="35700">
        <dgm:presLayoutVars>
          <dgm:bulletEnabled val="1"/>
        </dgm:presLayoutVars>
      </dgm:prSet>
      <dgm:spPr/>
    </dgm:pt>
  </dgm:ptLst>
  <dgm:cxnLst>
    <dgm:cxn modelId="{5CB35A02-59D9-40B5-BB70-4142E9BE94A3}" srcId="{542F25A5-47DC-4126-9DA4-52687ADDA476}" destId="{D4FE15C0-E718-4DA5-A6B9-CD0B238AD13A}" srcOrd="0" destOrd="0" parTransId="{2A8EDD71-2D77-44F8-9EAB-80FCF1624BF6}" sibTransId="{48BF023C-491F-4447-8B9B-83A7BF2A04E8}"/>
    <dgm:cxn modelId="{C9D8E511-EFD4-4328-AA67-293D88AD8047}" type="presOf" srcId="{D4FE15C0-E718-4DA5-A6B9-CD0B238AD13A}" destId="{19E3C318-C4F1-4DA0-B56C-03C0318B431E}" srcOrd="1" destOrd="0" presId="urn:microsoft.com/office/officeart/2005/8/layout/hierarchy3"/>
    <dgm:cxn modelId="{E3DB1642-D502-4109-BD2B-A9A7C4A5DAE2}" srcId="{D4FE15C0-E718-4DA5-A6B9-CD0B238AD13A}" destId="{5A09AC8B-F16F-41C2-A38B-AE6FAF7C28FE}" srcOrd="0" destOrd="0" parTransId="{8029CE02-131A-47E0-B84F-7978217F3F2B}" sibTransId="{05E19A9C-BD95-47EB-9801-258D5FFA8AD1}"/>
    <dgm:cxn modelId="{7E51DF4E-84CE-4CE5-B983-D6C8D9F5CBE2}" type="presOf" srcId="{5A09AC8B-F16F-41C2-A38B-AE6FAF7C28FE}" destId="{C86F69A8-989B-4C9F-83B0-50005CA7F771}" srcOrd="0" destOrd="0" presId="urn:microsoft.com/office/officeart/2005/8/layout/hierarchy3"/>
    <dgm:cxn modelId="{9E6A5D6F-9385-478C-8354-A8F09EAEED02}" srcId="{D4FE15C0-E718-4DA5-A6B9-CD0B238AD13A}" destId="{339B33B4-630A-492F-89A1-12BF6E248C15}" srcOrd="1" destOrd="0" parTransId="{E0A77E75-40FE-411D-9EDA-FFEAFCA5CA06}" sibTransId="{C332FB65-D808-4198-83FD-76977B37B61E}"/>
    <dgm:cxn modelId="{1A3C4F89-9A03-4532-88CA-A3667931610E}" type="presOf" srcId="{D4FE15C0-E718-4DA5-A6B9-CD0B238AD13A}" destId="{5077D0DF-C957-48F3-AF97-78DACEB46CCF}" srcOrd="0" destOrd="0" presId="urn:microsoft.com/office/officeart/2005/8/layout/hierarchy3"/>
    <dgm:cxn modelId="{F235C999-E737-43AB-BB47-25348EA68AE7}" type="presOf" srcId="{E0A77E75-40FE-411D-9EDA-FFEAFCA5CA06}" destId="{345EBCDD-0015-4010-A45C-9C05E3A1161F}" srcOrd="0" destOrd="0" presId="urn:microsoft.com/office/officeart/2005/8/layout/hierarchy3"/>
    <dgm:cxn modelId="{1ABDA59F-4862-4D4F-BFB7-50B0376FC9F7}" srcId="{D4FE15C0-E718-4DA5-A6B9-CD0B238AD13A}" destId="{A6E6D488-A14B-49F9-B9EA-6395E59D9ADD}" srcOrd="2" destOrd="0" parTransId="{5134672B-EFD9-40EB-BAE5-E7F7CE70200A}" sibTransId="{081E169E-6FBC-4633-B641-80D3EBF4CA53}"/>
    <dgm:cxn modelId="{C21B5FAD-3CB9-4685-A777-FD2BD9F0D61C}" type="presOf" srcId="{5134672B-EFD9-40EB-BAE5-E7F7CE70200A}" destId="{323749A1-3580-4635-B02B-3843A689FB0B}" srcOrd="0" destOrd="0" presId="urn:microsoft.com/office/officeart/2005/8/layout/hierarchy3"/>
    <dgm:cxn modelId="{879AC9AD-6FE3-4DE1-A054-E8F485584792}" type="presOf" srcId="{339B33B4-630A-492F-89A1-12BF6E248C15}" destId="{A2652F0B-F60B-419B-8745-A7CF4CD33355}" srcOrd="0" destOrd="0" presId="urn:microsoft.com/office/officeart/2005/8/layout/hierarchy3"/>
    <dgm:cxn modelId="{07AE26D3-C45A-4AFA-8C8B-44D42EF2649F}" type="presOf" srcId="{542F25A5-47DC-4126-9DA4-52687ADDA476}" destId="{8BFC9628-9E84-46FB-B1ED-E69A4AC840AA}" srcOrd="0" destOrd="0" presId="urn:microsoft.com/office/officeart/2005/8/layout/hierarchy3"/>
    <dgm:cxn modelId="{2EC10CD4-5C24-489C-B963-A5616DBA9437}" type="presOf" srcId="{A6E6D488-A14B-49F9-B9EA-6395E59D9ADD}" destId="{5460AAD6-D7CB-45A1-BBA1-DD04B2FF6748}" srcOrd="0" destOrd="0" presId="urn:microsoft.com/office/officeart/2005/8/layout/hierarchy3"/>
    <dgm:cxn modelId="{99F3ACDF-3D5B-4AA7-A572-F1E541E9B233}" type="presOf" srcId="{8029CE02-131A-47E0-B84F-7978217F3F2B}" destId="{55F81F9C-164E-4B1A-9821-C38791253BE9}" srcOrd="0" destOrd="0" presId="urn:microsoft.com/office/officeart/2005/8/layout/hierarchy3"/>
    <dgm:cxn modelId="{737C37E5-6A1E-4E7C-AC89-383DF87A001C}" type="presParOf" srcId="{8BFC9628-9E84-46FB-B1ED-E69A4AC840AA}" destId="{E428889E-CCA6-4E72-90A8-F097BCFBB6CD}" srcOrd="0" destOrd="0" presId="urn:microsoft.com/office/officeart/2005/8/layout/hierarchy3"/>
    <dgm:cxn modelId="{859AE8D1-FD0E-41F0-9ED4-07E92360352C}" type="presParOf" srcId="{E428889E-CCA6-4E72-90A8-F097BCFBB6CD}" destId="{BEEBECCC-5A42-48C7-BAE1-057435988438}" srcOrd="0" destOrd="0" presId="urn:microsoft.com/office/officeart/2005/8/layout/hierarchy3"/>
    <dgm:cxn modelId="{7D2F633B-FAF9-4775-AB3D-97D7B692B3E1}" type="presParOf" srcId="{BEEBECCC-5A42-48C7-BAE1-057435988438}" destId="{5077D0DF-C957-48F3-AF97-78DACEB46CCF}" srcOrd="0" destOrd="0" presId="urn:microsoft.com/office/officeart/2005/8/layout/hierarchy3"/>
    <dgm:cxn modelId="{2544FF8C-0EED-4CE0-9EC3-BD03461086D8}" type="presParOf" srcId="{BEEBECCC-5A42-48C7-BAE1-057435988438}" destId="{19E3C318-C4F1-4DA0-B56C-03C0318B431E}" srcOrd="1" destOrd="0" presId="urn:microsoft.com/office/officeart/2005/8/layout/hierarchy3"/>
    <dgm:cxn modelId="{63E2DAE3-8423-4601-894F-DF36DDE29322}" type="presParOf" srcId="{E428889E-CCA6-4E72-90A8-F097BCFBB6CD}" destId="{94D22F33-DE13-4AA5-AB55-0A914689688B}" srcOrd="1" destOrd="0" presId="urn:microsoft.com/office/officeart/2005/8/layout/hierarchy3"/>
    <dgm:cxn modelId="{6DFFA106-F411-482A-B880-EF7691681955}" type="presParOf" srcId="{94D22F33-DE13-4AA5-AB55-0A914689688B}" destId="{55F81F9C-164E-4B1A-9821-C38791253BE9}" srcOrd="0" destOrd="0" presId="urn:microsoft.com/office/officeart/2005/8/layout/hierarchy3"/>
    <dgm:cxn modelId="{7BAD18FE-DA83-4881-901B-DBD69478C194}" type="presParOf" srcId="{94D22F33-DE13-4AA5-AB55-0A914689688B}" destId="{C86F69A8-989B-4C9F-83B0-50005CA7F771}" srcOrd="1" destOrd="0" presId="urn:microsoft.com/office/officeart/2005/8/layout/hierarchy3"/>
    <dgm:cxn modelId="{6BED088D-5370-4983-B6B3-B40DFA13F2DB}" type="presParOf" srcId="{94D22F33-DE13-4AA5-AB55-0A914689688B}" destId="{345EBCDD-0015-4010-A45C-9C05E3A1161F}" srcOrd="2" destOrd="0" presId="urn:microsoft.com/office/officeart/2005/8/layout/hierarchy3"/>
    <dgm:cxn modelId="{0EDD149C-9A46-40FA-9922-63452037E8C2}" type="presParOf" srcId="{94D22F33-DE13-4AA5-AB55-0A914689688B}" destId="{A2652F0B-F60B-419B-8745-A7CF4CD33355}" srcOrd="3" destOrd="0" presId="urn:microsoft.com/office/officeart/2005/8/layout/hierarchy3"/>
    <dgm:cxn modelId="{3643D0F3-9005-4C33-9E58-D9F6B5460E38}" type="presParOf" srcId="{94D22F33-DE13-4AA5-AB55-0A914689688B}" destId="{323749A1-3580-4635-B02B-3843A689FB0B}" srcOrd="4" destOrd="0" presId="urn:microsoft.com/office/officeart/2005/8/layout/hierarchy3"/>
    <dgm:cxn modelId="{2C812ADD-4012-45A4-B114-CAE35BD9399F}" type="presParOf" srcId="{94D22F33-DE13-4AA5-AB55-0A914689688B}" destId="{5460AAD6-D7CB-45A1-BBA1-DD04B2FF6748}"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2F25A5-47DC-4126-9DA4-52687ADDA476}" type="doc">
      <dgm:prSet loTypeId="urn:microsoft.com/office/officeart/2005/8/layout/lProcess2" loCatId="relationship" qsTypeId="urn:microsoft.com/office/officeart/2005/8/quickstyle/simple3" qsCatId="simple" csTypeId="urn:microsoft.com/office/officeart/2005/8/colors/accent1_2" csCatId="accent1" phldr="1"/>
      <dgm:spPr/>
      <dgm:t>
        <a:bodyPr/>
        <a:lstStyle/>
        <a:p>
          <a:endParaRPr lang="es-PE"/>
        </a:p>
      </dgm:t>
    </dgm:pt>
    <dgm:pt modelId="{D4FE15C0-E718-4DA5-A6B9-CD0B238AD13A}">
      <dgm:prSet phldrT="[Texto]" custT="1"/>
      <dgm:spPr/>
      <dgm:t>
        <a:bodyPr/>
        <a:lstStyle/>
        <a:p>
          <a:pPr algn="just"/>
          <a:r>
            <a:rPr lang="es-PE" sz="1600" b="0" dirty="0">
              <a:solidFill>
                <a:srgbClr val="00B0F0"/>
              </a:solidFill>
            </a:rPr>
            <a:t>Lean </a:t>
          </a:r>
          <a:r>
            <a:rPr lang="es-PE" sz="1600" b="0" dirty="0" err="1">
              <a:solidFill>
                <a:srgbClr val="00B0F0"/>
              </a:solidFill>
            </a:rPr>
            <a:t>Construction</a:t>
          </a:r>
          <a:r>
            <a:rPr lang="es-PE" sz="1600" b="0" dirty="0">
              <a:solidFill>
                <a:srgbClr val="00B0F0"/>
              </a:solidFill>
            </a:rPr>
            <a:t> fue mal interpretado y su aplicación a las diferentes fases de un proyecto así como el papel que debía asumir cada actor o agente social interviniente en el proceso constructivo no fue bien entendido. La tendencia empezó a cambiar, al igual que ocurriera con Lean </a:t>
          </a:r>
          <a:r>
            <a:rPr lang="es-PE" sz="1600" b="0" dirty="0" err="1">
              <a:solidFill>
                <a:srgbClr val="00B0F0"/>
              </a:solidFill>
            </a:rPr>
            <a:t>Manufacturing</a:t>
          </a:r>
          <a:r>
            <a:rPr lang="es-PE" sz="1600" b="0" dirty="0">
              <a:solidFill>
                <a:srgbClr val="00B0F0"/>
              </a:solidFill>
            </a:rPr>
            <a:t>, según se iban demostrando las ventajas competitivas que suponía para las empresas pioneras que comenzaron su implementación y conforme surgían nuevos documentos técnicos y casos de estudio que facilitaban su comprensión.</a:t>
          </a:r>
        </a:p>
        <a:p>
          <a:pPr algn="just"/>
          <a:r>
            <a:rPr lang="es-PE" sz="1600" b="0" i="1" dirty="0">
              <a:solidFill>
                <a:srgbClr val="00B0F0"/>
              </a:solidFill>
            </a:rPr>
            <a:t>Algunas frases típicas que se escuchan como excusas para no implantar Lean son: </a:t>
          </a:r>
          <a:endParaRPr lang="es-PE" sz="1600" b="0" dirty="0">
            <a:solidFill>
              <a:srgbClr val="00B0F0"/>
            </a:solidFill>
          </a:endParaRPr>
        </a:p>
      </dgm:t>
    </dgm:pt>
    <dgm:pt modelId="{2A8EDD71-2D77-44F8-9EAB-80FCF1624BF6}" type="parTrans" cxnId="{5CB35A02-59D9-40B5-BB70-4142E9BE94A3}">
      <dgm:prSet/>
      <dgm:spPr/>
      <dgm:t>
        <a:bodyPr/>
        <a:lstStyle/>
        <a:p>
          <a:endParaRPr lang="es-PE"/>
        </a:p>
      </dgm:t>
    </dgm:pt>
    <dgm:pt modelId="{48BF023C-491F-4447-8B9B-83A7BF2A04E8}" type="sibTrans" cxnId="{5CB35A02-59D9-40B5-BB70-4142E9BE94A3}">
      <dgm:prSet/>
      <dgm:spPr/>
      <dgm:t>
        <a:bodyPr/>
        <a:lstStyle/>
        <a:p>
          <a:endParaRPr lang="es-PE"/>
        </a:p>
      </dgm:t>
    </dgm:pt>
    <dgm:pt modelId="{5A09AC8B-F16F-41C2-A38B-AE6FAF7C28FE}">
      <dgm:prSet phldrT="[Texto]" custT="1"/>
      <dgm:spPr/>
      <dgm:t>
        <a:bodyPr/>
        <a:lstStyle/>
        <a:p>
          <a:pPr algn="just"/>
          <a:r>
            <a:rPr lang="es-PE" sz="1600" b="1" i="1" dirty="0"/>
            <a:t>“</a:t>
          </a:r>
          <a:r>
            <a:rPr lang="es-PE" sz="1600" b="0" i="1" dirty="0"/>
            <a:t>Aquí siempre hemos trabajado así”. </a:t>
          </a:r>
          <a:endParaRPr lang="es-PE" sz="1600" b="0" dirty="0"/>
        </a:p>
      </dgm:t>
    </dgm:pt>
    <dgm:pt modelId="{8029CE02-131A-47E0-B84F-7978217F3F2B}" type="parTrans" cxnId="{E3DB1642-D502-4109-BD2B-A9A7C4A5DAE2}">
      <dgm:prSet/>
      <dgm:spPr/>
      <dgm:t>
        <a:bodyPr/>
        <a:lstStyle/>
        <a:p>
          <a:endParaRPr lang="es-PE"/>
        </a:p>
      </dgm:t>
    </dgm:pt>
    <dgm:pt modelId="{05E19A9C-BD95-47EB-9801-258D5FFA8AD1}" type="sibTrans" cxnId="{E3DB1642-D502-4109-BD2B-A9A7C4A5DAE2}">
      <dgm:prSet/>
      <dgm:spPr/>
      <dgm:t>
        <a:bodyPr/>
        <a:lstStyle/>
        <a:p>
          <a:endParaRPr lang="es-PE"/>
        </a:p>
      </dgm:t>
    </dgm:pt>
    <dgm:pt modelId="{339B33B4-630A-492F-89A1-12BF6E248C15}">
      <dgm:prSet custT="1"/>
      <dgm:spPr/>
      <dgm:t>
        <a:bodyPr/>
        <a:lstStyle/>
        <a:p>
          <a:pPr algn="just"/>
          <a:r>
            <a:rPr lang="es-PE" sz="1100" b="0" i="1" dirty="0"/>
            <a:t>“</a:t>
          </a:r>
          <a:r>
            <a:rPr lang="es-PE" sz="1600" b="0" i="1" dirty="0"/>
            <a:t>Esa no es mi responsabilidad”.</a:t>
          </a:r>
          <a:endParaRPr lang="es-PE" sz="1600" b="0" dirty="0"/>
        </a:p>
      </dgm:t>
    </dgm:pt>
    <dgm:pt modelId="{E0A77E75-40FE-411D-9EDA-FFEAFCA5CA06}" type="parTrans" cxnId="{9E6A5D6F-9385-478C-8354-A8F09EAEED02}">
      <dgm:prSet/>
      <dgm:spPr/>
      <dgm:t>
        <a:bodyPr/>
        <a:lstStyle/>
        <a:p>
          <a:endParaRPr lang="es-PE"/>
        </a:p>
      </dgm:t>
    </dgm:pt>
    <dgm:pt modelId="{C332FB65-D808-4198-83FD-76977B37B61E}" type="sibTrans" cxnId="{9E6A5D6F-9385-478C-8354-A8F09EAEED02}">
      <dgm:prSet/>
      <dgm:spPr/>
      <dgm:t>
        <a:bodyPr/>
        <a:lstStyle/>
        <a:p>
          <a:endParaRPr lang="es-PE"/>
        </a:p>
      </dgm:t>
    </dgm:pt>
    <dgm:pt modelId="{C8D4CFFA-9A80-42C7-BF3B-419D7D7E70EA}">
      <dgm:prSet custT="1"/>
      <dgm:spPr/>
      <dgm:t>
        <a:bodyPr/>
        <a:lstStyle/>
        <a:p>
          <a:pPr algn="just"/>
          <a:r>
            <a:rPr lang="es-PE" sz="1600" b="0" i="1" dirty="0"/>
            <a:t>“A mí no me ha dicho nadie nada”</a:t>
          </a:r>
          <a:endParaRPr lang="es-PE" sz="1600" b="0" dirty="0"/>
        </a:p>
      </dgm:t>
    </dgm:pt>
    <dgm:pt modelId="{A22E2A8F-79A2-467D-BDF3-2FC39C4D9102}" type="parTrans" cxnId="{2B4943E5-B961-46DE-9B36-7C402DEF3F46}">
      <dgm:prSet/>
      <dgm:spPr/>
      <dgm:t>
        <a:bodyPr/>
        <a:lstStyle/>
        <a:p>
          <a:endParaRPr lang="es-PE"/>
        </a:p>
      </dgm:t>
    </dgm:pt>
    <dgm:pt modelId="{415B058E-3B1E-4CF8-837C-C3746C8213DF}" type="sibTrans" cxnId="{2B4943E5-B961-46DE-9B36-7C402DEF3F46}">
      <dgm:prSet/>
      <dgm:spPr/>
      <dgm:t>
        <a:bodyPr/>
        <a:lstStyle/>
        <a:p>
          <a:endParaRPr lang="es-PE"/>
        </a:p>
      </dgm:t>
    </dgm:pt>
    <dgm:pt modelId="{DC83638B-09B6-4C5C-BC7A-4660948D4B54}">
      <dgm:prSet/>
      <dgm:spPr/>
      <dgm:t>
        <a:bodyPr/>
        <a:lstStyle/>
        <a:p>
          <a:pPr algn="just"/>
          <a:r>
            <a:rPr lang="es-PE" b="1" i="1" dirty="0"/>
            <a:t>“</a:t>
          </a:r>
          <a:r>
            <a:rPr lang="es-PE" b="0" i="1" dirty="0"/>
            <a:t>No tengo tiempo para eso”. </a:t>
          </a:r>
          <a:endParaRPr lang="es-PE" b="0" dirty="0"/>
        </a:p>
      </dgm:t>
    </dgm:pt>
    <dgm:pt modelId="{78B17D7E-443E-4FA3-82BF-D26A5A04CAEC}" type="parTrans" cxnId="{ADC39332-AB77-4626-833E-1B0A3EF21446}">
      <dgm:prSet/>
      <dgm:spPr/>
      <dgm:t>
        <a:bodyPr/>
        <a:lstStyle/>
        <a:p>
          <a:endParaRPr lang="es-PE"/>
        </a:p>
      </dgm:t>
    </dgm:pt>
    <dgm:pt modelId="{ABDFD49A-AB1F-4917-8116-C74BC3DE10F8}" type="sibTrans" cxnId="{ADC39332-AB77-4626-833E-1B0A3EF21446}">
      <dgm:prSet/>
      <dgm:spPr/>
      <dgm:t>
        <a:bodyPr/>
        <a:lstStyle/>
        <a:p>
          <a:endParaRPr lang="es-PE"/>
        </a:p>
      </dgm:t>
    </dgm:pt>
    <dgm:pt modelId="{D3BB30EE-27DD-4F33-BE20-148F65A34363}">
      <dgm:prSet/>
      <dgm:spPr/>
      <dgm:t>
        <a:bodyPr/>
        <a:lstStyle/>
        <a:p>
          <a:pPr algn="just"/>
          <a:r>
            <a:rPr lang="es-PE" b="0" i="1" dirty="0"/>
            <a:t>“De todas formas no cambiaría nada”. </a:t>
          </a:r>
          <a:endParaRPr lang="es-PE" b="0" dirty="0"/>
        </a:p>
      </dgm:t>
    </dgm:pt>
    <dgm:pt modelId="{3B3C8CC7-45E8-4494-A6DB-B1CB27037ADA}" type="parTrans" cxnId="{38A8DA99-A6A0-4087-A7AD-0EF684E8977D}">
      <dgm:prSet/>
      <dgm:spPr/>
      <dgm:t>
        <a:bodyPr/>
        <a:lstStyle/>
        <a:p>
          <a:endParaRPr lang="es-PE"/>
        </a:p>
      </dgm:t>
    </dgm:pt>
    <dgm:pt modelId="{C4FB92F0-5C74-4360-A426-C0B07DB6D9C3}" type="sibTrans" cxnId="{38A8DA99-A6A0-4087-A7AD-0EF684E8977D}">
      <dgm:prSet/>
      <dgm:spPr/>
      <dgm:t>
        <a:bodyPr/>
        <a:lstStyle/>
        <a:p>
          <a:endParaRPr lang="es-PE"/>
        </a:p>
      </dgm:t>
    </dgm:pt>
    <dgm:pt modelId="{CAB1CF7E-6B61-4600-ABF0-03CA31080649}">
      <dgm:prSet/>
      <dgm:spPr/>
      <dgm:t>
        <a:bodyPr/>
        <a:lstStyle/>
        <a:p>
          <a:pPr algn="just"/>
          <a:r>
            <a:rPr lang="es-PE" b="0" i="1" dirty="0"/>
            <a:t>“Otro artilugio que no durará”. </a:t>
          </a:r>
          <a:endParaRPr lang="es-PE" b="0" dirty="0"/>
        </a:p>
      </dgm:t>
    </dgm:pt>
    <dgm:pt modelId="{6EEBEAC2-70B1-41DF-BBD5-DB9360075EEF}" type="parTrans" cxnId="{394B755D-1070-49FE-8716-9ACA5CEA73E5}">
      <dgm:prSet/>
      <dgm:spPr/>
      <dgm:t>
        <a:bodyPr/>
        <a:lstStyle/>
        <a:p>
          <a:endParaRPr lang="es-PE"/>
        </a:p>
      </dgm:t>
    </dgm:pt>
    <dgm:pt modelId="{5C4CCA7D-9487-4324-9D07-3D8A9E953408}" type="sibTrans" cxnId="{394B755D-1070-49FE-8716-9ACA5CEA73E5}">
      <dgm:prSet/>
      <dgm:spPr/>
      <dgm:t>
        <a:bodyPr/>
        <a:lstStyle/>
        <a:p>
          <a:endParaRPr lang="es-PE"/>
        </a:p>
      </dgm:t>
    </dgm:pt>
    <dgm:pt modelId="{58083A4C-E0EE-4E3C-8F41-9225E942620E}">
      <dgm:prSet/>
      <dgm:spPr/>
      <dgm:t>
        <a:bodyPr/>
        <a:lstStyle/>
        <a:p>
          <a:pPr algn="just"/>
          <a:r>
            <a:rPr lang="es-PE" b="0" i="1" dirty="0"/>
            <a:t>“Hay problemas más importantes”.</a:t>
          </a:r>
          <a:endParaRPr lang="es-PE" b="0" dirty="0"/>
        </a:p>
      </dgm:t>
    </dgm:pt>
    <dgm:pt modelId="{447EC98F-B6C1-4475-A634-8F319B881050}" type="parTrans" cxnId="{C5EC12C1-1E32-4EBD-8DBB-2808FB5974C0}">
      <dgm:prSet/>
      <dgm:spPr/>
      <dgm:t>
        <a:bodyPr/>
        <a:lstStyle/>
        <a:p>
          <a:endParaRPr lang="es-PE"/>
        </a:p>
      </dgm:t>
    </dgm:pt>
    <dgm:pt modelId="{8DD832DF-E542-45EB-B06F-B2D5C17E0D8A}" type="sibTrans" cxnId="{C5EC12C1-1E32-4EBD-8DBB-2808FB5974C0}">
      <dgm:prSet/>
      <dgm:spPr/>
      <dgm:t>
        <a:bodyPr/>
        <a:lstStyle/>
        <a:p>
          <a:endParaRPr lang="es-PE"/>
        </a:p>
      </dgm:t>
    </dgm:pt>
    <dgm:pt modelId="{D1AEA659-9258-4F4B-9C43-0336B92F88E0}">
      <dgm:prSet/>
      <dgm:spPr/>
      <dgm:t>
        <a:bodyPr/>
        <a:lstStyle/>
        <a:p>
          <a:pPr algn="just"/>
          <a:r>
            <a:rPr lang="es-PE" b="0" i="1" dirty="0"/>
            <a:t>“Eso no es posible hacerlo aquí”</a:t>
          </a:r>
          <a:endParaRPr lang="es-PE" b="0" dirty="0"/>
        </a:p>
      </dgm:t>
    </dgm:pt>
    <dgm:pt modelId="{59C598AD-A7F2-4694-9BC5-987C77890499}" type="parTrans" cxnId="{89A3812D-DF6F-483B-958F-201C44333253}">
      <dgm:prSet/>
      <dgm:spPr/>
      <dgm:t>
        <a:bodyPr/>
        <a:lstStyle/>
        <a:p>
          <a:endParaRPr lang="es-PE"/>
        </a:p>
      </dgm:t>
    </dgm:pt>
    <dgm:pt modelId="{AEFDCB9C-CECC-498E-A247-00A558514E44}" type="sibTrans" cxnId="{89A3812D-DF6F-483B-958F-201C44333253}">
      <dgm:prSet/>
      <dgm:spPr/>
      <dgm:t>
        <a:bodyPr/>
        <a:lstStyle/>
        <a:p>
          <a:endParaRPr lang="es-PE"/>
        </a:p>
      </dgm:t>
    </dgm:pt>
    <dgm:pt modelId="{6DB2563A-D8A4-4E87-8049-1766C0A9FE76}">
      <dgm:prSet/>
      <dgm:spPr/>
      <dgm:t>
        <a:bodyPr/>
        <a:lstStyle/>
        <a:p>
          <a:pPr algn="just"/>
          <a:r>
            <a:rPr lang="es-PE" b="0" i="1" dirty="0"/>
            <a:t>“Ya tenemos bastante trabajo”.</a:t>
          </a:r>
          <a:endParaRPr lang="es-PE" b="0" dirty="0"/>
        </a:p>
      </dgm:t>
    </dgm:pt>
    <dgm:pt modelId="{AA8D1331-8F35-477D-806D-581201BEC11D}" type="parTrans" cxnId="{7F10770B-FBF5-4BB0-BA3C-D07406803839}">
      <dgm:prSet/>
      <dgm:spPr/>
      <dgm:t>
        <a:bodyPr/>
        <a:lstStyle/>
        <a:p>
          <a:endParaRPr lang="es-PE"/>
        </a:p>
      </dgm:t>
    </dgm:pt>
    <dgm:pt modelId="{58865C21-433A-41DC-BEC4-4D403A1C1EC7}" type="sibTrans" cxnId="{7F10770B-FBF5-4BB0-BA3C-D07406803839}">
      <dgm:prSet/>
      <dgm:spPr/>
      <dgm:t>
        <a:bodyPr/>
        <a:lstStyle/>
        <a:p>
          <a:endParaRPr lang="es-PE"/>
        </a:p>
      </dgm:t>
    </dgm:pt>
    <dgm:pt modelId="{C17D92A6-1194-4713-9227-C969F14F40FD}">
      <dgm:prSet/>
      <dgm:spPr/>
      <dgm:t>
        <a:bodyPr/>
        <a:lstStyle/>
        <a:p>
          <a:pPr algn="just"/>
          <a:r>
            <a:rPr lang="es-PE" b="0" i="1" dirty="0"/>
            <a:t>“Y yo, ¿qué saco con esto?”. </a:t>
          </a:r>
          <a:endParaRPr lang="es-PE" b="0" dirty="0"/>
        </a:p>
      </dgm:t>
    </dgm:pt>
    <dgm:pt modelId="{B0B889D3-1E7D-4537-A2FF-0A3120E3A09B}" type="parTrans" cxnId="{067F7AC6-4CB8-4560-A30B-87FBD2344652}">
      <dgm:prSet/>
      <dgm:spPr/>
      <dgm:t>
        <a:bodyPr/>
        <a:lstStyle/>
        <a:p>
          <a:endParaRPr lang="es-PE"/>
        </a:p>
      </dgm:t>
    </dgm:pt>
    <dgm:pt modelId="{A597EB0C-2079-4978-85FD-CB8C65BD913C}" type="sibTrans" cxnId="{067F7AC6-4CB8-4560-A30B-87FBD2344652}">
      <dgm:prSet/>
      <dgm:spPr/>
      <dgm:t>
        <a:bodyPr/>
        <a:lstStyle/>
        <a:p>
          <a:endParaRPr lang="es-PE"/>
        </a:p>
      </dgm:t>
    </dgm:pt>
    <dgm:pt modelId="{37384CA4-F52B-4E68-9DBD-FFC457358A94}">
      <dgm:prSet/>
      <dgm:spPr/>
      <dgm:t>
        <a:bodyPr/>
        <a:lstStyle/>
        <a:p>
          <a:pPr algn="just"/>
          <a:r>
            <a:rPr lang="es-PE" b="0" i="1" dirty="0"/>
            <a:t>“Ya lo probamos una vez y no funcionó”.</a:t>
          </a:r>
          <a:endParaRPr lang="es-PE" b="0" dirty="0"/>
        </a:p>
      </dgm:t>
    </dgm:pt>
    <dgm:pt modelId="{7E505ECA-B56E-49DB-B9B3-839FE8373744}" type="parTrans" cxnId="{61FCEAF0-AC86-44B6-9711-ADD511E8E66C}">
      <dgm:prSet/>
      <dgm:spPr/>
      <dgm:t>
        <a:bodyPr/>
        <a:lstStyle/>
        <a:p>
          <a:endParaRPr lang="es-PE"/>
        </a:p>
      </dgm:t>
    </dgm:pt>
    <dgm:pt modelId="{45E626D4-132E-4A3B-AD32-62922C97B391}" type="sibTrans" cxnId="{61FCEAF0-AC86-44B6-9711-ADD511E8E66C}">
      <dgm:prSet/>
      <dgm:spPr/>
      <dgm:t>
        <a:bodyPr/>
        <a:lstStyle/>
        <a:p>
          <a:endParaRPr lang="es-PE"/>
        </a:p>
      </dgm:t>
    </dgm:pt>
    <dgm:pt modelId="{0D1A7DE0-2F00-4C14-81A0-85F290289441}" type="pres">
      <dgm:prSet presAssocID="{542F25A5-47DC-4126-9DA4-52687ADDA476}" presName="theList" presStyleCnt="0">
        <dgm:presLayoutVars>
          <dgm:dir/>
          <dgm:animLvl val="lvl"/>
          <dgm:resizeHandles val="exact"/>
        </dgm:presLayoutVars>
      </dgm:prSet>
      <dgm:spPr/>
    </dgm:pt>
    <dgm:pt modelId="{66A0F3B8-D81B-44E7-BB98-E6C3DFEC2B25}" type="pres">
      <dgm:prSet presAssocID="{D4FE15C0-E718-4DA5-A6B9-CD0B238AD13A}" presName="compNode" presStyleCnt="0"/>
      <dgm:spPr/>
    </dgm:pt>
    <dgm:pt modelId="{13390270-DD13-474B-BAA8-58625305CFDD}" type="pres">
      <dgm:prSet presAssocID="{D4FE15C0-E718-4DA5-A6B9-CD0B238AD13A}" presName="aNode" presStyleLbl="bgShp" presStyleIdx="0" presStyleCnt="1" custLinFactNeighborX="16762" custLinFactNeighborY="16667"/>
      <dgm:spPr/>
    </dgm:pt>
    <dgm:pt modelId="{29CD8B18-383C-4E5D-ABC4-69C805F50FB9}" type="pres">
      <dgm:prSet presAssocID="{D4FE15C0-E718-4DA5-A6B9-CD0B238AD13A}" presName="textNode" presStyleLbl="bgShp" presStyleIdx="0" presStyleCnt="1"/>
      <dgm:spPr/>
    </dgm:pt>
    <dgm:pt modelId="{AF5E9A9C-BEAC-449B-B72F-FF8545CB4682}" type="pres">
      <dgm:prSet presAssocID="{D4FE15C0-E718-4DA5-A6B9-CD0B238AD13A}" presName="compChildNode" presStyleCnt="0"/>
      <dgm:spPr/>
    </dgm:pt>
    <dgm:pt modelId="{5DE4F437-EA65-4B8E-AE2D-BB9593D7D971}" type="pres">
      <dgm:prSet presAssocID="{D4FE15C0-E718-4DA5-A6B9-CD0B238AD13A}" presName="theInnerList" presStyleCnt="0"/>
      <dgm:spPr/>
    </dgm:pt>
    <dgm:pt modelId="{38D7AF5F-CFF1-442F-9618-2E11EEC9A24D}" type="pres">
      <dgm:prSet presAssocID="{5A09AC8B-F16F-41C2-A38B-AE6FAF7C28FE}" presName="childNode" presStyleLbl="node1" presStyleIdx="0" presStyleCnt="11">
        <dgm:presLayoutVars>
          <dgm:bulletEnabled val="1"/>
        </dgm:presLayoutVars>
      </dgm:prSet>
      <dgm:spPr/>
    </dgm:pt>
    <dgm:pt modelId="{BC5BFCDA-88C7-4A41-B633-FCAABBC8F978}" type="pres">
      <dgm:prSet presAssocID="{5A09AC8B-F16F-41C2-A38B-AE6FAF7C28FE}" presName="aSpace2" presStyleCnt="0"/>
      <dgm:spPr/>
    </dgm:pt>
    <dgm:pt modelId="{11675F69-04A6-44FA-97C2-0DFBFCF423A1}" type="pres">
      <dgm:prSet presAssocID="{339B33B4-630A-492F-89A1-12BF6E248C15}" presName="childNode" presStyleLbl="node1" presStyleIdx="1" presStyleCnt="11">
        <dgm:presLayoutVars>
          <dgm:bulletEnabled val="1"/>
        </dgm:presLayoutVars>
      </dgm:prSet>
      <dgm:spPr/>
    </dgm:pt>
    <dgm:pt modelId="{AE8C2739-4592-4423-BF74-7A44A6C438F8}" type="pres">
      <dgm:prSet presAssocID="{339B33B4-630A-492F-89A1-12BF6E248C15}" presName="aSpace2" presStyleCnt="0"/>
      <dgm:spPr/>
    </dgm:pt>
    <dgm:pt modelId="{06BC6B36-38B4-48C5-9C18-E306F67CDB9F}" type="pres">
      <dgm:prSet presAssocID="{C8D4CFFA-9A80-42C7-BF3B-419D7D7E70EA}" presName="childNode" presStyleLbl="node1" presStyleIdx="2" presStyleCnt="11">
        <dgm:presLayoutVars>
          <dgm:bulletEnabled val="1"/>
        </dgm:presLayoutVars>
      </dgm:prSet>
      <dgm:spPr/>
    </dgm:pt>
    <dgm:pt modelId="{CE33E704-19B6-4BEF-B919-108C60C9FD92}" type="pres">
      <dgm:prSet presAssocID="{C8D4CFFA-9A80-42C7-BF3B-419D7D7E70EA}" presName="aSpace2" presStyleCnt="0"/>
      <dgm:spPr/>
    </dgm:pt>
    <dgm:pt modelId="{925F671A-0805-495E-898D-636FCBDD5C33}" type="pres">
      <dgm:prSet presAssocID="{DC83638B-09B6-4C5C-BC7A-4660948D4B54}" presName="childNode" presStyleLbl="node1" presStyleIdx="3" presStyleCnt="11">
        <dgm:presLayoutVars>
          <dgm:bulletEnabled val="1"/>
        </dgm:presLayoutVars>
      </dgm:prSet>
      <dgm:spPr/>
    </dgm:pt>
    <dgm:pt modelId="{8A810022-37B6-4EE9-84E1-9062E1FF6998}" type="pres">
      <dgm:prSet presAssocID="{DC83638B-09B6-4C5C-BC7A-4660948D4B54}" presName="aSpace2" presStyleCnt="0"/>
      <dgm:spPr/>
    </dgm:pt>
    <dgm:pt modelId="{E78AA417-00FB-436E-8480-3297CAD1E6B2}" type="pres">
      <dgm:prSet presAssocID="{D3BB30EE-27DD-4F33-BE20-148F65A34363}" presName="childNode" presStyleLbl="node1" presStyleIdx="4" presStyleCnt="11">
        <dgm:presLayoutVars>
          <dgm:bulletEnabled val="1"/>
        </dgm:presLayoutVars>
      </dgm:prSet>
      <dgm:spPr/>
    </dgm:pt>
    <dgm:pt modelId="{F3C562E3-0FB9-493C-A3BB-5C31B970D33F}" type="pres">
      <dgm:prSet presAssocID="{D3BB30EE-27DD-4F33-BE20-148F65A34363}" presName="aSpace2" presStyleCnt="0"/>
      <dgm:spPr/>
    </dgm:pt>
    <dgm:pt modelId="{8E8B5309-EA78-45B6-98F0-A96CBA4904DB}" type="pres">
      <dgm:prSet presAssocID="{CAB1CF7E-6B61-4600-ABF0-03CA31080649}" presName="childNode" presStyleLbl="node1" presStyleIdx="5" presStyleCnt="11">
        <dgm:presLayoutVars>
          <dgm:bulletEnabled val="1"/>
        </dgm:presLayoutVars>
      </dgm:prSet>
      <dgm:spPr/>
    </dgm:pt>
    <dgm:pt modelId="{BC134FAA-66F3-4ACD-B4D7-22E5515ED5C7}" type="pres">
      <dgm:prSet presAssocID="{CAB1CF7E-6B61-4600-ABF0-03CA31080649}" presName="aSpace2" presStyleCnt="0"/>
      <dgm:spPr/>
    </dgm:pt>
    <dgm:pt modelId="{A3168E47-B32A-4995-BF0C-B2102607FC2F}" type="pres">
      <dgm:prSet presAssocID="{58083A4C-E0EE-4E3C-8F41-9225E942620E}" presName="childNode" presStyleLbl="node1" presStyleIdx="6" presStyleCnt="11">
        <dgm:presLayoutVars>
          <dgm:bulletEnabled val="1"/>
        </dgm:presLayoutVars>
      </dgm:prSet>
      <dgm:spPr/>
    </dgm:pt>
    <dgm:pt modelId="{B65D40D9-E12D-4BD6-90FC-CBCC6F153C62}" type="pres">
      <dgm:prSet presAssocID="{58083A4C-E0EE-4E3C-8F41-9225E942620E}" presName="aSpace2" presStyleCnt="0"/>
      <dgm:spPr/>
    </dgm:pt>
    <dgm:pt modelId="{2D130AEA-42F7-4BBA-87C4-218565DC68E8}" type="pres">
      <dgm:prSet presAssocID="{D1AEA659-9258-4F4B-9C43-0336B92F88E0}" presName="childNode" presStyleLbl="node1" presStyleIdx="7" presStyleCnt="11">
        <dgm:presLayoutVars>
          <dgm:bulletEnabled val="1"/>
        </dgm:presLayoutVars>
      </dgm:prSet>
      <dgm:spPr/>
    </dgm:pt>
    <dgm:pt modelId="{BBA392E4-5297-4D4D-B638-9FA5C2E0C1D6}" type="pres">
      <dgm:prSet presAssocID="{D1AEA659-9258-4F4B-9C43-0336B92F88E0}" presName="aSpace2" presStyleCnt="0"/>
      <dgm:spPr/>
    </dgm:pt>
    <dgm:pt modelId="{4EA41777-C49F-4F96-9DFD-875E2329FB61}" type="pres">
      <dgm:prSet presAssocID="{6DB2563A-D8A4-4E87-8049-1766C0A9FE76}" presName="childNode" presStyleLbl="node1" presStyleIdx="8" presStyleCnt="11">
        <dgm:presLayoutVars>
          <dgm:bulletEnabled val="1"/>
        </dgm:presLayoutVars>
      </dgm:prSet>
      <dgm:spPr/>
    </dgm:pt>
    <dgm:pt modelId="{B7DDFEA3-16D7-4BDC-A6D4-C429970CDABF}" type="pres">
      <dgm:prSet presAssocID="{6DB2563A-D8A4-4E87-8049-1766C0A9FE76}" presName="aSpace2" presStyleCnt="0"/>
      <dgm:spPr/>
    </dgm:pt>
    <dgm:pt modelId="{EE1A1166-F57B-4088-B443-EDF17BC8802F}" type="pres">
      <dgm:prSet presAssocID="{C17D92A6-1194-4713-9227-C969F14F40FD}" presName="childNode" presStyleLbl="node1" presStyleIdx="9" presStyleCnt="11">
        <dgm:presLayoutVars>
          <dgm:bulletEnabled val="1"/>
        </dgm:presLayoutVars>
      </dgm:prSet>
      <dgm:spPr/>
    </dgm:pt>
    <dgm:pt modelId="{EC72D91A-47E4-4664-83B2-51C61377DC7D}" type="pres">
      <dgm:prSet presAssocID="{C17D92A6-1194-4713-9227-C969F14F40FD}" presName="aSpace2" presStyleCnt="0"/>
      <dgm:spPr/>
    </dgm:pt>
    <dgm:pt modelId="{90160076-A076-4749-A965-692255E5932C}" type="pres">
      <dgm:prSet presAssocID="{37384CA4-F52B-4E68-9DBD-FFC457358A94}" presName="childNode" presStyleLbl="node1" presStyleIdx="10" presStyleCnt="11">
        <dgm:presLayoutVars>
          <dgm:bulletEnabled val="1"/>
        </dgm:presLayoutVars>
      </dgm:prSet>
      <dgm:spPr/>
    </dgm:pt>
  </dgm:ptLst>
  <dgm:cxnLst>
    <dgm:cxn modelId="{5CB35A02-59D9-40B5-BB70-4142E9BE94A3}" srcId="{542F25A5-47DC-4126-9DA4-52687ADDA476}" destId="{D4FE15C0-E718-4DA5-A6B9-CD0B238AD13A}" srcOrd="0" destOrd="0" parTransId="{2A8EDD71-2D77-44F8-9EAB-80FCF1624BF6}" sibTransId="{48BF023C-491F-4447-8B9B-83A7BF2A04E8}"/>
    <dgm:cxn modelId="{8AD9F70A-8523-4B11-9305-8953186C438E}" type="presOf" srcId="{D1AEA659-9258-4F4B-9C43-0336B92F88E0}" destId="{2D130AEA-42F7-4BBA-87C4-218565DC68E8}" srcOrd="0" destOrd="0" presId="urn:microsoft.com/office/officeart/2005/8/layout/lProcess2"/>
    <dgm:cxn modelId="{7F10770B-FBF5-4BB0-BA3C-D07406803839}" srcId="{D4FE15C0-E718-4DA5-A6B9-CD0B238AD13A}" destId="{6DB2563A-D8A4-4E87-8049-1766C0A9FE76}" srcOrd="8" destOrd="0" parTransId="{AA8D1331-8F35-477D-806D-581201BEC11D}" sibTransId="{58865C21-433A-41DC-BEC4-4D403A1C1EC7}"/>
    <dgm:cxn modelId="{93129E1B-8FCA-4B60-9AF4-7CF90E8959E8}" type="presOf" srcId="{D4FE15C0-E718-4DA5-A6B9-CD0B238AD13A}" destId="{29CD8B18-383C-4E5D-ABC4-69C805F50FB9}" srcOrd="1" destOrd="0" presId="urn:microsoft.com/office/officeart/2005/8/layout/lProcess2"/>
    <dgm:cxn modelId="{DD3A8729-ABBF-4E03-8FAB-1FEBF5DE1E98}" type="presOf" srcId="{5A09AC8B-F16F-41C2-A38B-AE6FAF7C28FE}" destId="{38D7AF5F-CFF1-442F-9618-2E11EEC9A24D}" srcOrd="0" destOrd="0" presId="urn:microsoft.com/office/officeart/2005/8/layout/lProcess2"/>
    <dgm:cxn modelId="{89A3812D-DF6F-483B-958F-201C44333253}" srcId="{D4FE15C0-E718-4DA5-A6B9-CD0B238AD13A}" destId="{D1AEA659-9258-4F4B-9C43-0336B92F88E0}" srcOrd="7" destOrd="0" parTransId="{59C598AD-A7F2-4694-9BC5-987C77890499}" sibTransId="{AEFDCB9C-CECC-498E-A247-00A558514E44}"/>
    <dgm:cxn modelId="{ADC39332-AB77-4626-833E-1B0A3EF21446}" srcId="{D4FE15C0-E718-4DA5-A6B9-CD0B238AD13A}" destId="{DC83638B-09B6-4C5C-BC7A-4660948D4B54}" srcOrd="3" destOrd="0" parTransId="{78B17D7E-443E-4FA3-82BF-D26A5A04CAEC}" sibTransId="{ABDFD49A-AB1F-4917-8116-C74BC3DE10F8}"/>
    <dgm:cxn modelId="{7B9E085B-0328-4343-BC4C-2313CD6B3561}" type="presOf" srcId="{58083A4C-E0EE-4E3C-8F41-9225E942620E}" destId="{A3168E47-B32A-4995-BF0C-B2102607FC2F}" srcOrd="0" destOrd="0" presId="urn:microsoft.com/office/officeart/2005/8/layout/lProcess2"/>
    <dgm:cxn modelId="{394B755D-1070-49FE-8716-9ACA5CEA73E5}" srcId="{D4FE15C0-E718-4DA5-A6B9-CD0B238AD13A}" destId="{CAB1CF7E-6B61-4600-ABF0-03CA31080649}" srcOrd="5" destOrd="0" parTransId="{6EEBEAC2-70B1-41DF-BBD5-DB9360075EEF}" sibTransId="{5C4CCA7D-9487-4324-9D07-3D8A9E953408}"/>
    <dgm:cxn modelId="{E3DB1642-D502-4109-BD2B-A9A7C4A5DAE2}" srcId="{D4FE15C0-E718-4DA5-A6B9-CD0B238AD13A}" destId="{5A09AC8B-F16F-41C2-A38B-AE6FAF7C28FE}" srcOrd="0" destOrd="0" parTransId="{8029CE02-131A-47E0-B84F-7978217F3F2B}" sibTransId="{05E19A9C-BD95-47EB-9801-258D5FFA8AD1}"/>
    <dgm:cxn modelId="{9E6A5D6F-9385-478C-8354-A8F09EAEED02}" srcId="{D4FE15C0-E718-4DA5-A6B9-CD0B238AD13A}" destId="{339B33B4-630A-492F-89A1-12BF6E248C15}" srcOrd="1" destOrd="0" parTransId="{E0A77E75-40FE-411D-9EDA-FFEAFCA5CA06}" sibTransId="{C332FB65-D808-4198-83FD-76977B37B61E}"/>
    <dgm:cxn modelId="{1046EB58-2B51-42E4-879B-B529815B13DB}" type="presOf" srcId="{37384CA4-F52B-4E68-9DBD-FFC457358A94}" destId="{90160076-A076-4749-A965-692255E5932C}" srcOrd="0" destOrd="0" presId="urn:microsoft.com/office/officeart/2005/8/layout/lProcess2"/>
    <dgm:cxn modelId="{4B01D059-693E-4766-9A81-804A9654FC9E}" type="presOf" srcId="{D4FE15C0-E718-4DA5-A6B9-CD0B238AD13A}" destId="{13390270-DD13-474B-BAA8-58625305CFDD}" srcOrd="0" destOrd="0" presId="urn:microsoft.com/office/officeart/2005/8/layout/lProcess2"/>
    <dgm:cxn modelId="{5289A47D-A2B7-4FAC-93DF-D48D34292CD4}" type="presOf" srcId="{339B33B4-630A-492F-89A1-12BF6E248C15}" destId="{11675F69-04A6-44FA-97C2-0DFBFCF423A1}" srcOrd="0" destOrd="0" presId="urn:microsoft.com/office/officeart/2005/8/layout/lProcess2"/>
    <dgm:cxn modelId="{E0CA217E-8D9E-44CE-AD0A-B14A9C4B32E0}" type="presOf" srcId="{D3BB30EE-27DD-4F33-BE20-148F65A34363}" destId="{E78AA417-00FB-436E-8480-3297CAD1E6B2}" srcOrd="0" destOrd="0" presId="urn:microsoft.com/office/officeart/2005/8/layout/lProcess2"/>
    <dgm:cxn modelId="{38A8DA99-A6A0-4087-A7AD-0EF684E8977D}" srcId="{D4FE15C0-E718-4DA5-A6B9-CD0B238AD13A}" destId="{D3BB30EE-27DD-4F33-BE20-148F65A34363}" srcOrd="4" destOrd="0" parTransId="{3B3C8CC7-45E8-4494-A6DB-B1CB27037ADA}" sibTransId="{C4FB92F0-5C74-4360-A426-C0B07DB6D9C3}"/>
    <dgm:cxn modelId="{0DDF0DA1-6E15-4F9C-BFE9-D0FFE090A34A}" type="presOf" srcId="{6DB2563A-D8A4-4E87-8049-1766C0A9FE76}" destId="{4EA41777-C49F-4F96-9DFD-875E2329FB61}" srcOrd="0" destOrd="0" presId="urn:microsoft.com/office/officeart/2005/8/layout/lProcess2"/>
    <dgm:cxn modelId="{704917B4-11CC-4BC2-899D-5630476EF33C}" type="presOf" srcId="{C8D4CFFA-9A80-42C7-BF3B-419D7D7E70EA}" destId="{06BC6B36-38B4-48C5-9C18-E306F67CDB9F}" srcOrd="0" destOrd="0" presId="urn:microsoft.com/office/officeart/2005/8/layout/lProcess2"/>
    <dgm:cxn modelId="{743040B5-2713-45CD-9265-7A3D4E9D59A1}" type="presOf" srcId="{C17D92A6-1194-4713-9227-C969F14F40FD}" destId="{EE1A1166-F57B-4088-B443-EDF17BC8802F}" srcOrd="0" destOrd="0" presId="urn:microsoft.com/office/officeart/2005/8/layout/lProcess2"/>
    <dgm:cxn modelId="{C5EC12C1-1E32-4EBD-8DBB-2808FB5974C0}" srcId="{D4FE15C0-E718-4DA5-A6B9-CD0B238AD13A}" destId="{58083A4C-E0EE-4E3C-8F41-9225E942620E}" srcOrd="6" destOrd="0" parTransId="{447EC98F-B6C1-4475-A634-8F319B881050}" sibTransId="{8DD832DF-E542-45EB-B06F-B2D5C17E0D8A}"/>
    <dgm:cxn modelId="{067F7AC6-4CB8-4560-A30B-87FBD2344652}" srcId="{D4FE15C0-E718-4DA5-A6B9-CD0B238AD13A}" destId="{C17D92A6-1194-4713-9227-C969F14F40FD}" srcOrd="9" destOrd="0" parTransId="{B0B889D3-1E7D-4537-A2FF-0A3120E3A09B}" sibTransId="{A597EB0C-2079-4978-85FD-CB8C65BD913C}"/>
    <dgm:cxn modelId="{96E6DECC-C9B1-430F-BF44-21896EAECE6D}" type="presOf" srcId="{542F25A5-47DC-4126-9DA4-52687ADDA476}" destId="{0D1A7DE0-2F00-4C14-81A0-85F290289441}" srcOrd="0" destOrd="0" presId="urn:microsoft.com/office/officeart/2005/8/layout/lProcess2"/>
    <dgm:cxn modelId="{2B4943E5-B961-46DE-9B36-7C402DEF3F46}" srcId="{D4FE15C0-E718-4DA5-A6B9-CD0B238AD13A}" destId="{C8D4CFFA-9A80-42C7-BF3B-419D7D7E70EA}" srcOrd="2" destOrd="0" parTransId="{A22E2A8F-79A2-467D-BDF3-2FC39C4D9102}" sibTransId="{415B058E-3B1E-4CF8-837C-C3746C8213DF}"/>
    <dgm:cxn modelId="{61FCEAF0-AC86-44B6-9711-ADD511E8E66C}" srcId="{D4FE15C0-E718-4DA5-A6B9-CD0B238AD13A}" destId="{37384CA4-F52B-4E68-9DBD-FFC457358A94}" srcOrd="10" destOrd="0" parTransId="{7E505ECA-B56E-49DB-B9B3-839FE8373744}" sibTransId="{45E626D4-132E-4A3B-AD32-62922C97B391}"/>
    <dgm:cxn modelId="{E9B02BFC-DE13-4906-A48B-8FE8DD1EF355}" type="presOf" srcId="{CAB1CF7E-6B61-4600-ABF0-03CA31080649}" destId="{8E8B5309-EA78-45B6-98F0-A96CBA4904DB}" srcOrd="0" destOrd="0" presId="urn:microsoft.com/office/officeart/2005/8/layout/lProcess2"/>
    <dgm:cxn modelId="{DC10A2FC-F807-4470-8662-1662FECE7024}" type="presOf" srcId="{DC83638B-09B6-4C5C-BC7A-4660948D4B54}" destId="{925F671A-0805-495E-898D-636FCBDD5C33}" srcOrd="0" destOrd="0" presId="urn:microsoft.com/office/officeart/2005/8/layout/lProcess2"/>
    <dgm:cxn modelId="{40AF5AA8-8497-4477-8B0A-18FC45FA12D8}" type="presParOf" srcId="{0D1A7DE0-2F00-4C14-81A0-85F290289441}" destId="{66A0F3B8-D81B-44E7-BB98-E6C3DFEC2B25}" srcOrd="0" destOrd="0" presId="urn:microsoft.com/office/officeart/2005/8/layout/lProcess2"/>
    <dgm:cxn modelId="{4F0EF2B5-B73E-452D-927D-15E00C48D15F}" type="presParOf" srcId="{66A0F3B8-D81B-44E7-BB98-E6C3DFEC2B25}" destId="{13390270-DD13-474B-BAA8-58625305CFDD}" srcOrd="0" destOrd="0" presId="urn:microsoft.com/office/officeart/2005/8/layout/lProcess2"/>
    <dgm:cxn modelId="{69A29A86-54B6-4970-9151-4CBF131474C7}" type="presParOf" srcId="{66A0F3B8-D81B-44E7-BB98-E6C3DFEC2B25}" destId="{29CD8B18-383C-4E5D-ABC4-69C805F50FB9}" srcOrd="1" destOrd="0" presId="urn:microsoft.com/office/officeart/2005/8/layout/lProcess2"/>
    <dgm:cxn modelId="{46B4FC3A-BB91-4B5E-913B-FFE1C7524DDA}" type="presParOf" srcId="{66A0F3B8-D81B-44E7-BB98-E6C3DFEC2B25}" destId="{AF5E9A9C-BEAC-449B-B72F-FF8545CB4682}" srcOrd="2" destOrd="0" presId="urn:microsoft.com/office/officeart/2005/8/layout/lProcess2"/>
    <dgm:cxn modelId="{83D0FD33-509B-4D25-8901-C93CECE183E6}" type="presParOf" srcId="{AF5E9A9C-BEAC-449B-B72F-FF8545CB4682}" destId="{5DE4F437-EA65-4B8E-AE2D-BB9593D7D971}" srcOrd="0" destOrd="0" presId="urn:microsoft.com/office/officeart/2005/8/layout/lProcess2"/>
    <dgm:cxn modelId="{3182A4DA-A22A-4699-9BF1-E8C3D514AF12}" type="presParOf" srcId="{5DE4F437-EA65-4B8E-AE2D-BB9593D7D971}" destId="{38D7AF5F-CFF1-442F-9618-2E11EEC9A24D}" srcOrd="0" destOrd="0" presId="urn:microsoft.com/office/officeart/2005/8/layout/lProcess2"/>
    <dgm:cxn modelId="{78F9999D-1A5C-41B3-BCF5-932D3615728D}" type="presParOf" srcId="{5DE4F437-EA65-4B8E-AE2D-BB9593D7D971}" destId="{BC5BFCDA-88C7-4A41-B633-FCAABBC8F978}" srcOrd="1" destOrd="0" presId="urn:microsoft.com/office/officeart/2005/8/layout/lProcess2"/>
    <dgm:cxn modelId="{7DC1703D-A874-4954-B9F0-869811450913}" type="presParOf" srcId="{5DE4F437-EA65-4B8E-AE2D-BB9593D7D971}" destId="{11675F69-04A6-44FA-97C2-0DFBFCF423A1}" srcOrd="2" destOrd="0" presId="urn:microsoft.com/office/officeart/2005/8/layout/lProcess2"/>
    <dgm:cxn modelId="{3F9CC016-0801-4515-ADA8-C43F230C926C}" type="presParOf" srcId="{5DE4F437-EA65-4B8E-AE2D-BB9593D7D971}" destId="{AE8C2739-4592-4423-BF74-7A44A6C438F8}" srcOrd="3" destOrd="0" presId="urn:microsoft.com/office/officeart/2005/8/layout/lProcess2"/>
    <dgm:cxn modelId="{9A6D4F5E-4A3A-4E50-9EF3-43E46D4AF4E1}" type="presParOf" srcId="{5DE4F437-EA65-4B8E-AE2D-BB9593D7D971}" destId="{06BC6B36-38B4-48C5-9C18-E306F67CDB9F}" srcOrd="4" destOrd="0" presId="urn:microsoft.com/office/officeart/2005/8/layout/lProcess2"/>
    <dgm:cxn modelId="{F44AD904-DC9F-4462-839C-0F7E1E1485A8}" type="presParOf" srcId="{5DE4F437-EA65-4B8E-AE2D-BB9593D7D971}" destId="{CE33E704-19B6-4BEF-B919-108C60C9FD92}" srcOrd="5" destOrd="0" presId="urn:microsoft.com/office/officeart/2005/8/layout/lProcess2"/>
    <dgm:cxn modelId="{2EADB47D-59A7-4C3D-926D-8AF0835ABC2B}" type="presParOf" srcId="{5DE4F437-EA65-4B8E-AE2D-BB9593D7D971}" destId="{925F671A-0805-495E-898D-636FCBDD5C33}" srcOrd="6" destOrd="0" presId="urn:microsoft.com/office/officeart/2005/8/layout/lProcess2"/>
    <dgm:cxn modelId="{818EFF45-BD75-4749-895F-034F469FDB6D}" type="presParOf" srcId="{5DE4F437-EA65-4B8E-AE2D-BB9593D7D971}" destId="{8A810022-37B6-4EE9-84E1-9062E1FF6998}" srcOrd="7" destOrd="0" presId="urn:microsoft.com/office/officeart/2005/8/layout/lProcess2"/>
    <dgm:cxn modelId="{266CFDB3-D9CC-422A-AB56-4DBBB4711F84}" type="presParOf" srcId="{5DE4F437-EA65-4B8E-AE2D-BB9593D7D971}" destId="{E78AA417-00FB-436E-8480-3297CAD1E6B2}" srcOrd="8" destOrd="0" presId="urn:microsoft.com/office/officeart/2005/8/layout/lProcess2"/>
    <dgm:cxn modelId="{EB5CAFC4-F090-430C-AFA9-FFFA3CAA434F}" type="presParOf" srcId="{5DE4F437-EA65-4B8E-AE2D-BB9593D7D971}" destId="{F3C562E3-0FB9-493C-A3BB-5C31B970D33F}" srcOrd="9" destOrd="0" presId="urn:microsoft.com/office/officeart/2005/8/layout/lProcess2"/>
    <dgm:cxn modelId="{E7C2448B-D16E-4453-87C5-804BB71CF243}" type="presParOf" srcId="{5DE4F437-EA65-4B8E-AE2D-BB9593D7D971}" destId="{8E8B5309-EA78-45B6-98F0-A96CBA4904DB}" srcOrd="10" destOrd="0" presId="urn:microsoft.com/office/officeart/2005/8/layout/lProcess2"/>
    <dgm:cxn modelId="{BCBDB0B5-A7CD-4542-A1F4-B838D2E47A99}" type="presParOf" srcId="{5DE4F437-EA65-4B8E-AE2D-BB9593D7D971}" destId="{BC134FAA-66F3-4ACD-B4D7-22E5515ED5C7}" srcOrd="11" destOrd="0" presId="urn:microsoft.com/office/officeart/2005/8/layout/lProcess2"/>
    <dgm:cxn modelId="{D2594871-8AAD-4D14-B3D5-4FEE11835A63}" type="presParOf" srcId="{5DE4F437-EA65-4B8E-AE2D-BB9593D7D971}" destId="{A3168E47-B32A-4995-BF0C-B2102607FC2F}" srcOrd="12" destOrd="0" presId="urn:microsoft.com/office/officeart/2005/8/layout/lProcess2"/>
    <dgm:cxn modelId="{C666E5BF-D4D3-4B44-9D3F-5F5B9D58D799}" type="presParOf" srcId="{5DE4F437-EA65-4B8E-AE2D-BB9593D7D971}" destId="{B65D40D9-E12D-4BD6-90FC-CBCC6F153C62}" srcOrd="13" destOrd="0" presId="urn:microsoft.com/office/officeart/2005/8/layout/lProcess2"/>
    <dgm:cxn modelId="{A8C84047-FA67-4D24-8B69-15EDEF60486D}" type="presParOf" srcId="{5DE4F437-EA65-4B8E-AE2D-BB9593D7D971}" destId="{2D130AEA-42F7-4BBA-87C4-218565DC68E8}" srcOrd="14" destOrd="0" presId="urn:microsoft.com/office/officeart/2005/8/layout/lProcess2"/>
    <dgm:cxn modelId="{629C0FEC-0217-4A7B-8D13-BE32F3D8E9CF}" type="presParOf" srcId="{5DE4F437-EA65-4B8E-AE2D-BB9593D7D971}" destId="{BBA392E4-5297-4D4D-B638-9FA5C2E0C1D6}" srcOrd="15" destOrd="0" presId="urn:microsoft.com/office/officeart/2005/8/layout/lProcess2"/>
    <dgm:cxn modelId="{D7EEDEC9-CC05-409A-93E9-F94E7A1E7503}" type="presParOf" srcId="{5DE4F437-EA65-4B8E-AE2D-BB9593D7D971}" destId="{4EA41777-C49F-4F96-9DFD-875E2329FB61}" srcOrd="16" destOrd="0" presId="urn:microsoft.com/office/officeart/2005/8/layout/lProcess2"/>
    <dgm:cxn modelId="{4245534F-B851-4F89-9A6F-773C6FA0E038}" type="presParOf" srcId="{5DE4F437-EA65-4B8E-AE2D-BB9593D7D971}" destId="{B7DDFEA3-16D7-4BDC-A6D4-C429970CDABF}" srcOrd="17" destOrd="0" presId="urn:microsoft.com/office/officeart/2005/8/layout/lProcess2"/>
    <dgm:cxn modelId="{181ED731-AE3A-4288-BD61-AB5CCBA60F6B}" type="presParOf" srcId="{5DE4F437-EA65-4B8E-AE2D-BB9593D7D971}" destId="{EE1A1166-F57B-4088-B443-EDF17BC8802F}" srcOrd="18" destOrd="0" presId="urn:microsoft.com/office/officeart/2005/8/layout/lProcess2"/>
    <dgm:cxn modelId="{8A7F2DC2-4F38-43BA-B06F-844518EF9377}" type="presParOf" srcId="{5DE4F437-EA65-4B8E-AE2D-BB9593D7D971}" destId="{EC72D91A-47E4-4664-83B2-51C61377DC7D}" srcOrd="19" destOrd="0" presId="urn:microsoft.com/office/officeart/2005/8/layout/lProcess2"/>
    <dgm:cxn modelId="{EE568D53-99E0-4BE8-A64F-DEC7885D1440}" type="presParOf" srcId="{5DE4F437-EA65-4B8E-AE2D-BB9593D7D971}" destId="{90160076-A076-4749-A965-692255E5932C}" srcOrd="2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2A7791-B24F-42E7-A4A2-9A9E80EB180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PE"/>
        </a:p>
      </dgm:t>
    </dgm:pt>
    <dgm:pt modelId="{F1A699CB-468C-43BA-8AE1-9C5CF01660E0}">
      <dgm:prSet phldrT="[Texto]" phldr="1"/>
      <dgm:spPr/>
      <dgm:t>
        <a:bodyPr/>
        <a:lstStyle/>
        <a:p>
          <a:endParaRPr lang="es-PE"/>
        </a:p>
      </dgm:t>
    </dgm:pt>
    <dgm:pt modelId="{21558542-BB78-47AA-B205-666A6588BE12}" type="parTrans" cxnId="{02CDB7A7-7D2D-4377-AF87-54317A283757}">
      <dgm:prSet/>
      <dgm:spPr/>
      <dgm:t>
        <a:bodyPr/>
        <a:lstStyle/>
        <a:p>
          <a:endParaRPr lang="es-PE"/>
        </a:p>
      </dgm:t>
    </dgm:pt>
    <dgm:pt modelId="{3377D3CB-FB17-45FC-9193-DD7BC856C6B6}" type="sibTrans" cxnId="{02CDB7A7-7D2D-4377-AF87-54317A283757}">
      <dgm:prSet/>
      <dgm:spPr/>
      <dgm:t>
        <a:bodyPr/>
        <a:lstStyle/>
        <a:p>
          <a:endParaRPr lang="es-PE"/>
        </a:p>
      </dgm:t>
    </dgm:pt>
    <dgm:pt modelId="{A595F482-BFEA-4356-834D-FCD8224257A4}">
      <dgm:prSet phldrT="[Texto]" phldr="1"/>
      <dgm:spPr/>
      <dgm:t>
        <a:bodyPr/>
        <a:lstStyle/>
        <a:p>
          <a:endParaRPr lang="es-PE"/>
        </a:p>
      </dgm:t>
    </dgm:pt>
    <dgm:pt modelId="{ABDDCBFF-E706-4C4F-8D38-B2F8764D974B}" type="parTrans" cxnId="{E0B5B629-DFB6-4375-BB7F-14E2BC9E358F}">
      <dgm:prSet/>
      <dgm:spPr/>
      <dgm:t>
        <a:bodyPr/>
        <a:lstStyle/>
        <a:p>
          <a:endParaRPr lang="es-PE"/>
        </a:p>
      </dgm:t>
    </dgm:pt>
    <dgm:pt modelId="{67BA686C-EADD-4D6F-B98B-E11C8E57D0D8}" type="sibTrans" cxnId="{E0B5B629-DFB6-4375-BB7F-14E2BC9E358F}">
      <dgm:prSet/>
      <dgm:spPr/>
      <dgm:t>
        <a:bodyPr/>
        <a:lstStyle/>
        <a:p>
          <a:endParaRPr lang="es-PE"/>
        </a:p>
      </dgm:t>
    </dgm:pt>
    <dgm:pt modelId="{AEC07C6C-1280-49BA-8AB2-1576584FF4E8}">
      <dgm:prSet/>
      <dgm:spPr/>
      <dgm:t>
        <a:bodyPr/>
        <a:lstStyle/>
        <a:p>
          <a:pPr algn="just"/>
          <a:r>
            <a:rPr lang="es-CO" b="0" dirty="0"/>
            <a:t>El proceso de construcción y de operación del proyecto es diseñado conjuntamente para satisfacer las necesidades de los clientes.</a:t>
          </a:r>
          <a:endParaRPr lang="es-PE" b="0" dirty="0"/>
        </a:p>
      </dgm:t>
    </dgm:pt>
    <dgm:pt modelId="{C975899B-1B48-4F95-B6D6-D22AD11CB8CB}" type="parTrans" cxnId="{1EFACF6B-D9A8-4DEA-B89A-3313E0B753A8}">
      <dgm:prSet/>
      <dgm:spPr/>
      <dgm:t>
        <a:bodyPr/>
        <a:lstStyle/>
        <a:p>
          <a:endParaRPr lang="es-PE"/>
        </a:p>
      </dgm:t>
    </dgm:pt>
    <dgm:pt modelId="{0A1200AB-752A-4272-ADF8-128E7CBBA254}" type="sibTrans" cxnId="{1EFACF6B-D9A8-4DEA-B89A-3313E0B753A8}">
      <dgm:prSet/>
      <dgm:spPr/>
      <dgm:t>
        <a:bodyPr/>
        <a:lstStyle/>
        <a:p>
          <a:endParaRPr lang="es-PE"/>
        </a:p>
      </dgm:t>
    </dgm:pt>
    <dgm:pt modelId="{FB3ACBD8-F34A-4983-AA21-669597A5E467}">
      <dgm:prSet/>
      <dgm:spPr/>
      <dgm:t>
        <a:bodyPr/>
        <a:lstStyle/>
        <a:p>
          <a:pPr algn="just"/>
          <a:r>
            <a:rPr lang="es-CO" b="0" dirty="0"/>
            <a:t>El trabajo del proyecto se estructura sobre los procesos, con el objetivo de maximizar el valor y reducir las pérdidas en el desarrollo de actividades de construcción.</a:t>
          </a:r>
          <a:endParaRPr lang="es-PE" b="0" dirty="0"/>
        </a:p>
      </dgm:t>
    </dgm:pt>
    <dgm:pt modelId="{B4BEA4C4-B834-4344-A138-A7226F1B77E2}" type="parTrans" cxnId="{534B9412-9B99-44CB-994B-D25298CB9F22}">
      <dgm:prSet/>
      <dgm:spPr/>
      <dgm:t>
        <a:bodyPr/>
        <a:lstStyle/>
        <a:p>
          <a:endParaRPr lang="es-PE"/>
        </a:p>
      </dgm:t>
    </dgm:pt>
    <dgm:pt modelId="{5B44E29A-3316-41AD-9880-E7E4E11EA881}" type="sibTrans" cxnId="{534B9412-9B99-44CB-994B-D25298CB9F22}">
      <dgm:prSet/>
      <dgm:spPr/>
      <dgm:t>
        <a:bodyPr/>
        <a:lstStyle/>
        <a:p>
          <a:endParaRPr lang="es-PE"/>
        </a:p>
      </dgm:t>
    </dgm:pt>
    <dgm:pt modelId="{E0422343-8BDC-410F-B1C4-4AA41797F6A9}">
      <dgm:prSet/>
      <dgm:spPr/>
      <dgm:t>
        <a:bodyPr/>
        <a:lstStyle/>
        <a:p>
          <a:pPr algn="just"/>
          <a:r>
            <a:rPr lang="es-CO" b="0" dirty="0"/>
            <a:t>El desempeño de la planeación y el sistema de control son medidos y mejorados.</a:t>
          </a:r>
          <a:endParaRPr lang="es-PE" b="0" dirty="0"/>
        </a:p>
      </dgm:t>
    </dgm:pt>
    <dgm:pt modelId="{F01D155B-2F73-4836-939F-FA534971BB42}" type="parTrans" cxnId="{79A7B6B8-CB18-4BD0-B8CC-FF94806ACBE2}">
      <dgm:prSet/>
      <dgm:spPr/>
      <dgm:t>
        <a:bodyPr/>
        <a:lstStyle/>
        <a:p>
          <a:endParaRPr lang="es-PE"/>
        </a:p>
      </dgm:t>
    </dgm:pt>
    <dgm:pt modelId="{207E8161-8F56-4324-8F4E-7B26441B1645}" type="sibTrans" cxnId="{79A7B6B8-CB18-4BD0-B8CC-FF94806ACBE2}">
      <dgm:prSet/>
      <dgm:spPr/>
      <dgm:t>
        <a:bodyPr/>
        <a:lstStyle/>
        <a:p>
          <a:endParaRPr lang="es-PE"/>
        </a:p>
      </dgm:t>
    </dgm:pt>
    <dgm:pt modelId="{D41952A6-D039-404D-B5B1-0AED67A6A812}">
      <dgm:prSet phldrT="[Texto]" phldr="1"/>
      <dgm:spPr/>
      <dgm:t>
        <a:bodyPr/>
        <a:lstStyle/>
        <a:p>
          <a:endParaRPr lang="es-PE" dirty="0"/>
        </a:p>
      </dgm:t>
    </dgm:pt>
    <dgm:pt modelId="{A7A785D6-FDA8-4A19-9778-341383B85165}" type="sibTrans" cxnId="{D4CEB612-7440-4348-9C62-C80C8AE57377}">
      <dgm:prSet/>
      <dgm:spPr/>
      <dgm:t>
        <a:bodyPr/>
        <a:lstStyle/>
        <a:p>
          <a:endParaRPr lang="es-PE"/>
        </a:p>
      </dgm:t>
    </dgm:pt>
    <dgm:pt modelId="{E285048C-CA8C-44B9-ADDB-45E88CC48B63}" type="parTrans" cxnId="{D4CEB612-7440-4348-9C62-C80C8AE57377}">
      <dgm:prSet/>
      <dgm:spPr/>
      <dgm:t>
        <a:bodyPr/>
        <a:lstStyle/>
        <a:p>
          <a:endParaRPr lang="es-PE"/>
        </a:p>
      </dgm:t>
    </dgm:pt>
    <dgm:pt modelId="{D6ADAD1F-477A-467F-BC05-66B4BF56DCA5}" type="pres">
      <dgm:prSet presAssocID="{352A7791-B24F-42E7-A4A2-9A9E80EB180F}" presName="linearFlow" presStyleCnt="0">
        <dgm:presLayoutVars>
          <dgm:dir/>
          <dgm:animLvl val="lvl"/>
          <dgm:resizeHandles val="exact"/>
        </dgm:presLayoutVars>
      </dgm:prSet>
      <dgm:spPr/>
    </dgm:pt>
    <dgm:pt modelId="{A2B8BB54-BC47-4A09-955E-949A6EC4DDD9}" type="pres">
      <dgm:prSet presAssocID="{D41952A6-D039-404D-B5B1-0AED67A6A812}" presName="composite" presStyleCnt="0"/>
      <dgm:spPr/>
    </dgm:pt>
    <dgm:pt modelId="{ACBB27E7-F81A-4443-AED0-84E5FB9E3A26}" type="pres">
      <dgm:prSet presAssocID="{D41952A6-D039-404D-B5B1-0AED67A6A812}" presName="parentText" presStyleLbl="alignNode1" presStyleIdx="0" presStyleCnt="3">
        <dgm:presLayoutVars>
          <dgm:chMax val="1"/>
          <dgm:bulletEnabled val="1"/>
        </dgm:presLayoutVars>
      </dgm:prSet>
      <dgm:spPr/>
    </dgm:pt>
    <dgm:pt modelId="{8CDCC312-DB04-4672-A132-326FD6C29583}" type="pres">
      <dgm:prSet presAssocID="{D41952A6-D039-404D-B5B1-0AED67A6A812}" presName="descendantText" presStyleLbl="alignAcc1" presStyleIdx="0" presStyleCnt="3">
        <dgm:presLayoutVars>
          <dgm:bulletEnabled val="1"/>
        </dgm:presLayoutVars>
      </dgm:prSet>
      <dgm:spPr/>
    </dgm:pt>
    <dgm:pt modelId="{04FD3D2A-26AA-4C20-850C-948D9EF68370}" type="pres">
      <dgm:prSet presAssocID="{A7A785D6-FDA8-4A19-9778-341383B85165}" presName="sp" presStyleCnt="0"/>
      <dgm:spPr/>
    </dgm:pt>
    <dgm:pt modelId="{34928653-841A-4682-92C5-E6CB04420CA6}" type="pres">
      <dgm:prSet presAssocID="{F1A699CB-468C-43BA-8AE1-9C5CF01660E0}" presName="composite" presStyleCnt="0"/>
      <dgm:spPr/>
    </dgm:pt>
    <dgm:pt modelId="{BED6293A-D764-4B82-A92F-A55CF175D719}" type="pres">
      <dgm:prSet presAssocID="{F1A699CB-468C-43BA-8AE1-9C5CF01660E0}" presName="parentText" presStyleLbl="alignNode1" presStyleIdx="1" presStyleCnt="3">
        <dgm:presLayoutVars>
          <dgm:chMax val="1"/>
          <dgm:bulletEnabled val="1"/>
        </dgm:presLayoutVars>
      </dgm:prSet>
      <dgm:spPr/>
    </dgm:pt>
    <dgm:pt modelId="{BFD0B495-CB55-4EC5-935D-7B5395D9C395}" type="pres">
      <dgm:prSet presAssocID="{F1A699CB-468C-43BA-8AE1-9C5CF01660E0}" presName="descendantText" presStyleLbl="alignAcc1" presStyleIdx="1" presStyleCnt="3">
        <dgm:presLayoutVars>
          <dgm:bulletEnabled val="1"/>
        </dgm:presLayoutVars>
      </dgm:prSet>
      <dgm:spPr/>
    </dgm:pt>
    <dgm:pt modelId="{77BD53EE-777F-40AB-AD60-F109B330D726}" type="pres">
      <dgm:prSet presAssocID="{3377D3CB-FB17-45FC-9193-DD7BC856C6B6}" presName="sp" presStyleCnt="0"/>
      <dgm:spPr/>
    </dgm:pt>
    <dgm:pt modelId="{13535810-CC2F-4BB8-A9CD-508455170025}" type="pres">
      <dgm:prSet presAssocID="{A595F482-BFEA-4356-834D-FCD8224257A4}" presName="composite" presStyleCnt="0"/>
      <dgm:spPr/>
    </dgm:pt>
    <dgm:pt modelId="{5730F71C-7091-4E7C-A91E-0CD32C603AB8}" type="pres">
      <dgm:prSet presAssocID="{A595F482-BFEA-4356-834D-FCD8224257A4}" presName="parentText" presStyleLbl="alignNode1" presStyleIdx="2" presStyleCnt="3">
        <dgm:presLayoutVars>
          <dgm:chMax val="1"/>
          <dgm:bulletEnabled val="1"/>
        </dgm:presLayoutVars>
      </dgm:prSet>
      <dgm:spPr/>
    </dgm:pt>
    <dgm:pt modelId="{6D1A36AA-2411-4535-AEE4-C835DA70F67C}" type="pres">
      <dgm:prSet presAssocID="{A595F482-BFEA-4356-834D-FCD8224257A4}" presName="descendantText" presStyleLbl="alignAcc1" presStyleIdx="2" presStyleCnt="3">
        <dgm:presLayoutVars>
          <dgm:bulletEnabled val="1"/>
        </dgm:presLayoutVars>
      </dgm:prSet>
      <dgm:spPr/>
    </dgm:pt>
  </dgm:ptLst>
  <dgm:cxnLst>
    <dgm:cxn modelId="{C429180A-A4BD-46BE-9B07-07DF71B18D37}" type="presOf" srcId="{AEC07C6C-1280-49BA-8AB2-1576584FF4E8}" destId="{8CDCC312-DB04-4672-A132-326FD6C29583}" srcOrd="0" destOrd="0" presId="urn:microsoft.com/office/officeart/2005/8/layout/chevron2"/>
    <dgm:cxn modelId="{534B9412-9B99-44CB-994B-D25298CB9F22}" srcId="{F1A699CB-468C-43BA-8AE1-9C5CF01660E0}" destId="{FB3ACBD8-F34A-4983-AA21-669597A5E467}" srcOrd="0" destOrd="0" parTransId="{B4BEA4C4-B834-4344-A138-A7226F1B77E2}" sibTransId="{5B44E29A-3316-41AD-9880-E7E4E11EA881}"/>
    <dgm:cxn modelId="{D4CEB612-7440-4348-9C62-C80C8AE57377}" srcId="{352A7791-B24F-42E7-A4A2-9A9E80EB180F}" destId="{D41952A6-D039-404D-B5B1-0AED67A6A812}" srcOrd="0" destOrd="0" parTransId="{E285048C-CA8C-44B9-ADDB-45E88CC48B63}" sibTransId="{A7A785D6-FDA8-4A19-9778-341383B85165}"/>
    <dgm:cxn modelId="{E0B5B629-DFB6-4375-BB7F-14E2BC9E358F}" srcId="{352A7791-B24F-42E7-A4A2-9A9E80EB180F}" destId="{A595F482-BFEA-4356-834D-FCD8224257A4}" srcOrd="2" destOrd="0" parTransId="{ABDDCBFF-E706-4C4F-8D38-B2F8764D974B}" sibTransId="{67BA686C-EADD-4D6F-B98B-E11C8E57D0D8}"/>
    <dgm:cxn modelId="{86A22D46-64AD-4337-A0A7-7DC916F4D8B0}" type="presOf" srcId="{352A7791-B24F-42E7-A4A2-9A9E80EB180F}" destId="{D6ADAD1F-477A-467F-BC05-66B4BF56DCA5}" srcOrd="0" destOrd="0" presId="urn:microsoft.com/office/officeart/2005/8/layout/chevron2"/>
    <dgm:cxn modelId="{1EFACF6B-D9A8-4DEA-B89A-3313E0B753A8}" srcId="{D41952A6-D039-404D-B5B1-0AED67A6A812}" destId="{AEC07C6C-1280-49BA-8AB2-1576584FF4E8}" srcOrd="0" destOrd="0" parTransId="{C975899B-1B48-4F95-B6D6-D22AD11CB8CB}" sibTransId="{0A1200AB-752A-4272-ADF8-128E7CBBA254}"/>
    <dgm:cxn modelId="{D92F1D4E-654B-4889-8BA0-F964562B32C5}" type="presOf" srcId="{A595F482-BFEA-4356-834D-FCD8224257A4}" destId="{5730F71C-7091-4E7C-A91E-0CD32C603AB8}" srcOrd="0" destOrd="0" presId="urn:microsoft.com/office/officeart/2005/8/layout/chevron2"/>
    <dgm:cxn modelId="{B5BE9284-06C0-46DB-842C-1BF39C280F4A}" type="presOf" srcId="{E0422343-8BDC-410F-B1C4-4AA41797F6A9}" destId="{6D1A36AA-2411-4535-AEE4-C835DA70F67C}" srcOrd="0" destOrd="0" presId="urn:microsoft.com/office/officeart/2005/8/layout/chevron2"/>
    <dgm:cxn modelId="{76B413A1-F171-43BB-AEFB-8C9DDB2101A5}" type="presOf" srcId="{D41952A6-D039-404D-B5B1-0AED67A6A812}" destId="{ACBB27E7-F81A-4443-AED0-84E5FB9E3A26}" srcOrd="0" destOrd="0" presId="urn:microsoft.com/office/officeart/2005/8/layout/chevron2"/>
    <dgm:cxn modelId="{02CDB7A7-7D2D-4377-AF87-54317A283757}" srcId="{352A7791-B24F-42E7-A4A2-9A9E80EB180F}" destId="{F1A699CB-468C-43BA-8AE1-9C5CF01660E0}" srcOrd="1" destOrd="0" parTransId="{21558542-BB78-47AA-B205-666A6588BE12}" sibTransId="{3377D3CB-FB17-45FC-9193-DD7BC856C6B6}"/>
    <dgm:cxn modelId="{79A7B6B8-CB18-4BD0-B8CC-FF94806ACBE2}" srcId="{A595F482-BFEA-4356-834D-FCD8224257A4}" destId="{E0422343-8BDC-410F-B1C4-4AA41797F6A9}" srcOrd="0" destOrd="0" parTransId="{F01D155B-2F73-4836-939F-FA534971BB42}" sibTransId="{207E8161-8F56-4324-8F4E-7B26441B1645}"/>
    <dgm:cxn modelId="{5F6D81E4-76A0-401A-BEBC-FFCC11AF2C4E}" type="presOf" srcId="{FB3ACBD8-F34A-4983-AA21-669597A5E467}" destId="{BFD0B495-CB55-4EC5-935D-7B5395D9C395}" srcOrd="0" destOrd="0" presId="urn:microsoft.com/office/officeart/2005/8/layout/chevron2"/>
    <dgm:cxn modelId="{BAFA52EE-8821-49A6-A343-385CAF603B04}" type="presOf" srcId="{F1A699CB-468C-43BA-8AE1-9C5CF01660E0}" destId="{BED6293A-D764-4B82-A92F-A55CF175D719}" srcOrd="0" destOrd="0" presId="urn:microsoft.com/office/officeart/2005/8/layout/chevron2"/>
    <dgm:cxn modelId="{A9CFB1C9-2C75-4CF3-9452-C38C9748F662}" type="presParOf" srcId="{D6ADAD1F-477A-467F-BC05-66B4BF56DCA5}" destId="{A2B8BB54-BC47-4A09-955E-949A6EC4DDD9}" srcOrd="0" destOrd="0" presId="urn:microsoft.com/office/officeart/2005/8/layout/chevron2"/>
    <dgm:cxn modelId="{9A5FBA73-0663-48D8-8D6A-56F770C9DD3B}" type="presParOf" srcId="{A2B8BB54-BC47-4A09-955E-949A6EC4DDD9}" destId="{ACBB27E7-F81A-4443-AED0-84E5FB9E3A26}" srcOrd="0" destOrd="0" presId="urn:microsoft.com/office/officeart/2005/8/layout/chevron2"/>
    <dgm:cxn modelId="{655B89CA-BBC3-4EE8-B800-B4299ADDF5C3}" type="presParOf" srcId="{A2B8BB54-BC47-4A09-955E-949A6EC4DDD9}" destId="{8CDCC312-DB04-4672-A132-326FD6C29583}" srcOrd="1" destOrd="0" presId="urn:microsoft.com/office/officeart/2005/8/layout/chevron2"/>
    <dgm:cxn modelId="{5FF250C5-24E5-46F0-BAFD-E06516747F50}" type="presParOf" srcId="{D6ADAD1F-477A-467F-BC05-66B4BF56DCA5}" destId="{04FD3D2A-26AA-4C20-850C-948D9EF68370}" srcOrd="1" destOrd="0" presId="urn:microsoft.com/office/officeart/2005/8/layout/chevron2"/>
    <dgm:cxn modelId="{3DFF2F82-C204-465E-90F8-1950C88309A2}" type="presParOf" srcId="{D6ADAD1F-477A-467F-BC05-66B4BF56DCA5}" destId="{34928653-841A-4682-92C5-E6CB04420CA6}" srcOrd="2" destOrd="0" presId="urn:microsoft.com/office/officeart/2005/8/layout/chevron2"/>
    <dgm:cxn modelId="{91EB45F7-A2A5-4165-AA51-6BF289F4C2CA}" type="presParOf" srcId="{34928653-841A-4682-92C5-E6CB04420CA6}" destId="{BED6293A-D764-4B82-A92F-A55CF175D719}" srcOrd="0" destOrd="0" presId="urn:microsoft.com/office/officeart/2005/8/layout/chevron2"/>
    <dgm:cxn modelId="{B3F2412B-AA2A-4079-9820-272690842ADD}" type="presParOf" srcId="{34928653-841A-4682-92C5-E6CB04420CA6}" destId="{BFD0B495-CB55-4EC5-935D-7B5395D9C395}" srcOrd="1" destOrd="0" presId="urn:microsoft.com/office/officeart/2005/8/layout/chevron2"/>
    <dgm:cxn modelId="{C3B2B62D-F303-4270-8E3A-8376710880E3}" type="presParOf" srcId="{D6ADAD1F-477A-467F-BC05-66B4BF56DCA5}" destId="{77BD53EE-777F-40AB-AD60-F109B330D726}" srcOrd="3" destOrd="0" presId="urn:microsoft.com/office/officeart/2005/8/layout/chevron2"/>
    <dgm:cxn modelId="{EDE6DB55-EC37-4973-B8B6-92B58625117E}" type="presParOf" srcId="{D6ADAD1F-477A-467F-BC05-66B4BF56DCA5}" destId="{13535810-CC2F-4BB8-A9CD-508455170025}" srcOrd="4" destOrd="0" presId="urn:microsoft.com/office/officeart/2005/8/layout/chevron2"/>
    <dgm:cxn modelId="{4B88E944-E4FB-4236-904B-CC5DBC71BDD1}" type="presParOf" srcId="{13535810-CC2F-4BB8-A9CD-508455170025}" destId="{5730F71C-7091-4E7C-A91E-0CD32C603AB8}" srcOrd="0" destOrd="0" presId="urn:microsoft.com/office/officeart/2005/8/layout/chevron2"/>
    <dgm:cxn modelId="{5FE8574E-FF4C-4CAB-9CDC-CEF14F268047}" type="presParOf" srcId="{13535810-CC2F-4BB8-A9CD-508455170025}" destId="{6D1A36AA-2411-4535-AEE4-C835DA70F6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1113B3-9528-4B0C-9488-87D65B72080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PE"/>
        </a:p>
      </dgm:t>
    </dgm:pt>
    <dgm:pt modelId="{BE441869-ADBB-42F5-9C79-0F2B033423D7}">
      <dgm:prSet phldrT="[Texto]"/>
      <dgm:spPr/>
      <dgm:t>
        <a:bodyPr/>
        <a:lstStyle/>
        <a:p>
          <a:r>
            <a:rPr lang="es-PE" b="0" dirty="0">
              <a:solidFill>
                <a:srgbClr val="7030A0"/>
              </a:solidFill>
            </a:rPr>
            <a:t>Algunos ejemplos de pérdidas en actividades de construcción son las siguientes:</a:t>
          </a:r>
        </a:p>
      </dgm:t>
    </dgm:pt>
    <dgm:pt modelId="{98013C26-775E-4161-9059-CDE4F3B80C20}" type="parTrans" cxnId="{02994D2A-AF49-4E5A-BB23-95A214F4C265}">
      <dgm:prSet/>
      <dgm:spPr/>
      <dgm:t>
        <a:bodyPr/>
        <a:lstStyle/>
        <a:p>
          <a:endParaRPr lang="es-PE"/>
        </a:p>
      </dgm:t>
    </dgm:pt>
    <dgm:pt modelId="{0C5F50CE-87E5-4E52-92D0-B4C4D1B46DBD}" type="sibTrans" cxnId="{02994D2A-AF49-4E5A-BB23-95A214F4C265}">
      <dgm:prSet/>
      <dgm:spPr/>
      <dgm:t>
        <a:bodyPr/>
        <a:lstStyle/>
        <a:p>
          <a:endParaRPr lang="es-PE"/>
        </a:p>
      </dgm:t>
    </dgm:pt>
    <dgm:pt modelId="{EE6E109E-846B-4DA4-BEB4-2B89F978F8AE}">
      <dgm:prSet phldrT="[Texto]" custT="1"/>
      <dgm:spPr/>
      <dgm:t>
        <a:bodyPr/>
        <a:lstStyle/>
        <a:p>
          <a:r>
            <a:rPr lang="es-CO" sz="2000" b="0" dirty="0">
              <a:solidFill>
                <a:srgbClr val="00B0F0"/>
              </a:solidFill>
            </a:rPr>
            <a:t>Esperas por falta de equipos, herramientas o materiales</a:t>
          </a:r>
          <a:endParaRPr lang="es-PE" sz="2000" b="0" dirty="0">
            <a:solidFill>
              <a:srgbClr val="00B0F0"/>
            </a:solidFill>
          </a:endParaRPr>
        </a:p>
      </dgm:t>
    </dgm:pt>
    <dgm:pt modelId="{4608DC12-00E4-4D39-9AE9-7566E744817C}" type="parTrans" cxnId="{3AA12C73-04E6-4134-A5BB-45992DDF250E}">
      <dgm:prSet/>
      <dgm:spPr/>
      <dgm:t>
        <a:bodyPr/>
        <a:lstStyle/>
        <a:p>
          <a:endParaRPr lang="es-PE"/>
        </a:p>
      </dgm:t>
    </dgm:pt>
    <dgm:pt modelId="{DEACB2B8-6834-4404-B7A5-48BA0D2E18D8}" type="sibTrans" cxnId="{3AA12C73-04E6-4134-A5BB-45992DDF250E}">
      <dgm:prSet/>
      <dgm:spPr/>
      <dgm:t>
        <a:bodyPr/>
        <a:lstStyle/>
        <a:p>
          <a:endParaRPr lang="es-PE"/>
        </a:p>
      </dgm:t>
    </dgm:pt>
    <dgm:pt modelId="{4DE0CCDB-EA6D-4CAF-A4E6-3482013BD49F}">
      <dgm:prSet phldrT="[Texto]" custT="1"/>
      <dgm:spPr/>
      <dgm:t>
        <a:bodyPr/>
        <a:lstStyle/>
        <a:p>
          <a:r>
            <a:rPr lang="es-CO" sz="2000" b="0" dirty="0">
              <a:solidFill>
                <a:srgbClr val="00B0F0"/>
              </a:solidFill>
            </a:rPr>
            <a:t>Esperas por falta de una correcta instrucción para realizar el trabajo.</a:t>
          </a:r>
          <a:endParaRPr lang="es-PE" sz="2000" b="0" dirty="0">
            <a:solidFill>
              <a:srgbClr val="00B0F0"/>
            </a:solidFill>
          </a:endParaRPr>
        </a:p>
      </dgm:t>
    </dgm:pt>
    <dgm:pt modelId="{2DFDF194-4F3A-440B-8B2B-D25D51781E6F}" type="parTrans" cxnId="{7A6FA4CB-6A6F-46F2-9DFE-D324957C79DA}">
      <dgm:prSet/>
      <dgm:spPr/>
      <dgm:t>
        <a:bodyPr/>
        <a:lstStyle/>
        <a:p>
          <a:endParaRPr lang="es-PE"/>
        </a:p>
      </dgm:t>
    </dgm:pt>
    <dgm:pt modelId="{9D21C79E-2222-404C-B055-11AED62EC802}" type="sibTrans" cxnId="{7A6FA4CB-6A6F-46F2-9DFE-D324957C79DA}">
      <dgm:prSet/>
      <dgm:spPr/>
      <dgm:t>
        <a:bodyPr/>
        <a:lstStyle/>
        <a:p>
          <a:endParaRPr lang="es-PE"/>
        </a:p>
      </dgm:t>
    </dgm:pt>
    <dgm:pt modelId="{7997B80D-3244-4614-9EB3-082AFD1BB4F2}">
      <dgm:prSet phldrT="[Texto]" custT="1"/>
      <dgm:spPr/>
      <dgm:t>
        <a:bodyPr/>
        <a:lstStyle/>
        <a:p>
          <a:r>
            <a:rPr lang="es-CO" sz="2000" b="0" dirty="0">
              <a:solidFill>
                <a:srgbClr val="00B0F0"/>
              </a:solidFill>
            </a:rPr>
            <a:t>Tiempo ocioso debido a la actitud del trabajado, sobre población en el sitio de trabajo.</a:t>
          </a:r>
          <a:endParaRPr lang="es-PE" sz="2000" b="0" dirty="0">
            <a:solidFill>
              <a:srgbClr val="00B0F0"/>
            </a:solidFill>
          </a:endParaRPr>
        </a:p>
      </dgm:t>
    </dgm:pt>
    <dgm:pt modelId="{952508CB-C925-453B-88CB-43E5B5BBAD00}" type="parTrans" cxnId="{EB49047B-40FF-4988-9B65-0B216FA83878}">
      <dgm:prSet/>
      <dgm:spPr/>
      <dgm:t>
        <a:bodyPr/>
        <a:lstStyle/>
        <a:p>
          <a:endParaRPr lang="es-PE"/>
        </a:p>
      </dgm:t>
    </dgm:pt>
    <dgm:pt modelId="{E73A062B-FF06-4241-8E19-890AFD18C044}" type="sibTrans" cxnId="{EB49047B-40FF-4988-9B65-0B216FA83878}">
      <dgm:prSet/>
      <dgm:spPr/>
      <dgm:t>
        <a:bodyPr/>
        <a:lstStyle/>
        <a:p>
          <a:endParaRPr lang="es-PE"/>
        </a:p>
      </dgm:t>
    </dgm:pt>
    <dgm:pt modelId="{823467A9-3B4E-41B1-97FF-0253A30C88C0}">
      <dgm:prSet custT="1"/>
      <dgm:spPr/>
      <dgm:t>
        <a:bodyPr/>
        <a:lstStyle/>
        <a:p>
          <a:r>
            <a:rPr lang="es-CO" sz="2000" b="0" dirty="0">
              <a:solidFill>
                <a:srgbClr val="00B0F0"/>
              </a:solidFill>
            </a:rPr>
            <a:t>Esperas debido a actividades previas que no se han terminado o están mal ejecutadas.</a:t>
          </a:r>
          <a:endParaRPr lang="es-PE" sz="2000" b="0" dirty="0">
            <a:solidFill>
              <a:srgbClr val="00B0F0"/>
            </a:solidFill>
          </a:endParaRPr>
        </a:p>
      </dgm:t>
    </dgm:pt>
    <dgm:pt modelId="{408E438E-AC7E-4BFD-95F8-1886DC07CAAC}" type="parTrans" cxnId="{08F00847-1D67-4D89-88CC-967804718055}">
      <dgm:prSet/>
      <dgm:spPr/>
      <dgm:t>
        <a:bodyPr/>
        <a:lstStyle/>
        <a:p>
          <a:endParaRPr lang="es-PE"/>
        </a:p>
      </dgm:t>
    </dgm:pt>
    <dgm:pt modelId="{D9F3C161-EC99-49F4-AA8F-76D64256215A}" type="sibTrans" cxnId="{08F00847-1D67-4D89-88CC-967804718055}">
      <dgm:prSet/>
      <dgm:spPr/>
      <dgm:t>
        <a:bodyPr/>
        <a:lstStyle/>
        <a:p>
          <a:endParaRPr lang="es-PE"/>
        </a:p>
      </dgm:t>
    </dgm:pt>
    <dgm:pt modelId="{842131A1-FFD5-419B-BEF0-C1C4764A1D93}">
      <dgm:prSet phldrT="[Texto]" custT="1"/>
      <dgm:spPr/>
      <dgm:t>
        <a:bodyPr/>
        <a:lstStyle/>
        <a:p>
          <a:r>
            <a:rPr lang="es-CO" sz="2000" b="0" dirty="0">
              <a:solidFill>
                <a:srgbClr val="00B0F0"/>
              </a:solidFill>
            </a:rPr>
            <a:t>Desplazamientos innecesarios debido a falta de recursos e inadecuada planeación del sitio del trabajo.</a:t>
          </a:r>
          <a:endParaRPr lang="es-PE" sz="2000" b="0" dirty="0">
            <a:solidFill>
              <a:srgbClr val="00B0F0"/>
            </a:solidFill>
          </a:endParaRPr>
        </a:p>
      </dgm:t>
    </dgm:pt>
    <dgm:pt modelId="{168AE39C-584D-471B-9835-0795A89E5E3E}" type="parTrans" cxnId="{C74DE89E-E951-4AA4-8BEE-BCDB2D5AD8B4}">
      <dgm:prSet/>
      <dgm:spPr/>
      <dgm:t>
        <a:bodyPr/>
        <a:lstStyle/>
        <a:p>
          <a:endParaRPr lang="es-PE"/>
        </a:p>
      </dgm:t>
    </dgm:pt>
    <dgm:pt modelId="{B1BB57B2-D13A-43EB-9177-6C74F1BD7DF0}" type="sibTrans" cxnId="{C74DE89E-E951-4AA4-8BEE-BCDB2D5AD8B4}">
      <dgm:prSet/>
      <dgm:spPr/>
      <dgm:t>
        <a:bodyPr/>
        <a:lstStyle/>
        <a:p>
          <a:endParaRPr lang="es-PE"/>
        </a:p>
      </dgm:t>
    </dgm:pt>
    <dgm:pt modelId="{87B51179-B712-46DE-8CDC-087E32BF324D}">
      <dgm:prSet phldrT="[Texto]" custT="1"/>
      <dgm:spPr/>
      <dgm:t>
        <a:bodyPr/>
        <a:lstStyle/>
        <a:p>
          <a:r>
            <a:rPr lang="es-CO" sz="2000" b="0" dirty="0" err="1">
              <a:solidFill>
                <a:srgbClr val="00B0F0"/>
              </a:solidFill>
            </a:rPr>
            <a:t>Reprocesos</a:t>
          </a:r>
          <a:r>
            <a:rPr lang="es-CO" sz="2000" b="0" dirty="0">
              <a:solidFill>
                <a:srgbClr val="00B0F0"/>
              </a:solidFill>
            </a:rPr>
            <a:t> por trabajo que no cumple con las especificaciones y cambio en los diseños.</a:t>
          </a:r>
          <a:endParaRPr lang="es-PE" sz="2000" b="0" dirty="0">
            <a:solidFill>
              <a:srgbClr val="00B0F0"/>
            </a:solidFill>
          </a:endParaRPr>
        </a:p>
      </dgm:t>
    </dgm:pt>
    <dgm:pt modelId="{C94E446E-FCB5-4FEF-B83E-CD6D050373B4}" type="parTrans" cxnId="{631094F0-7940-4F6B-B2CA-658B487D8075}">
      <dgm:prSet/>
      <dgm:spPr/>
      <dgm:t>
        <a:bodyPr/>
        <a:lstStyle/>
        <a:p>
          <a:endParaRPr lang="es-PE"/>
        </a:p>
      </dgm:t>
    </dgm:pt>
    <dgm:pt modelId="{04B05C67-E101-4BD4-AA89-4BC260A88935}" type="sibTrans" cxnId="{631094F0-7940-4F6B-B2CA-658B487D8075}">
      <dgm:prSet/>
      <dgm:spPr/>
      <dgm:t>
        <a:bodyPr/>
        <a:lstStyle/>
        <a:p>
          <a:endParaRPr lang="es-PE"/>
        </a:p>
      </dgm:t>
    </dgm:pt>
    <dgm:pt modelId="{BF4899B1-C332-4A01-A8B6-F6777490B6AA}" type="pres">
      <dgm:prSet presAssocID="{8B1113B3-9528-4B0C-9488-87D65B72080F}" presName="linear" presStyleCnt="0">
        <dgm:presLayoutVars>
          <dgm:dir/>
          <dgm:animLvl val="lvl"/>
          <dgm:resizeHandles val="exact"/>
        </dgm:presLayoutVars>
      </dgm:prSet>
      <dgm:spPr/>
    </dgm:pt>
    <dgm:pt modelId="{F68A3943-6CAC-4F98-8CEF-4DC43B87DC17}" type="pres">
      <dgm:prSet presAssocID="{BE441869-ADBB-42F5-9C79-0F2B033423D7}" presName="parentLin" presStyleCnt="0"/>
      <dgm:spPr/>
    </dgm:pt>
    <dgm:pt modelId="{1D1C4BC4-B102-457C-85D0-3D4A237D17F5}" type="pres">
      <dgm:prSet presAssocID="{BE441869-ADBB-42F5-9C79-0F2B033423D7}" presName="parentLeftMargin" presStyleLbl="node1" presStyleIdx="0" presStyleCnt="1"/>
      <dgm:spPr/>
    </dgm:pt>
    <dgm:pt modelId="{819733A2-C1AE-425D-8113-246DE2ABBAF6}" type="pres">
      <dgm:prSet presAssocID="{BE441869-ADBB-42F5-9C79-0F2B033423D7}" presName="parentText" presStyleLbl="node1" presStyleIdx="0" presStyleCnt="1">
        <dgm:presLayoutVars>
          <dgm:chMax val="0"/>
          <dgm:bulletEnabled val="1"/>
        </dgm:presLayoutVars>
      </dgm:prSet>
      <dgm:spPr/>
    </dgm:pt>
    <dgm:pt modelId="{3E396EC9-95F6-4295-B518-EA6A50436CDB}" type="pres">
      <dgm:prSet presAssocID="{BE441869-ADBB-42F5-9C79-0F2B033423D7}" presName="negativeSpace" presStyleCnt="0"/>
      <dgm:spPr/>
    </dgm:pt>
    <dgm:pt modelId="{ADF5E1FD-E796-4FD3-9E35-440ED43AC589}" type="pres">
      <dgm:prSet presAssocID="{BE441869-ADBB-42F5-9C79-0F2B033423D7}" presName="childText" presStyleLbl="conFgAcc1" presStyleIdx="0" presStyleCnt="1" custScaleY="99385">
        <dgm:presLayoutVars>
          <dgm:bulletEnabled val="1"/>
        </dgm:presLayoutVars>
      </dgm:prSet>
      <dgm:spPr/>
    </dgm:pt>
  </dgm:ptLst>
  <dgm:cxnLst>
    <dgm:cxn modelId="{4E33D218-5091-4AE7-ABE3-216428BDF630}" type="presOf" srcId="{87B51179-B712-46DE-8CDC-087E32BF324D}" destId="{ADF5E1FD-E796-4FD3-9E35-440ED43AC589}" srcOrd="0" destOrd="5" presId="urn:microsoft.com/office/officeart/2005/8/layout/list1"/>
    <dgm:cxn modelId="{02994D2A-AF49-4E5A-BB23-95A214F4C265}" srcId="{8B1113B3-9528-4B0C-9488-87D65B72080F}" destId="{BE441869-ADBB-42F5-9C79-0F2B033423D7}" srcOrd="0" destOrd="0" parTransId="{98013C26-775E-4161-9059-CDE4F3B80C20}" sibTransId="{0C5F50CE-87E5-4E52-92D0-B4C4D1B46DBD}"/>
    <dgm:cxn modelId="{D93EE53E-2078-4906-BAE8-D720AE73DDCC}" type="presOf" srcId="{842131A1-FFD5-419B-BEF0-C1C4764A1D93}" destId="{ADF5E1FD-E796-4FD3-9E35-440ED43AC589}" srcOrd="0" destOrd="4" presId="urn:microsoft.com/office/officeart/2005/8/layout/list1"/>
    <dgm:cxn modelId="{08F00847-1D67-4D89-88CC-967804718055}" srcId="{BE441869-ADBB-42F5-9C79-0F2B033423D7}" destId="{823467A9-3B4E-41B1-97FF-0253A30C88C0}" srcOrd="1" destOrd="0" parTransId="{408E438E-AC7E-4BFD-95F8-1886DC07CAAC}" sibTransId="{D9F3C161-EC99-49F4-AA8F-76D64256215A}"/>
    <dgm:cxn modelId="{3AA12C73-04E6-4134-A5BB-45992DDF250E}" srcId="{BE441869-ADBB-42F5-9C79-0F2B033423D7}" destId="{EE6E109E-846B-4DA4-BEB4-2B89F978F8AE}" srcOrd="0" destOrd="0" parTransId="{4608DC12-00E4-4D39-9AE9-7566E744817C}" sibTransId="{DEACB2B8-6834-4404-B7A5-48BA0D2E18D8}"/>
    <dgm:cxn modelId="{EB49047B-40FF-4988-9B65-0B216FA83878}" srcId="{BE441869-ADBB-42F5-9C79-0F2B033423D7}" destId="{7997B80D-3244-4614-9EB3-082AFD1BB4F2}" srcOrd="3" destOrd="0" parTransId="{952508CB-C925-453B-88CB-43E5B5BBAD00}" sibTransId="{E73A062B-FF06-4241-8E19-890AFD18C044}"/>
    <dgm:cxn modelId="{1B392C90-69AB-4D45-8D06-9528BA2963FF}" type="presOf" srcId="{BE441869-ADBB-42F5-9C79-0F2B033423D7}" destId="{819733A2-C1AE-425D-8113-246DE2ABBAF6}" srcOrd="1" destOrd="0" presId="urn:microsoft.com/office/officeart/2005/8/layout/list1"/>
    <dgm:cxn modelId="{82984D97-1CB0-4422-87E4-4CF4C3ECF6AB}" type="presOf" srcId="{EE6E109E-846B-4DA4-BEB4-2B89F978F8AE}" destId="{ADF5E1FD-E796-4FD3-9E35-440ED43AC589}" srcOrd="0" destOrd="0" presId="urn:microsoft.com/office/officeart/2005/8/layout/list1"/>
    <dgm:cxn modelId="{1A654799-60D7-4740-BE55-35B65DE25F41}" type="presOf" srcId="{8B1113B3-9528-4B0C-9488-87D65B72080F}" destId="{BF4899B1-C332-4A01-A8B6-F6777490B6AA}" srcOrd="0" destOrd="0" presId="urn:microsoft.com/office/officeart/2005/8/layout/list1"/>
    <dgm:cxn modelId="{C74DE89E-E951-4AA4-8BEE-BCDB2D5AD8B4}" srcId="{BE441869-ADBB-42F5-9C79-0F2B033423D7}" destId="{842131A1-FFD5-419B-BEF0-C1C4764A1D93}" srcOrd="4" destOrd="0" parTransId="{168AE39C-584D-471B-9835-0795A89E5E3E}" sibTransId="{B1BB57B2-D13A-43EB-9177-6C74F1BD7DF0}"/>
    <dgm:cxn modelId="{93830BCA-DD40-4C45-A4CD-712AF94FFAB5}" type="presOf" srcId="{BE441869-ADBB-42F5-9C79-0F2B033423D7}" destId="{1D1C4BC4-B102-457C-85D0-3D4A237D17F5}" srcOrd="0" destOrd="0" presId="urn:microsoft.com/office/officeart/2005/8/layout/list1"/>
    <dgm:cxn modelId="{7A6FA4CB-6A6F-46F2-9DFE-D324957C79DA}" srcId="{BE441869-ADBB-42F5-9C79-0F2B033423D7}" destId="{4DE0CCDB-EA6D-4CAF-A4E6-3482013BD49F}" srcOrd="2" destOrd="0" parTransId="{2DFDF194-4F3A-440B-8B2B-D25D51781E6F}" sibTransId="{9D21C79E-2222-404C-B055-11AED62EC802}"/>
    <dgm:cxn modelId="{FDD64DCE-9773-4EE8-852E-5C113381C158}" type="presOf" srcId="{4DE0CCDB-EA6D-4CAF-A4E6-3482013BD49F}" destId="{ADF5E1FD-E796-4FD3-9E35-440ED43AC589}" srcOrd="0" destOrd="2" presId="urn:microsoft.com/office/officeart/2005/8/layout/list1"/>
    <dgm:cxn modelId="{6432E8D0-1A69-4D55-9AB0-A6CECF2F2112}" type="presOf" srcId="{823467A9-3B4E-41B1-97FF-0253A30C88C0}" destId="{ADF5E1FD-E796-4FD3-9E35-440ED43AC589}" srcOrd="0" destOrd="1" presId="urn:microsoft.com/office/officeart/2005/8/layout/list1"/>
    <dgm:cxn modelId="{AA7D2BD5-0F6C-4C15-BAA4-7EC3B7A7BEEC}" type="presOf" srcId="{7997B80D-3244-4614-9EB3-082AFD1BB4F2}" destId="{ADF5E1FD-E796-4FD3-9E35-440ED43AC589}" srcOrd="0" destOrd="3" presId="urn:microsoft.com/office/officeart/2005/8/layout/list1"/>
    <dgm:cxn modelId="{631094F0-7940-4F6B-B2CA-658B487D8075}" srcId="{BE441869-ADBB-42F5-9C79-0F2B033423D7}" destId="{87B51179-B712-46DE-8CDC-087E32BF324D}" srcOrd="5" destOrd="0" parTransId="{C94E446E-FCB5-4FEF-B83E-CD6D050373B4}" sibTransId="{04B05C67-E101-4BD4-AA89-4BC260A88935}"/>
    <dgm:cxn modelId="{6913BE29-9468-44C3-ADDA-831E89C1CC00}" type="presParOf" srcId="{BF4899B1-C332-4A01-A8B6-F6777490B6AA}" destId="{F68A3943-6CAC-4F98-8CEF-4DC43B87DC17}" srcOrd="0" destOrd="0" presId="urn:microsoft.com/office/officeart/2005/8/layout/list1"/>
    <dgm:cxn modelId="{8A2F496A-0AB6-44C7-B463-EFA523F3C4A1}" type="presParOf" srcId="{F68A3943-6CAC-4F98-8CEF-4DC43B87DC17}" destId="{1D1C4BC4-B102-457C-85D0-3D4A237D17F5}" srcOrd="0" destOrd="0" presId="urn:microsoft.com/office/officeart/2005/8/layout/list1"/>
    <dgm:cxn modelId="{1F0517E8-7DCB-4675-8A18-31EF641D1AC2}" type="presParOf" srcId="{F68A3943-6CAC-4F98-8CEF-4DC43B87DC17}" destId="{819733A2-C1AE-425D-8113-246DE2ABBAF6}" srcOrd="1" destOrd="0" presId="urn:microsoft.com/office/officeart/2005/8/layout/list1"/>
    <dgm:cxn modelId="{9793C63D-2D88-4CA0-956C-2BE9B8BBE0D9}" type="presParOf" srcId="{BF4899B1-C332-4A01-A8B6-F6777490B6AA}" destId="{3E396EC9-95F6-4295-B518-EA6A50436CDB}" srcOrd="1" destOrd="0" presId="urn:microsoft.com/office/officeart/2005/8/layout/list1"/>
    <dgm:cxn modelId="{FA0FE853-C571-45E2-B9F7-E6C0436352E7}" type="presParOf" srcId="{BF4899B1-C332-4A01-A8B6-F6777490B6AA}" destId="{ADF5E1FD-E796-4FD3-9E35-440ED43AC58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1113B3-9528-4B0C-9488-87D65B72080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PE"/>
        </a:p>
      </dgm:t>
    </dgm:pt>
    <dgm:pt modelId="{BE441869-ADBB-42F5-9C79-0F2B033423D7}">
      <dgm:prSet phldrT="[Texto]"/>
      <dgm:spPr/>
      <dgm:t>
        <a:bodyPr/>
        <a:lstStyle/>
        <a:p>
          <a:r>
            <a:rPr lang="es-CO" b="1" dirty="0"/>
            <a:t>Paso 1: </a:t>
          </a:r>
          <a:endParaRPr lang="es-PE" b="1" dirty="0">
            <a:solidFill>
              <a:srgbClr val="7030A0"/>
            </a:solidFill>
          </a:endParaRPr>
        </a:p>
      </dgm:t>
    </dgm:pt>
    <dgm:pt modelId="{98013C26-775E-4161-9059-CDE4F3B80C20}" type="parTrans" cxnId="{02994D2A-AF49-4E5A-BB23-95A214F4C265}">
      <dgm:prSet/>
      <dgm:spPr/>
      <dgm:t>
        <a:bodyPr/>
        <a:lstStyle/>
        <a:p>
          <a:endParaRPr lang="es-PE"/>
        </a:p>
      </dgm:t>
    </dgm:pt>
    <dgm:pt modelId="{0C5F50CE-87E5-4E52-92D0-B4C4D1B46DBD}" type="sibTrans" cxnId="{02994D2A-AF49-4E5A-BB23-95A214F4C265}">
      <dgm:prSet/>
      <dgm:spPr/>
      <dgm:t>
        <a:bodyPr/>
        <a:lstStyle/>
        <a:p>
          <a:endParaRPr lang="es-PE"/>
        </a:p>
      </dgm:t>
    </dgm:pt>
    <dgm:pt modelId="{EE6E109E-846B-4DA4-BEB4-2B89F978F8AE}">
      <dgm:prSet phldrT="[Texto]" custT="1"/>
      <dgm:spPr/>
      <dgm:t>
        <a:bodyPr/>
        <a:lstStyle/>
        <a:p>
          <a:pPr algn="just"/>
          <a:r>
            <a:rPr lang="es-CO" sz="1600" b="0" dirty="0"/>
            <a:t>Hacer un diagnóstico de la productividad de las actividades de construcción de la obra. En este paso se cuantifica el tiempo que agrega valor a la actividad de construcción y el tiempo dedicado a pérdidas. Esta medición puede realizarse mediante la “prueba de 5 minutos” (más adelante se explica esta prueba). Existe una colección de herramientas que sirven para el mismo propósito; no obstante, iniciar con la "prueba de los 5 minutos" es un buen comienzo.</a:t>
          </a:r>
          <a:endParaRPr lang="es-PE" sz="1600" b="0" dirty="0">
            <a:solidFill>
              <a:srgbClr val="00B0F0"/>
            </a:solidFill>
          </a:endParaRPr>
        </a:p>
      </dgm:t>
    </dgm:pt>
    <dgm:pt modelId="{4608DC12-00E4-4D39-9AE9-7566E744817C}" type="parTrans" cxnId="{3AA12C73-04E6-4134-A5BB-45992DDF250E}">
      <dgm:prSet/>
      <dgm:spPr/>
      <dgm:t>
        <a:bodyPr/>
        <a:lstStyle/>
        <a:p>
          <a:endParaRPr lang="es-PE"/>
        </a:p>
      </dgm:t>
    </dgm:pt>
    <dgm:pt modelId="{DEACB2B8-6834-4404-B7A5-48BA0D2E18D8}" type="sibTrans" cxnId="{3AA12C73-04E6-4134-A5BB-45992DDF250E}">
      <dgm:prSet/>
      <dgm:spPr/>
      <dgm:t>
        <a:bodyPr/>
        <a:lstStyle/>
        <a:p>
          <a:endParaRPr lang="es-PE"/>
        </a:p>
      </dgm:t>
    </dgm:pt>
    <dgm:pt modelId="{683DEBDF-FD71-44CB-B27F-4EBA0133268D}">
      <dgm:prSet/>
      <dgm:spPr/>
      <dgm:t>
        <a:bodyPr/>
        <a:lstStyle/>
        <a:p>
          <a:r>
            <a:rPr lang="es-CO" b="1" dirty="0"/>
            <a:t>Paso 2: </a:t>
          </a:r>
          <a:endParaRPr lang="es-PE" b="1" dirty="0"/>
        </a:p>
      </dgm:t>
    </dgm:pt>
    <dgm:pt modelId="{21C723DD-B6F3-47E3-BA7E-3FEAC09FF47C}" type="parTrans" cxnId="{E9438DDA-3C3D-44FC-BA4E-5A15546E1B08}">
      <dgm:prSet/>
      <dgm:spPr/>
      <dgm:t>
        <a:bodyPr/>
        <a:lstStyle/>
        <a:p>
          <a:endParaRPr lang="es-PE"/>
        </a:p>
      </dgm:t>
    </dgm:pt>
    <dgm:pt modelId="{82D510A1-9234-430F-826E-1B51FFF23345}" type="sibTrans" cxnId="{E9438DDA-3C3D-44FC-BA4E-5A15546E1B08}">
      <dgm:prSet/>
      <dgm:spPr/>
      <dgm:t>
        <a:bodyPr/>
        <a:lstStyle/>
        <a:p>
          <a:endParaRPr lang="es-PE"/>
        </a:p>
      </dgm:t>
    </dgm:pt>
    <dgm:pt modelId="{5B4E70C9-27D0-4CA0-8348-11C30C4CEB30}">
      <dgm:prSet/>
      <dgm:spPr/>
      <dgm:t>
        <a:bodyPr/>
        <a:lstStyle/>
        <a:p>
          <a:r>
            <a:rPr lang="es-CO" dirty="0"/>
            <a:t>La información obtenido en el paso 1 se debe registrar y tabular. A partir de esta tabulación se obtienen estadísticas sobre las pérdidas en cada una de los procesos constructivos.</a:t>
          </a:r>
          <a:endParaRPr lang="es-PE" dirty="0"/>
        </a:p>
      </dgm:t>
    </dgm:pt>
    <dgm:pt modelId="{408BB91A-5B81-49D5-A6BB-2148B1B8855C}" type="parTrans" cxnId="{8315AC35-8D02-476D-9FB5-84F00BF600F5}">
      <dgm:prSet/>
      <dgm:spPr/>
      <dgm:t>
        <a:bodyPr/>
        <a:lstStyle/>
        <a:p>
          <a:endParaRPr lang="es-PE"/>
        </a:p>
      </dgm:t>
    </dgm:pt>
    <dgm:pt modelId="{FEA37A2E-E08D-41D7-9EED-AA9BE8BF5643}" type="sibTrans" cxnId="{8315AC35-8D02-476D-9FB5-84F00BF600F5}">
      <dgm:prSet/>
      <dgm:spPr/>
      <dgm:t>
        <a:bodyPr/>
        <a:lstStyle/>
        <a:p>
          <a:endParaRPr lang="es-PE"/>
        </a:p>
      </dgm:t>
    </dgm:pt>
    <dgm:pt modelId="{406DC4C6-1CCE-4CC3-BD42-AFE71FA32073}">
      <dgm:prSet/>
      <dgm:spPr/>
      <dgm:t>
        <a:bodyPr/>
        <a:lstStyle/>
        <a:p>
          <a:r>
            <a:rPr lang="es-CO"/>
            <a:t>Paso 3: </a:t>
          </a:r>
          <a:endParaRPr lang="es-PE"/>
        </a:p>
      </dgm:t>
    </dgm:pt>
    <dgm:pt modelId="{85EAAE96-D932-4859-9547-C82D7D29EE39}" type="parTrans" cxnId="{BA87B7D2-BDEB-4953-A9B5-9A38B3203F52}">
      <dgm:prSet/>
      <dgm:spPr/>
      <dgm:t>
        <a:bodyPr/>
        <a:lstStyle/>
        <a:p>
          <a:endParaRPr lang="es-PE"/>
        </a:p>
      </dgm:t>
    </dgm:pt>
    <dgm:pt modelId="{76594D74-80B5-4F48-9E77-4D9EE24F5D80}" type="sibTrans" cxnId="{BA87B7D2-BDEB-4953-A9B5-9A38B3203F52}">
      <dgm:prSet/>
      <dgm:spPr/>
      <dgm:t>
        <a:bodyPr/>
        <a:lstStyle/>
        <a:p>
          <a:endParaRPr lang="es-PE"/>
        </a:p>
      </dgm:t>
    </dgm:pt>
    <dgm:pt modelId="{DFC7473B-F210-473E-A2AA-7E500F3D6A00}">
      <dgm:prSet/>
      <dgm:spPr/>
      <dgm:t>
        <a:bodyPr/>
        <a:lstStyle/>
        <a:p>
          <a:r>
            <a:rPr lang="es-CO" dirty="0"/>
            <a:t>Identificar la magnitud de las pérdidas.</a:t>
          </a:r>
          <a:endParaRPr lang="es-PE" dirty="0"/>
        </a:p>
      </dgm:t>
    </dgm:pt>
    <dgm:pt modelId="{2D0090DD-9902-490C-8AEB-240293BAEA76}" type="parTrans" cxnId="{4232AE49-84DB-48DF-9E6E-39823B75B213}">
      <dgm:prSet/>
      <dgm:spPr/>
      <dgm:t>
        <a:bodyPr/>
        <a:lstStyle/>
        <a:p>
          <a:endParaRPr lang="es-PE"/>
        </a:p>
      </dgm:t>
    </dgm:pt>
    <dgm:pt modelId="{885CF245-502F-4089-AAC0-C52E461E21E0}" type="sibTrans" cxnId="{4232AE49-84DB-48DF-9E6E-39823B75B213}">
      <dgm:prSet/>
      <dgm:spPr/>
      <dgm:t>
        <a:bodyPr/>
        <a:lstStyle/>
        <a:p>
          <a:endParaRPr lang="es-PE"/>
        </a:p>
      </dgm:t>
    </dgm:pt>
    <dgm:pt modelId="{BF4899B1-C332-4A01-A8B6-F6777490B6AA}" type="pres">
      <dgm:prSet presAssocID="{8B1113B3-9528-4B0C-9488-87D65B72080F}" presName="linear" presStyleCnt="0">
        <dgm:presLayoutVars>
          <dgm:dir/>
          <dgm:animLvl val="lvl"/>
          <dgm:resizeHandles val="exact"/>
        </dgm:presLayoutVars>
      </dgm:prSet>
      <dgm:spPr/>
    </dgm:pt>
    <dgm:pt modelId="{F68A3943-6CAC-4F98-8CEF-4DC43B87DC17}" type="pres">
      <dgm:prSet presAssocID="{BE441869-ADBB-42F5-9C79-0F2B033423D7}" presName="parentLin" presStyleCnt="0"/>
      <dgm:spPr/>
    </dgm:pt>
    <dgm:pt modelId="{1D1C4BC4-B102-457C-85D0-3D4A237D17F5}" type="pres">
      <dgm:prSet presAssocID="{BE441869-ADBB-42F5-9C79-0F2B033423D7}" presName="parentLeftMargin" presStyleLbl="node1" presStyleIdx="0" presStyleCnt="3"/>
      <dgm:spPr/>
    </dgm:pt>
    <dgm:pt modelId="{819733A2-C1AE-425D-8113-246DE2ABBAF6}" type="pres">
      <dgm:prSet presAssocID="{BE441869-ADBB-42F5-9C79-0F2B033423D7}" presName="parentText" presStyleLbl="node1" presStyleIdx="0" presStyleCnt="3">
        <dgm:presLayoutVars>
          <dgm:chMax val="0"/>
          <dgm:bulletEnabled val="1"/>
        </dgm:presLayoutVars>
      </dgm:prSet>
      <dgm:spPr/>
    </dgm:pt>
    <dgm:pt modelId="{3E396EC9-95F6-4295-B518-EA6A50436CDB}" type="pres">
      <dgm:prSet presAssocID="{BE441869-ADBB-42F5-9C79-0F2B033423D7}" presName="negativeSpace" presStyleCnt="0"/>
      <dgm:spPr/>
    </dgm:pt>
    <dgm:pt modelId="{ADF5E1FD-E796-4FD3-9E35-440ED43AC589}" type="pres">
      <dgm:prSet presAssocID="{BE441869-ADBB-42F5-9C79-0F2B033423D7}" presName="childText" presStyleLbl="conFgAcc1" presStyleIdx="0" presStyleCnt="3" custScaleY="99385">
        <dgm:presLayoutVars>
          <dgm:bulletEnabled val="1"/>
        </dgm:presLayoutVars>
      </dgm:prSet>
      <dgm:spPr/>
    </dgm:pt>
    <dgm:pt modelId="{D3A1060A-4814-469A-A46D-8C3D389CEBBF}" type="pres">
      <dgm:prSet presAssocID="{0C5F50CE-87E5-4E52-92D0-B4C4D1B46DBD}" presName="spaceBetweenRectangles" presStyleCnt="0"/>
      <dgm:spPr/>
    </dgm:pt>
    <dgm:pt modelId="{463C26B9-8366-4F33-9E2B-A9E0F6B4040F}" type="pres">
      <dgm:prSet presAssocID="{683DEBDF-FD71-44CB-B27F-4EBA0133268D}" presName="parentLin" presStyleCnt="0"/>
      <dgm:spPr/>
    </dgm:pt>
    <dgm:pt modelId="{6BF0BA45-5D06-486A-A1E5-C411782B940E}" type="pres">
      <dgm:prSet presAssocID="{683DEBDF-FD71-44CB-B27F-4EBA0133268D}" presName="parentLeftMargin" presStyleLbl="node1" presStyleIdx="0" presStyleCnt="3"/>
      <dgm:spPr/>
    </dgm:pt>
    <dgm:pt modelId="{98BCCF93-44B1-4774-AAD3-F106E6FBC84E}" type="pres">
      <dgm:prSet presAssocID="{683DEBDF-FD71-44CB-B27F-4EBA0133268D}" presName="parentText" presStyleLbl="node1" presStyleIdx="1" presStyleCnt="3">
        <dgm:presLayoutVars>
          <dgm:chMax val="0"/>
          <dgm:bulletEnabled val="1"/>
        </dgm:presLayoutVars>
      </dgm:prSet>
      <dgm:spPr/>
    </dgm:pt>
    <dgm:pt modelId="{BCCB5D60-001F-406A-A4C8-EF4821987BE3}" type="pres">
      <dgm:prSet presAssocID="{683DEBDF-FD71-44CB-B27F-4EBA0133268D}" presName="negativeSpace" presStyleCnt="0"/>
      <dgm:spPr/>
    </dgm:pt>
    <dgm:pt modelId="{CA0400F4-B5AA-4D34-82EF-DF32162167E1}" type="pres">
      <dgm:prSet presAssocID="{683DEBDF-FD71-44CB-B27F-4EBA0133268D}" presName="childText" presStyleLbl="conFgAcc1" presStyleIdx="1" presStyleCnt="3">
        <dgm:presLayoutVars>
          <dgm:bulletEnabled val="1"/>
        </dgm:presLayoutVars>
      </dgm:prSet>
      <dgm:spPr/>
    </dgm:pt>
    <dgm:pt modelId="{3FB93095-BEE3-4524-BC4D-26E4BEE4A3A6}" type="pres">
      <dgm:prSet presAssocID="{82D510A1-9234-430F-826E-1B51FFF23345}" presName="spaceBetweenRectangles" presStyleCnt="0"/>
      <dgm:spPr/>
    </dgm:pt>
    <dgm:pt modelId="{B399D110-8A25-47E2-85FB-2E08F9A0D39F}" type="pres">
      <dgm:prSet presAssocID="{406DC4C6-1CCE-4CC3-BD42-AFE71FA32073}" presName="parentLin" presStyleCnt="0"/>
      <dgm:spPr/>
    </dgm:pt>
    <dgm:pt modelId="{6C26F99B-26E5-4445-AC1B-BE0248F22467}" type="pres">
      <dgm:prSet presAssocID="{406DC4C6-1CCE-4CC3-BD42-AFE71FA32073}" presName="parentLeftMargin" presStyleLbl="node1" presStyleIdx="1" presStyleCnt="3"/>
      <dgm:spPr/>
    </dgm:pt>
    <dgm:pt modelId="{F1B9E132-2A2E-4808-BCCF-5C59F08B2E48}" type="pres">
      <dgm:prSet presAssocID="{406DC4C6-1CCE-4CC3-BD42-AFE71FA32073}" presName="parentText" presStyleLbl="node1" presStyleIdx="2" presStyleCnt="3">
        <dgm:presLayoutVars>
          <dgm:chMax val="0"/>
          <dgm:bulletEnabled val="1"/>
        </dgm:presLayoutVars>
      </dgm:prSet>
      <dgm:spPr/>
    </dgm:pt>
    <dgm:pt modelId="{F8250EEA-3A0A-4D02-BDFC-9E43AB35F267}" type="pres">
      <dgm:prSet presAssocID="{406DC4C6-1CCE-4CC3-BD42-AFE71FA32073}" presName="negativeSpace" presStyleCnt="0"/>
      <dgm:spPr/>
    </dgm:pt>
    <dgm:pt modelId="{E7A14BCE-8AE2-4A17-A102-87A506E897A1}" type="pres">
      <dgm:prSet presAssocID="{406DC4C6-1CCE-4CC3-BD42-AFE71FA32073}" presName="childText" presStyleLbl="conFgAcc1" presStyleIdx="2" presStyleCnt="3">
        <dgm:presLayoutVars>
          <dgm:bulletEnabled val="1"/>
        </dgm:presLayoutVars>
      </dgm:prSet>
      <dgm:spPr/>
    </dgm:pt>
  </dgm:ptLst>
  <dgm:cxnLst>
    <dgm:cxn modelId="{8BC8D71B-4AA0-4E05-BD88-04B10D43A5D7}" type="presOf" srcId="{5B4E70C9-27D0-4CA0-8348-11C30C4CEB30}" destId="{CA0400F4-B5AA-4D34-82EF-DF32162167E1}" srcOrd="0" destOrd="0" presId="urn:microsoft.com/office/officeart/2005/8/layout/list1"/>
    <dgm:cxn modelId="{02994D2A-AF49-4E5A-BB23-95A214F4C265}" srcId="{8B1113B3-9528-4B0C-9488-87D65B72080F}" destId="{BE441869-ADBB-42F5-9C79-0F2B033423D7}" srcOrd="0" destOrd="0" parTransId="{98013C26-775E-4161-9059-CDE4F3B80C20}" sibTransId="{0C5F50CE-87E5-4E52-92D0-B4C4D1B46DBD}"/>
    <dgm:cxn modelId="{6447BE2D-518E-4460-B4AD-378171B8CC81}" type="presOf" srcId="{406DC4C6-1CCE-4CC3-BD42-AFE71FA32073}" destId="{6C26F99B-26E5-4445-AC1B-BE0248F22467}" srcOrd="0" destOrd="0" presId="urn:microsoft.com/office/officeart/2005/8/layout/list1"/>
    <dgm:cxn modelId="{8315AC35-8D02-476D-9FB5-84F00BF600F5}" srcId="{683DEBDF-FD71-44CB-B27F-4EBA0133268D}" destId="{5B4E70C9-27D0-4CA0-8348-11C30C4CEB30}" srcOrd="0" destOrd="0" parTransId="{408BB91A-5B81-49D5-A6BB-2148B1B8855C}" sibTransId="{FEA37A2E-E08D-41D7-9EED-AA9BE8BF5643}"/>
    <dgm:cxn modelId="{76FAB63F-A61E-4E53-AD93-4C46BDDE1C33}" type="presOf" srcId="{EE6E109E-846B-4DA4-BEB4-2B89F978F8AE}" destId="{ADF5E1FD-E796-4FD3-9E35-440ED43AC589}" srcOrd="0" destOrd="0" presId="urn:microsoft.com/office/officeart/2005/8/layout/list1"/>
    <dgm:cxn modelId="{F77DE042-A998-4D6F-BEAC-BC1D80A610E4}" type="presOf" srcId="{BE441869-ADBB-42F5-9C79-0F2B033423D7}" destId="{1D1C4BC4-B102-457C-85D0-3D4A237D17F5}" srcOrd="0" destOrd="0" presId="urn:microsoft.com/office/officeart/2005/8/layout/list1"/>
    <dgm:cxn modelId="{4232AE49-84DB-48DF-9E6E-39823B75B213}" srcId="{406DC4C6-1CCE-4CC3-BD42-AFE71FA32073}" destId="{DFC7473B-F210-473E-A2AA-7E500F3D6A00}" srcOrd="0" destOrd="0" parTransId="{2D0090DD-9902-490C-8AEB-240293BAEA76}" sibTransId="{885CF245-502F-4089-AAC0-C52E461E21E0}"/>
    <dgm:cxn modelId="{5EFB5570-6EB3-49AA-9298-823FE8A36E5D}" type="presOf" srcId="{406DC4C6-1CCE-4CC3-BD42-AFE71FA32073}" destId="{F1B9E132-2A2E-4808-BCCF-5C59F08B2E48}" srcOrd="1" destOrd="0" presId="urn:microsoft.com/office/officeart/2005/8/layout/list1"/>
    <dgm:cxn modelId="{3AA12C73-04E6-4134-A5BB-45992DDF250E}" srcId="{BE441869-ADBB-42F5-9C79-0F2B033423D7}" destId="{EE6E109E-846B-4DA4-BEB4-2B89F978F8AE}" srcOrd="0" destOrd="0" parTransId="{4608DC12-00E4-4D39-9AE9-7566E744817C}" sibTransId="{DEACB2B8-6834-4404-B7A5-48BA0D2E18D8}"/>
    <dgm:cxn modelId="{1164E083-9463-4DBF-B617-64FB32B54451}" type="presOf" srcId="{DFC7473B-F210-473E-A2AA-7E500F3D6A00}" destId="{E7A14BCE-8AE2-4A17-A102-87A506E897A1}" srcOrd="0" destOrd="0" presId="urn:microsoft.com/office/officeart/2005/8/layout/list1"/>
    <dgm:cxn modelId="{0D959C97-50BA-418D-A7F5-CFAAD240EA50}" type="presOf" srcId="{683DEBDF-FD71-44CB-B27F-4EBA0133268D}" destId="{98BCCF93-44B1-4774-AAD3-F106E6FBC84E}" srcOrd="1" destOrd="0" presId="urn:microsoft.com/office/officeart/2005/8/layout/list1"/>
    <dgm:cxn modelId="{FDA97AA2-FEB2-46A1-9E78-273979015E5E}" type="presOf" srcId="{683DEBDF-FD71-44CB-B27F-4EBA0133268D}" destId="{6BF0BA45-5D06-486A-A1E5-C411782B940E}" srcOrd="0" destOrd="0" presId="urn:microsoft.com/office/officeart/2005/8/layout/list1"/>
    <dgm:cxn modelId="{BA87B7D2-BDEB-4953-A9B5-9A38B3203F52}" srcId="{8B1113B3-9528-4B0C-9488-87D65B72080F}" destId="{406DC4C6-1CCE-4CC3-BD42-AFE71FA32073}" srcOrd="2" destOrd="0" parTransId="{85EAAE96-D932-4859-9547-C82D7D29EE39}" sibTransId="{76594D74-80B5-4F48-9E77-4D9EE24F5D80}"/>
    <dgm:cxn modelId="{E9438DDA-3C3D-44FC-BA4E-5A15546E1B08}" srcId="{8B1113B3-9528-4B0C-9488-87D65B72080F}" destId="{683DEBDF-FD71-44CB-B27F-4EBA0133268D}" srcOrd="1" destOrd="0" parTransId="{21C723DD-B6F3-47E3-BA7E-3FEAC09FF47C}" sibTransId="{82D510A1-9234-430F-826E-1B51FFF23345}"/>
    <dgm:cxn modelId="{6F17C8EC-78FB-4260-8ECD-F8D9C288B8EF}" type="presOf" srcId="{BE441869-ADBB-42F5-9C79-0F2B033423D7}" destId="{819733A2-C1AE-425D-8113-246DE2ABBAF6}" srcOrd="1" destOrd="0" presId="urn:microsoft.com/office/officeart/2005/8/layout/list1"/>
    <dgm:cxn modelId="{32D48BFB-32D6-46B7-823D-76CEF0C386E6}" type="presOf" srcId="{8B1113B3-9528-4B0C-9488-87D65B72080F}" destId="{BF4899B1-C332-4A01-A8B6-F6777490B6AA}" srcOrd="0" destOrd="0" presId="urn:microsoft.com/office/officeart/2005/8/layout/list1"/>
    <dgm:cxn modelId="{6D3D2419-03DD-4A92-B475-08520D8BE9F5}" type="presParOf" srcId="{BF4899B1-C332-4A01-A8B6-F6777490B6AA}" destId="{F68A3943-6CAC-4F98-8CEF-4DC43B87DC17}" srcOrd="0" destOrd="0" presId="urn:microsoft.com/office/officeart/2005/8/layout/list1"/>
    <dgm:cxn modelId="{7BF413C7-F1C8-4FA8-8D2B-8F3730254717}" type="presParOf" srcId="{F68A3943-6CAC-4F98-8CEF-4DC43B87DC17}" destId="{1D1C4BC4-B102-457C-85D0-3D4A237D17F5}" srcOrd="0" destOrd="0" presId="urn:microsoft.com/office/officeart/2005/8/layout/list1"/>
    <dgm:cxn modelId="{65268392-8D8D-402C-86B0-2922FCEEF160}" type="presParOf" srcId="{F68A3943-6CAC-4F98-8CEF-4DC43B87DC17}" destId="{819733A2-C1AE-425D-8113-246DE2ABBAF6}" srcOrd="1" destOrd="0" presId="urn:microsoft.com/office/officeart/2005/8/layout/list1"/>
    <dgm:cxn modelId="{2C4A2EF4-234E-42F2-B417-C1F00C278777}" type="presParOf" srcId="{BF4899B1-C332-4A01-A8B6-F6777490B6AA}" destId="{3E396EC9-95F6-4295-B518-EA6A50436CDB}" srcOrd="1" destOrd="0" presId="urn:microsoft.com/office/officeart/2005/8/layout/list1"/>
    <dgm:cxn modelId="{270FA601-EB76-4D09-9552-F1E88EC4A446}" type="presParOf" srcId="{BF4899B1-C332-4A01-A8B6-F6777490B6AA}" destId="{ADF5E1FD-E796-4FD3-9E35-440ED43AC589}" srcOrd="2" destOrd="0" presId="urn:microsoft.com/office/officeart/2005/8/layout/list1"/>
    <dgm:cxn modelId="{EB3E6A2A-4CE2-4365-8A5C-57DF1B14DA35}" type="presParOf" srcId="{BF4899B1-C332-4A01-A8B6-F6777490B6AA}" destId="{D3A1060A-4814-469A-A46D-8C3D389CEBBF}" srcOrd="3" destOrd="0" presId="urn:microsoft.com/office/officeart/2005/8/layout/list1"/>
    <dgm:cxn modelId="{44C0DA3E-CFC6-4B75-9CA3-E2AE310CF8F8}" type="presParOf" srcId="{BF4899B1-C332-4A01-A8B6-F6777490B6AA}" destId="{463C26B9-8366-4F33-9E2B-A9E0F6B4040F}" srcOrd="4" destOrd="0" presId="urn:microsoft.com/office/officeart/2005/8/layout/list1"/>
    <dgm:cxn modelId="{3F4D1415-C83E-4FE7-B248-3B2D87B778AB}" type="presParOf" srcId="{463C26B9-8366-4F33-9E2B-A9E0F6B4040F}" destId="{6BF0BA45-5D06-486A-A1E5-C411782B940E}" srcOrd="0" destOrd="0" presId="urn:microsoft.com/office/officeart/2005/8/layout/list1"/>
    <dgm:cxn modelId="{BA034AAC-3EF0-48B3-BB60-9F9E72C29944}" type="presParOf" srcId="{463C26B9-8366-4F33-9E2B-A9E0F6B4040F}" destId="{98BCCF93-44B1-4774-AAD3-F106E6FBC84E}" srcOrd="1" destOrd="0" presId="urn:microsoft.com/office/officeart/2005/8/layout/list1"/>
    <dgm:cxn modelId="{FD1D81A5-7BCC-41E8-9C8C-26B77DB6A30D}" type="presParOf" srcId="{BF4899B1-C332-4A01-A8B6-F6777490B6AA}" destId="{BCCB5D60-001F-406A-A4C8-EF4821987BE3}" srcOrd="5" destOrd="0" presId="urn:microsoft.com/office/officeart/2005/8/layout/list1"/>
    <dgm:cxn modelId="{D7312843-6219-42CA-8360-B192A1C01905}" type="presParOf" srcId="{BF4899B1-C332-4A01-A8B6-F6777490B6AA}" destId="{CA0400F4-B5AA-4D34-82EF-DF32162167E1}" srcOrd="6" destOrd="0" presId="urn:microsoft.com/office/officeart/2005/8/layout/list1"/>
    <dgm:cxn modelId="{3298203E-8471-4D6D-A671-3156A4923FEC}" type="presParOf" srcId="{BF4899B1-C332-4A01-A8B6-F6777490B6AA}" destId="{3FB93095-BEE3-4524-BC4D-26E4BEE4A3A6}" srcOrd="7" destOrd="0" presId="urn:microsoft.com/office/officeart/2005/8/layout/list1"/>
    <dgm:cxn modelId="{8FB4331D-1186-42CE-B7A1-9AA32532E68F}" type="presParOf" srcId="{BF4899B1-C332-4A01-A8B6-F6777490B6AA}" destId="{B399D110-8A25-47E2-85FB-2E08F9A0D39F}" srcOrd="8" destOrd="0" presId="urn:microsoft.com/office/officeart/2005/8/layout/list1"/>
    <dgm:cxn modelId="{EB72E57A-6F15-465D-96D4-B511C4617A69}" type="presParOf" srcId="{B399D110-8A25-47E2-85FB-2E08F9A0D39F}" destId="{6C26F99B-26E5-4445-AC1B-BE0248F22467}" srcOrd="0" destOrd="0" presId="urn:microsoft.com/office/officeart/2005/8/layout/list1"/>
    <dgm:cxn modelId="{733F5169-6741-4AAD-945B-FA32478FFBC8}" type="presParOf" srcId="{B399D110-8A25-47E2-85FB-2E08F9A0D39F}" destId="{F1B9E132-2A2E-4808-BCCF-5C59F08B2E48}" srcOrd="1" destOrd="0" presId="urn:microsoft.com/office/officeart/2005/8/layout/list1"/>
    <dgm:cxn modelId="{B0371BC3-7C05-420B-B200-9867E321711E}" type="presParOf" srcId="{BF4899B1-C332-4A01-A8B6-F6777490B6AA}" destId="{F8250EEA-3A0A-4D02-BDFC-9E43AB35F267}" srcOrd="9" destOrd="0" presId="urn:microsoft.com/office/officeart/2005/8/layout/list1"/>
    <dgm:cxn modelId="{3AF394EF-2E3B-4027-8E40-DDBBA47114A9}" type="presParOf" srcId="{BF4899B1-C332-4A01-A8B6-F6777490B6AA}" destId="{E7A14BCE-8AE2-4A17-A102-87A506E897A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1113B3-9528-4B0C-9488-87D65B72080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PE"/>
        </a:p>
      </dgm:t>
    </dgm:pt>
    <dgm:pt modelId="{BE441869-ADBB-42F5-9C79-0F2B033423D7}">
      <dgm:prSet phldrT="[Texto]"/>
      <dgm:spPr/>
      <dgm:t>
        <a:bodyPr/>
        <a:lstStyle/>
        <a:p>
          <a:r>
            <a:rPr lang="es-CO" dirty="0"/>
            <a:t>Paso 4: </a:t>
          </a:r>
          <a:endParaRPr lang="es-PE" b="1" dirty="0">
            <a:solidFill>
              <a:srgbClr val="7030A0"/>
            </a:solidFill>
          </a:endParaRPr>
        </a:p>
      </dgm:t>
    </dgm:pt>
    <dgm:pt modelId="{98013C26-775E-4161-9059-CDE4F3B80C20}" type="parTrans" cxnId="{02994D2A-AF49-4E5A-BB23-95A214F4C265}">
      <dgm:prSet/>
      <dgm:spPr/>
      <dgm:t>
        <a:bodyPr/>
        <a:lstStyle/>
        <a:p>
          <a:endParaRPr lang="es-PE"/>
        </a:p>
      </dgm:t>
    </dgm:pt>
    <dgm:pt modelId="{0C5F50CE-87E5-4E52-92D0-B4C4D1B46DBD}" type="sibTrans" cxnId="{02994D2A-AF49-4E5A-BB23-95A214F4C265}">
      <dgm:prSet/>
      <dgm:spPr/>
      <dgm:t>
        <a:bodyPr/>
        <a:lstStyle/>
        <a:p>
          <a:endParaRPr lang="es-PE"/>
        </a:p>
      </dgm:t>
    </dgm:pt>
    <dgm:pt modelId="{EE6E109E-846B-4DA4-BEB4-2B89F978F8AE}">
      <dgm:prSet phldrT="[Texto]" custT="1"/>
      <dgm:spPr/>
      <dgm:t>
        <a:bodyPr/>
        <a:lstStyle/>
        <a:p>
          <a:pPr algn="just"/>
          <a:r>
            <a:rPr lang="es-CO" sz="1800" dirty="0"/>
            <a:t>Analizar la información y estadísticas obtenidas. En esta paso se reúne el equipo de planeación de la obra y se determinan las estrategias para reducir las pérdidas en las actividades de construcción.</a:t>
          </a:r>
          <a:endParaRPr lang="es-PE" sz="1800" b="0" dirty="0">
            <a:solidFill>
              <a:srgbClr val="00B0F0"/>
            </a:solidFill>
          </a:endParaRPr>
        </a:p>
      </dgm:t>
    </dgm:pt>
    <dgm:pt modelId="{4608DC12-00E4-4D39-9AE9-7566E744817C}" type="parTrans" cxnId="{3AA12C73-04E6-4134-A5BB-45992DDF250E}">
      <dgm:prSet/>
      <dgm:spPr/>
      <dgm:t>
        <a:bodyPr/>
        <a:lstStyle/>
        <a:p>
          <a:endParaRPr lang="es-PE"/>
        </a:p>
      </dgm:t>
    </dgm:pt>
    <dgm:pt modelId="{DEACB2B8-6834-4404-B7A5-48BA0D2E18D8}" type="sibTrans" cxnId="{3AA12C73-04E6-4134-A5BB-45992DDF250E}">
      <dgm:prSet/>
      <dgm:spPr/>
      <dgm:t>
        <a:bodyPr/>
        <a:lstStyle/>
        <a:p>
          <a:endParaRPr lang="es-PE"/>
        </a:p>
      </dgm:t>
    </dgm:pt>
    <dgm:pt modelId="{683DEBDF-FD71-44CB-B27F-4EBA0133268D}">
      <dgm:prSet/>
      <dgm:spPr/>
      <dgm:t>
        <a:bodyPr/>
        <a:lstStyle/>
        <a:p>
          <a:r>
            <a:rPr lang="es-PE" dirty="0"/>
            <a:t>Paso 5:</a:t>
          </a:r>
          <a:endParaRPr lang="es-PE" b="1" dirty="0"/>
        </a:p>
      </dgm:t>
    </dgm:pt>
    <dgm:pt modelId="{21C723DD-B6F3-47E3-BA7E-3FEAC09FF47C}" type="parTrans" cxnId="{E9438DDA-3C3D-44FC-BA4E-5A15546E1B08}">
      <dgm:prSet/>
      <dgm:spPr/>
      <dgm:t>
        <a:bodyPr/>
        <a:lstStyle/>
        <a:p>
          <a:endParaRPr lang="es-PE"/>
        </a:p>
      </dgm:t>
    </dgm:pt>
    <dgm:pt modelId="{82D510A1-9234-430F-826E-1B51FFF23345}" type="sibTrans" cxnId="{E9438DDA-3C3D-44FC-BA4E-5A15546E1B08}">
      <dgm:prSet/>
      <dgm:spPr/>
      <dgm:t>
        <a:bodyPr/>
        <a:lstStyle/>
        <a:p>
          <a:endParaRPr lang="es-PE"/>
        </a:p>
      </dgm:t>
    </dgm:pt>
    <dgm:pt modelId="{5B4E70C9-27D0-4CA0-8348-11C30C4CEB30}">
      <dgm:prSet custT="1"/>
      <dgm:spPr/>
      <dgm:t>
        <a:bodyPr/>
        <a:lstStyle/>
        <a:p>
          <a:pPr algn="just"/>
          <a:r>
            <a:rPr lang="es-PE" sz="1800" dirty="0"/>
            <a:t>Las estrategias que se determinaron en el paso anterior se aplican directamente en la obra. Una vez aplicadas las mejoras se debe realizar de nuevo mediciones para establecer la efectividad de las estrategias. </a:t>
          </a:r>
        </a:p>
      </dgm:t>
    </dgm:pt>
    <dgm:pt modelId="{408BB91A-5B81-49D5-A6BB-2148B1B8855C}" type="parTrans" cxnId="{8315AC35-8D02-476D-9FB5-84F00BF600F5}">
      <dgm:prSet/>
      <dgm:spPr/>
      <dgm:t>
        <a:bodyPr/>
        <a:lstStyle/>
        <a:p>
          <a:endParaRPr lang="es-PE"/>
        </a:p>
      </dgm:t>
    </dgm:pt>
    <dgm:pt modelId="{FEA37A2E-E08D-41D7-9EED-AA9BE8BF5643}" type="sibTrans" cxnId="{8315AC35-8D02-476D-9FB5-84F00BF600F5}">
      <dgm:prSet/>
      <dgm:spPr/>
      <dgm:t>
        <a:bodyPr/>
        <a:lstStyle/>
        <a:p>
          <a:endParaRPr lang="es-PE"/>
        </a:p>
      </dgm:t>
    </dgm:pt>
    <dgm:pt modelId="{BF4899B1-C332-4A01-A8B6-F6777490B6AA}" type="pres">
      <dgm:prSet presAssocID="{8B1113B3-9528-4B0C-9488-87D65B72080F}" presName="linear" presStyleCnt="0">
        <dgm:presLayoutVars>
          <dgm:dir/>
          <dgm:animLvl val="lvl"/>
          <dgm:resizeHandles val="exact"/>
        </dgm:presLayoutVars>
      </dgm:prSet>
      <dgm:spPr/>
    </dgm:pt>
    <dgm:pt modelId="{F68A3943-6CAC-4F98-8CEF-4DC43B87DC17}" type="pres">
      <dgm:prSet presAssocID="{BE441869-ADBB-42F5-9C79-0F2B033423D7}" presName="parentLin" presStyleCnt="0"/>
      <dgm:spPr/>
    </dgm:pt>
    <dgm:pt modelId="{1D1C4BC4-B102-457C-85D0-3D4A237D17F5}" type="pres">
      <dgm:prSet presAssocID="{BE441869-ADBB-42F5-9C79-0F2B033423D7}" presName="parentLeftMargin" presStyleLbl="node1" presStyleIdx="0" presStyleCnt="2"/>
      <dgm:spPr/>
    </dgm:pt>
    <dgm:pt modelId="{819733A2-C1AE-425D-8113-246DE2ABBAF6}" type="pres">
      <dgm:prSet presAssocID="{BE441869-ADBB-42F5-9C79-0F2B033423D7}" presName="parentText" presStyleLbl="node1" presStyleIdx="0" presStyleCnt="2">
        <dgm:presLayoutVars>
          <dgm:chMax val="0"/>
          <dgm:bulletEnabled val="1"/>
        </dgm:presLayoutVars>
      </dgm:prSet>
      <dgm:spPr/>
    </dgm:pt>
    <dgm:pt modelId="{3E396EC9-95F6-4295-B518-EA6A50436CDB}" type="pres">
      <dgm:prSet presAssocID="{BE441869-ADBB-42F5-9C79-0F2B033423D7}" presName="negativeSpace" presStyleCnt="0"/>
      <dgm:spPr/>
    </dgm:pt>
    <dgm:pt modelId="{ADF5E1FD-E796-4FD3-9E35-440ED43AC589}" type="pres">
      <dgm:prSet presAssocID="{BE441869-ADBB-42F5-9C79-0F2B033423D7}" presName="childText" presStyleLbl="conFgAcc1" presStyleIdx="0" presStyleCnt="2" custScaleY="99385">
        <dgm:presLayoutVars>
          <dgm:bulletEnabled val="1"/>
        </dgm:presLayoutVars>
      </dgm:prSet>
      <dgm:spPr/>
    </dgm:pt>
    <dgm:pt modelId="{D3A1060A-4814-469A-A46D-8C3D389CEBBF}" type="pres">
      <dgm:prSet presAssocID="{0C5F50CE-87E5-4E52-92D0-B4C4D1B46DBD}" presName="spaceBetweenRectangles" presStyleCnt="0"/>
      <dgm:spPr/>
    </dgm:pt>
    <dgm:pt modelId="{463C26B9-8366-4F33-9E2B-A9E0F6B4040F}" type="pres">
      <dgm:prSet presAssocID="{683DEBDF-FD71-44CB-B27F-4EBA0133268D}" presName="parentLin" presStyleCnt="0"/>
      <dgm:spPr/>
    </dgm:pt>
    <dgm:pt modelId="{6BF0BA45-5D06-486A-A1E5-C411782B940E}" type="pres">
      <dgm:prSet presAssocID="{683DEBDF-FD71-44CB-B27F-4EBA0133268D}" presName="parentLeftMargin" presStyleLbl="node1" presStyleIdx="0" presStyleCnt="2"/>
      <dgm:spPr/>
    </dgm:pt>
    <dgm:pt modelId="{98BCCF93-44B1-4774-AAD3-F106E6FBC84E}" type="pres">
      <dgm:prSet presAssocID="{683DEBDF-FD71-44CB-B27F-4EBA0133268D}" presName="parentText" presStyleLbl="node1" presStyleIdx="1" presStyleCnt="2">
        <dgm:presLayoutVars>
          <dgm:chMax val="0"/>
          <dgm:bulletEnabled val="1"/>
        </dgm:presLayoutVars>
      </dgm:prSet>
      <dgm:spPr/>
    </dgm:pt>
    <dgm:pt modelId="{BCCB5D60-001F-406A-A4C8-EF4821987BE3}" type="pres">
      <dgm:prSet presAssocID="{683DEBDF-FD71-44CB-B27F-4EBA0133268D}" presName="negativeSpace" presStyleCnt="0"/>
      <dgm:spPr/>
    </dgm:pt>
    <dgm:pt modelId="{CA0400F4-B5AA-4D34-82EF-DF32162167E1}" type="pres">
      <dgm:prSet presAssocID="{683DEBDF-FD71-44CB-B27F-4EBA0133268D}" presName="childText" presStyleLbl="conFgAcc1" presStyleIdx="1" presStyleCnt="2">
        <dgm:presLayoutVars>
          <dgm:bulletEnabled val="1"/>
        </dgm:presLayoutVars>
      </dgm:prSet>
      <dgm:spPr/>
    </dgm:pt>
  </dgm:ptLst>
  <dgm:cxnLst>
    <dgm:cxn modelId="{C426E61E-0906-481B-AFA8-6C180829A971}" type="presOf" srcId="{EE6E109E-846B-4DA4-BEB4-2B89F978F8AE}" destId="{ADF5E1FD-E796-4FD3-9E35-440ED43AC589}" srcOrd="0" destOrd="0" presId="urn:microsoft.com/office/officeart/2005/8/layout/list1"/>
    <dgm:cxn modelId="{02994D2A-AF49-4E5A-BB23-95A214F4C265}" srcId="{8B1113B3-9528-4B0C-9488-87D65B72080F}" destId="{BE441869-ADBB-42F5-9C79-0F2B033423D7}" srcOrd="0" destOrd="0" parTransId="{98013C26-775E-4161-9059-CDE4F3B80C20}" sibTransId="{0C5F50CE-87E5-4E52-92D0-B4C4D1B46DBD}"/>
    <dgm:cxn modelId="{8315AC35-8D02-476D-9FB5-84F00BF600F5}" srcId="{683DEBDF-FD71-44CB-B27F-4EBA0133268D}" destId="{5B4E70C9-27D0-4CA0-8348-11C30C4CEB30}" srcOrd="0" destOrd="0" parTransId="{408BB91A-5B81-49D5-A6BB-2148B1B8855C}" sibTransId="{FEA37A2E-E08D-41D7-9EED-AA9BE8BF5643}"/>
    <dgm:cxn modelId="{E7B8FE5F-97C1-4B4D-8477-5E8B2D72E585}" type="presOf" srcId="{8B1113B3-9528-4B0C-9488-87D65B72080F}" destId="{BF4899B1-C332-4A01-A8B6-F6777490B6AA}" srcOrd="0" destOrd="0" presId="urn:microsoft.com/office/officeart/2005/8/layout/list1"/>
    <dgm:cxn modelId="{3AA12C73-04E6-4134-A5BB-45992DDF250E}" srcId="{BE441869-ADBB-42F5-9C79-0F2B033423D7}" destId="{EE6E109E-846B-4DA4-BEB4-2B89F978F8AE}" srcOrd="0" destOrd="0" parTransId="{4608DC12-00E4-4D39-9AE9-7566E744817C}" sibTransId="{DEACB2B8-6834-4404-B7A5-48BA0D2E18D8}"/>
    <dgm:cxn modelId="{E1AC219C-80AD-4753-86FA-7B466E0F3B49}" type="presOf" srcId="{5B4E70C9-27D0-4CA0-8348-11C30C4CEB30}" destId="{CA0400F4-B5AA-4D34-82EF-DF32162167E1}" srcOrd="0" destOrd="0" presId="urn:microsoft.com/office/officeart/2005/8/layout/list1"/>
    <dgm:cxn modelId="{0FF0A19C-65B4-4BA1-9843-CF8B58F765EE}" type="presOf" srcId="{BE441869-ADBB-42F5-9C79-0F2B033423D7}" destId="{819733A2-C1AE-425D-8113-246DE2ABBAF6}" srcOrd="1" destOrd="0" presId="urn:microsoft.com/office/officeart/2005/8/layout/list1"/>
    <dgm:cxn modelId="{598237CB-715D-4029-9EC1-ED69E14A02CF}" type="presOf" srcId="{683DEBDF-FD71-44CB-B27F-4EBA0133268D}" destId="{98BCCF93-44B1-4774-AAD3-F106E6FBC84E}" srcOrd="1" destOrd="0" presId="urn:microsoft.com/office/officeart/2005/8/layout/list1"/>
    <dgm:cxn modelId="{D9F661D8-8556-454F-847D-3508E3DE5E24}" type="presOf" srcId="{BE441869-ADBB-42F5-9C79-0F2B033423D7}" destId="{1D1C4BC4-B102-457C-85D0-3D4A237D17F5}" srcOrd="0" destOrd="0" presId="urn:microsoft.com/office/officeart/2005/8/layout/list1"/>
    <dgm:cxn modelId="{E9438DDA-3C3D-44FC-BA4E-5A15546E1B08}" srcId="{8B1113B3-9528-4B0C-9488-87D65B72080F}" destId="{683DEBDF-FD71-44CB-B27F-4EBA0133268D}" srcOrd="1" destOrd="0" parTransId="{21C723DD-B6F3-47E3-BA7E-3FEAC09FF47C}" sibTransId="{82D510A1-9234-430F-826E-1B51FFF23345}"/>
    <dgm:cxn modelId="{22C876F1-C366-4AEC-90AE-7946A1683AB5}" type="presOf" srcId="{683DEBDF-FD71-44CB-B27F-4EBA0133268D}" destId="{6BF0BA45-5D06-486A-A1E5-C411782B940E}" srcOrd="0" destOrd="0" presId="urn:microsoft.com/office/officeart/2005/8/layout/list1"/>
    <dgm:cxn modelId="{1E5BC1C8-98C4-484A-AA91-E9B7801E5499}" type="presParOf" srcId="{BF4899B1-C332-4A01-A8B6-F6777490B6AA}" destId="{F68A3943-6CAC-4F98-8CEF-4DC43B87DC17}" srcOrd="0" destOrd="0" presId="urn:microsoft.com/office/officeart/2005/8/layout/list1"/>
    <dgm:cxn modelId="{736F712E-9FA9-4595-BE02-966672A729D8}" type="presParOf" srcId="{F68A3943-6CAC-4F98-8CEF-4DC43B87DC17}" destId="{1D1C4BC4-B102-457C-85D0-3D4A237D17F5}" srcOrd="0" destOrd="0" presId="urn:microsoft.com/office/officeart/2005/8/layout/list1"/>
    <dgm:cxn modelId="{756A0784-64E5-4078-B3D1-D61AD883E9D3}" type="presParOf" srcId="{F68A3943-6CAC-4F98-8CEF-4DC43B87DC17}" destId="{819733A2-C1AE-425D-8113-246DE2ABBAF6}" srcOrd="1" destOrd="0" presId="urn:microsoft.com/office/officeart/2005/8/layout/list1"/>
    <dgm:cxn modelId="{F23F0520-452F-4C47-889D-9EF3D6A1C51B}" type="presParOf" srcId="{BF4899B1-C332-4A01-A8B6-F6777490B6AA}" destId="{3E396EC9-95F6-4295-B518-EA6A50436CDB}" srcOrd="1" destOrd="0" presId="urn:microsoft.com/office/officeart/2005/8/layout/list1"/>
    <dgm:cxn modelId="{A3811754-8F94-474D-9CC6-28566469F0D9}" type="presParOf" srcId="{BF4899B1-C332-4A01-A8B6-F6777490B6AA}" destId="{ADF5E1FD-E796-4FD3-9E35-440ED43AC589}" srcOrd="2" destOrd="0" presId="urn:microsoft.com/office/officeart/2005/8/layout/list1"/>
    <dgm:cxn modelId="{404474F2-117C-4E2E-BADB-5712FFB83497}" type="presParOf" srcId="{BF4899B1-C332-4A01-A8B6-F6777490B6AA}" destId="{D3A1060A-4814-469A-A46D-8C3D389CEBBF}" srcOrd="3" destOrd="0" presId="urn:microsoft.com/office/officeart/2005/8/layout/list1"/>
    <dgm:cxn modelId="{B4B127EB-1B82-47DC-82C8-07CC9A10217C}" type="presParOf" srcId="{BF4899B1-C332-4A01-A8B6-F6777490B6AA}" destId="{463C26B9-8366-4F33-9E2B-A9E0F6B4040F}" srcOrd="4" destOrd="0" presId="urn:microsoft.com/office/officeart/2005/8/layout/list1"/>
    <dgm:cxn modelId="{7B5285BC-9976-4FC8-BAA8-AB280802E145}" type="presParOf" srcId="{463C26B9-8366-4F33-9E2B-A9E0F6B4040F}" destId="{6BF0BA45-5D06-486A-A1E5-C411782B940E}" srcOrd="0" destOrd="0" presId="urn:microsoft.com/office/officeart/2005/8/layout/list1"/>
    <dgm:cxn modelId="{43F37DEA-DE52-4C33-8AEF-9FBBB763E5A5}" type="presParOf" srcId="{463C26B9-8366-4F33-9E2B-A9E0F6B4040F}" destId="{98BCCF93-44B1-4774-AAD3-F106E6FBC84E}" srcOrd="1" destOrd="0" presId="urn:microsoft.com/office/officeart/2005/8/layout/list1"/>
    <dgm:cxn modelId="{ECABA48E-ED40-4E91-AB18-89D640241FBE}" type="presParOf" srcId="{BF4899B1-C332-4A01-A8B6-F6777490B6AA}" destId="{BCCB5D60-001F-406A-A4C8-EF4821987BE3}" srcOrd="5" destOrd="0" presId="urn:microsoft.com/office/officeart/2005/8/layout/list1"/>
    <dgm:cxn modelId="{A7DC5CD8-1B81-4093-B5AD-97373B826984}" type="presParOf" srcId="{BF4899B1-C332-4A01-A8B6-F6777490B6AA}" destId="{CA0400F4-B5AA-4D34-82EF-DF32162167E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6CEBDB-3598-40D2-9335-70D2C29F075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PE"/>
        </a:p>
      </dgm:t>
    </dgm:pt>
    <dgm:pt modelId="{7A2694FE-6288-4A93-B878-24F2EA12C959}">
      <dgm:prSet phldrT="[Texto]" custT="1"/>
      <dgm:spPr/>
      <dgm:t>
        <a:bodyPr/>
        <a:lstStyle/>
        <a:p>
          <a:pPr algn="just"/>
          <a:r>
            <a:rPr lang="es-CO" sz="2000" b="1" dirty="0"/>
            <a:t>Se puede identificar los tres tiempos característicos de toda actividad de construcción:</a:t>
          </a:r>
          <a:endParaRPr lang="es-PE" sz="2000" dirty="0"/>
        </a:p>
      </dgm:t>
    </dgm:pt>
    <dgm:pt modelId="{E2635C3F-D084-4181-AF13-543EE5F6E52D}" type="parTrans" cxnId="{9A1D9904-953C-4CF6-AC83-F351AF54DD03}">
      <dgm:prSet/>
      <dgm:spPr/>
      <dgm:t>
        <a:bodyPr/>
        <a:lstStyle/>
        <a:p>
          <a:endParaRPr lang="es-PE"/>
        </a:p>
      </dgm:t>
    </dgm:pt>
    <dgm:pt modelId="{240B7B59-E071-42F2-BD5E-E87CC02393E1}" type="sibTrans" cxnId="{9A1D9904-953C-4CF6-AC83-F351AF54DD03}">
      <dgm:prSet/>
      <dgm:spPr/>
      <dgm:t>
        <a:bodyPr/>
        <a:lstStyle/>
        <a:p>
          <a:endParaRPr lang="es-PE"/>
        </a:p>
      </dgm:t>
    </dgm:pt>
    <dgm:pt modelId="{B6829424-C224-48ED-BC6B-1D1B158969AA}">
      <dgm:prSet phldrT="[Texto]" custT="1"/>
      <dgm:spPr/>
      <dgm:t>
        <a:bodyPr/>
        <a:lstStyle/>
        <a:p>
          <a:pPr algn="just"/>
          <a:r>
            <a:rPr lang="es-CO" sz="1600" dirty="0"/>
            <a:t>Tiempos productivos (aquellos que le agregan valor a la actividad)</a:t>
          </a:r>
          <a:endParaRPr lang="es-PE" sz="1600" dirty="0"/>
        </a:p>
      </dgm:t>
    </dgm:pt>
    <dgm:pt modelId="{0CCC0DEA-D02D-4C59-A748-23FA67E554EA}" type="parTrans" cxnId="{DF87E822-DF02-4C4C-B3FB-8CB94DC920E4}">
      <dgm:prSet/>
      <dgm:spPr/>
      <dgm:t>
        <a:bodyPr/>
        <a:lstStyle/>
        <a:p>
          <a:endParaRPr lang="es-PE"/>
        </a:p>
      </dgm:t>
    </dgm:pt>
    <dgm:pt modelId="{1BC6E7CC-2D1A-4A3A-B1C9-0168C618E67B}" type="sibTrans" cxnId="{DF87E822-DF02-4C4C-B3FB-8CB94DC920E4}">
      <dgm:prSet/>
      <dgm:spPr/>
      <dgm:t>
        <a:bodyPr/>
        <a:lstStyle/>
        <a:p>
          <a:endParaRPr lang="es-PE"/>
        </a:p>
      </dgm:t>
    </dgm:pt>
    <dgm:pt modelId="{753F169E-18AE-4B48-9C9D-A467946AED28}">
      <dgm:prSet phldrT="[Texto]" custT="1"/>
      <dgm:spPr/>
      <dgm:t>
        <a:bodyPr/>
        <a:lstStyle/>
        <a:p>
          <a:r>
            <a:rPr lang="es-CO" sz="2000" b="1" dirty="0"/>
            <a:t>La prueba debe realizarse de la siguiente forma</a:t>
          </a:r>
          <a:r>
            <a:rPr lang="es-CO" sz="2500" b="1" dirty="0"/>
            <a:t>:</a:t>
          </a:r>
          <a:endParaRPr lang="es-PE" sz="2500" dirty="0"/>
        </a:p>
      </dgm:t>
    </dgm:pt>
    <dgm:pt modelId="{8D0AB241-D818-45A9-98FC-8D79D4586148}" type="parTrans" cxnId="{2D313F34-1B67-45CB-8818-10D68B62D272}">
      <dgm:prSet/>
      <dgm:spPr/>
      <dgm:t>
        <a:bodyPr/>
        <a:lstStyle/>
        <a:p>
          <a:endParaRPr lang="es-PE"/>
        </a:p>
      </dgm:t>
    </dgm:pt>
    <dgm:pt modelId="{8EC09256-6EC7-4CBE-9F24-2605223CDDBF}" type="sibTrans" cxnId="{2D313F34-1B67-45CB-8818-10D68B62D272}">
      <dgm:prSet/>
      <dgm:spPr/>
      <dgm:t>
        <a:bodyPr/>
        <a:lstStyle/>
        <a:p>
          <a:endParaRPr lang="es-PE"/>
        </a:p>
      </dgm:t>
    </dgm:pt>
    <dgm:pt modelId="{68A15E2A-2B1F-4271-B35D-2F6907E484FF}">
      <dgm:prSet phldrT="[Texto]" custT="1"/>
      <dgm:spPr/>
      <dgm:t>
        <a:bodyPr/>
        <a:lstStyle/>
        <a:p>
          <a:pPr algn="just"/>
          <a:r>
            <a:rPr lang="es-CO" sz="1600" dirty="0"/>
            <a:t>El objetivo de la prueba es tomar durante 5 minutos el tiempo dedicado por un trabajador a actividades productivas, contributivas o no contributivas (pérdidas). </a:t>
          </a:r>
          <a:endParaRPr lang="es-PE" sz="1600" dirty="0"/>
        </a:p>
      </dgm:t>
    </dgm:pt>
    <dgm:pt modelId="{D0F2FEF9-3AA9-4CA0-B30D-59711C234E82}" type="parTrans" cxnId="{56FBA984-6592-41D8-A22A-5267A91E2DE7}">
      <dgm:prSet/>
      <dgm:spPr/>
      <dgm:t>
        <a:bodyPr/>
        <a:lstStyle/>
        <a:p>
          <a:endParaRPr lang="es-PE"/>
        </a:p>
      </dgm:t>
    </dgm:pt>
    <dgm:pt modelId="{72D3E9BE-3C08-45FC-B4ED-C8F5D0769DAA}" type="sibTrans" cxnId="{56FBA984-6592-41D8-A22A-5267A91E2DE7}">
      <dgm:prSet/>
      <dgm:spPr/>
      <dgm:t>
        <a:bodyPr/>
        <a:lstStyle/>
        <a:p>
          <a:endParaRPr lang="es-PE"/>
        </a:p>
      </dgm:t>
    </dgm:pt>
    <dgm:pt modelId="{D5C5C12D-9E06-4AF3-880F-D788ED3CD8A5}">
      <dgm:prSet custT="1"/>
      <dgm:spPr/>
      <dgm:t>
        <a:bodyPr/>
        <a:lstStyle/>
        <a:p>
          <a:pPr algn="just"/>
          <a:r>
            <a:rPr lang="es-CO" sz="1600" dirty="0"/>
            <a:t>tiempos contributivos (contribuyen a que se agregue valor)</a:t>
          </a:r>
          <a:endParaRPr lang="es-PE" sz="1600" dirty="0"/>
        </a:p>
      </dgm:t>
    </dgm:pt>
    <dgm:pt modelId="{1B32BC13-FDFC-4C98-98A6-C9FE50AC7088}" type="parTrans" cxnId="{5D121298-8479-409E-9F19-4F54531E554E}">
      <dgm:prSet/>
      <dgm:spPr/>
      <dgm:t>
        <a:bodyPr/>
        <a:lstStyle/>
        <a:p>
          <a:endParaRPr lang="es-PE"/>
        </a:p>
      </dgm:t>
    </dgm:pt>
    <dgm:pt modelId="{5FC1E72C-90FF-4F5A-A474-B1C7E1C5F465}" type="sibTrans" cxnId="{5D121298-8479-409E-9F19-4F54531E554E}">
      <dgm:prSet/>
      <dgm:spPr/>
      <dgm:t>
        <a:bodyPr/>
        <a:lstStyle/>
        <a:p>
          <a:endParaRPr lang="es-PE"/>
        </a:p>
      </dgm:t>
    </dgm:pt>
    <dgm:pt modelId="{6D4FD690-409E-4EC1-907B-FAA8CFEE6774}">
      <dgm:prSet custT="1"/>
      <dgm:spPr/>
      <dgm:t>
        <a:bodyPr/>
        <a:lstStyle/>
        <a:p>
          <a:pPr algn="just"/>
          <a:r>
            <a:rPr lang="es-CO" sz="1600" dirty="0"/>
            <a:t>no contributivos (pérdidas).</a:t>
          </a:r>
          <a:endParaRPr lang="es-PE" sz="1600" dirty="0"/>
        </a:p>
      </dgm:t>
    </dgm:pt>
    <dgm:pt modelId="{41F94F94-0CA4-4370-975D-714BB58023C5}" type="parTrans" cxnId="{255351DC-2E8E-4D17-BB9F-7B955E072576}">
      <dgm:prSet/>
      <dgm:spPr/>
      <dgm:t>
        <a:bodyPr/>
        <a:lstStyle/>
        <a:p>
          <a:endParaRPr lang="es-PE"/>
        </a:p>
      </dgm:t>
    </dgm:pt>
    <dgm:pt modelId="{205E74C4-4262-4235-810C-EAD93D6F017C}" type="sibTrans" cxnId="{255351DC-2E8E-4D17-BB9F-7B955E072576}">
      <dgm:prSet/>
      <dgm:spPr/>
      <dgm:t>
        <a:bodyPr/>
        <a:lstStyle/>
        <a:p>
          <a:endParaRPr lang="es-PE"/>
        </a:p>
      </dgm:t>
    </dgm:pt>
    <dgm:pt modelId="{E1E1EC63-F066-47FF-89DD-532C4E9D44C5}">
      <dgm:prSet custT="1"/>
      <dgm:spPr/>
      <dgm:t>
        <a:bodyPr/>
        <a:lstStyle/>
        <a:p>
          <a:pPr algn="just"/>
          <a:r>
            <a:rPr lang="es-CO" sz="1600" dirty="0"/>
            <a:t>La persona que realiza la medición debe contar con un cronómetro y un formato para registrar la información</a:t>
          </a:r>
          <a:r>
            <a:rPr lang="es-CO" sz="1100" dirty="0"/>
            <a:t>.</a:t>
          </a:r>
          <a:endParaRPr lang="es-PE" sz="1100" b="0" dirty="0"/>
        </a:p>
      </dgm:t>
    </dgm:pt>
    <dgm:pt modelId="{28A9F5EF-C2EB-408B-97D1-94ABD043ED78}" type="parTrans" cxnId="{E8334482-E3C6-4927-A2FC-B12848F6322D}">
      <dgm:prSet/>
      <dgm:spPr/>
      <dgm:t>
        <a:bodyPr/>
        <a:lstStyle/>
        <a:p>
          <a:endParaRPr lang="es-PE"/>
        </a:p>
      </dgm:t>
    </dgm:pt>
    <dgm:pt modelId="{2585FD9C-FEEF-4D14-80D7-2DAA0D889AD9}" type="sibTrans" cxnId="{E8334482-E3C6-4927-A2FC-B12848F6322D}">
      <dgm:prSet/>
      <dgm:spPr/>
      <dgm:t>
        <a:bodyPr/>
        <a:lstStyle/>
        <a:p>
          <a:endParaRPr lang="es-PE"/>
        </a:p>
      </dgm:t>
    </dgm:pt>
    <dgm:pt modelId="{D973BE61-E795-45D5-AC92-9592CF3B3100}">
      <dgm:prSet custT="1"/>
      <dgm:spPr/>
      <dgm:t>
        <a:bodyPr/>
        <a:lstStyle/>
        <a:p>
          <a:pPr algn="just"/>
          <a:r>
            <a:rPr lang="es-CO" sz="1600" dirty="0"/>
            <a:t>La toma de la medición debe realizarse de forma aleatoria. Toda la información de la prueba debe registrarse en un formato como el que muestra la Fig. 2</a:t>
          </a:r>
          <a:endParaRPr lang="es-PE" sz="1600" b="1" dirty="0"/>
        </a:p>
      </dgm:t>
    </dgm:pt>
    <dgm:pt modelId="{4867D312-842E-4321-AFD5-ED43E934EF59}" type="parTrans" cxnId="{84E157EE-AF41-4ADC-9008-3AAB0B84216D}">
      <dgm:prSet/>
      <dgm:spPr/>
      <dgm:t>
        <a:bodyPr/>
        <a:lstStyle/>
        <a:p>
          <a:endParaRPr lang="es-PE"/>
        </a:p>
      </dgm:t>
    </dgm:pt>
    <dgm:pt modelId="{828EC81E-57A3-413B-8C85-FBF057BA4690}" type="sibTrans" cxnId="{84E157EE-AF41-4ADC-9008-3AAB0B84216D}">
      <dgm:prSet/>
      <dgm:spPr/>
      <dgm:t>
        <a:bodyPr/>
        <a:lstStyle/>
        <a:p>
          <a:endParaRPr lang="es-PE"/>
        </a:p>
      </dgm:t>
    </dgm:pt>
    <dgm:pt modelId="{98428D12-90EA-4229-AEB5-3517A026DF79}" type="pres">
      <dgm:prSet presAssocID="{506CEBDB-3598-40D2-9335-70D2C29F0755}" presName="diagram" presStyleCnt="0">
        <dgm:presLayoutVars>
          <dgm:chPref val="1"/>
          <dgm:dir/>
          <dgm:animOne val="branch"/>
          <dgm:animLvl val="lvl"/>
          <dgm:resizeHandles/>
        </dgm:presLayoutVars>
      </dgm:prSet>
      <dgm:spPr/>
    </dgm:pt>
    <dgm:pt modelId="{BF4D48DF-607C-446D-806D-0C1C1A653901}" type="pres">
      <dgm:prSet presAssocID="{7A2694FE-6288-4A93-B878-24F2EA12C959}" presName="root" presStyleCnt="0"/>
      <dgm:spPr/>
    </dgm:pt>
    <dgm:pt modelId="{068F0F7D-AE46-4F5A-8DAC-43BF7214AA20}" type="pres">
      <dgm:prSet presAssocID="{7A2694FE-6288-4A93-B878-24F2EA12C959}" presName="rootComposite" presStyleCnt="0"/>
      <dgm:spPr/>
    </dgm:pt>
    <dgm:pt modelId="{9D3C5C81-98EE-4D0B-B791-FD8DC430C746}" type="pres">
      <dgm:prSet presAssocID="{7A2694FE-6288-4A93-B878-24F2EA12C959}" presName="rootText" presStyleLbl="node1" presStyleIdx="0" presStyleCnt="2" custScaleX="144362"/>
      <dgm:spPr/>
    </dgm:pt>
    <dgm:pt modelId="{CE332B4B-952C-4223-9CC1-4BC291CBE679}" type="pres">
      <dgm:prSet presAssocID="{7A2694FE-6288-4A93-B878-24F2EA12C959}" presName="rootConnector" presStyleLbl="node1" presStyleIdx="0" presStyleCnt="2"/>
      <dgm:spPr/>
    </dgm:pt>
    <dgm:pt modelId="{5A318A7B-8862-4832-B5AC-EA7AD81B728E}" type="pres">
      <dgm:prSet presAssocID="{7A2694FE-6288-4A93-B878-24F2EA12C959}" presName="childShape" presStyleCnt="0"/>
      <dgm:spPr/>
    </dgm:pt>
    <dgm:pt modelId="{13E7D089-39CD-419D-9C4F-5B142A041BDB}" type="pres">
      <dgm:prSet presAssocID="{0CCC0DEA-D02D-4C59-A748-23FA67E554EA}" presName="Name13" presStyleLbl="parChTrans1D2" presStyleIdx="0" presStyleCnt="6"/>
      <dgm:spPr/>
    </dgm:pt>
    <dgm:pt modelId="{FDADF8EA-E741-4C68-8960-11D7C9FDF005}" type="pres">
      <dgm:prSet presAssocID="{B6829424-C224-48ED-BC6B-1D1B158969AA}" presName="childText" presStyleLbl="bgAcc1" presStyleIdx="0" presStyleCnt="6" custScaleX="139836" custScaleY="69715">
        <dgm:presLayoutVars>
          <dgm:bulletEnabled val="1"/>
        </dgm:presLayoutVars>
      </dgm:prSet>
      <dgm:spPr/>
    </dgm:pt>
    <dgm:pt modelId="{A77DC3C8-AA2F-40AD-B5E8-E389752BC97A}" type="pres">
      <dgm:prSet presAssocID="{1B32BC13-FDFC-4C98-98A6-C9FE50AC7088}" presName="Name13" presStyleLbl="parChTrans1D2" presStyleIdx="1" presStyleCnt="6"/>
      <dgm:spPr/>
    </dgm:pt>
    <dgm:pt modelId="{7228D4A1-82AE-476B-9FD8-E1E0D04EF4B2}" type="pres">
      <dgm:prSet presAssocID="{D5C5C12D-9E06-4AF3-880F-D788ED3CD8A5}" presName="childText" presStyleLbl="bgAcc1" presStyleIdx="1" presStyleCnt="6" custScaleX="146278" custScaleY="77982">
        <dgm:presLayoutVars>
          <dgm:bulletEnabled val="1"/>
        </dgm:presLayoutVars>
      </dgm:prSet>
      <dgm:spPr/>
    </dgm:pt>
    <dgm:pt modelId="{E73BC604-CB84-44AA-B13A-3B507E825C2B}" type="pres">
      <dgm:prSet presAssocID="{41F94F94-0CA4-4370-975D-714BB58023C5}" presName="Name13" presStyleLbl="parChTrans1D2" presStyleIdx="2" presStyleCnt="6"/>
      <dgm:spPr/>
    </dgm:pt>
    <dgm:pt modelId="{E8887D09-5358-44D6-91CB-667BDFDE6884}" type="pres">
      <dgm:prSet presAssocID="{6D4FD690-409E-4EC1-907B-FAA8CFEE6774}" presName="childText" presStyleLbl="bgAcc1" presStyleIdx="2" presStyleCnt="6" custScaleX="139896" custScaleY="50104">
        <dgm:presLayoutVars>
          <dgm:bulletEnabled val="1"/>
        </dgm:presLayoutVars>
      </dgm:prSet>
      <dgm:spPr/>
    </dgm:pt>
    <dgm:pt modelId="{1459A2E5-F50C-4E0A-B3D3-6A02B9F79F79}" type="pres">
      <dgm:prSet presAssocID="{753F169E-18AE-4B48-9C9D-A467946AED28}" presName="root" presStyleCnt="0"/>
      <dgm:spPr/>
    </dgm:pt>
    <dgm:pt modelId="{6DAEB01F-F24C-43C3-9373-1D07425674F1}" type="pres">
      <dgm:prSet presAssocID="{753F169E-18AE-4B48-9C9D-A467946AED28}" presName="rootComposite" presStyleCnt="0"/>
      <dgm:spPr/>
    </dgm:pt>
    <dgm:pt modelId="{1F7DF2AA-6814-4C8D-B466-9E2E46AEBE5E}" type="pres">
      <dgm:prSet presAssocID="{753F169E-18AE-4B48-9C9D-A467946AED28}" presName="rootText" presStyleLbl="node1" presStyleIdx="1" presStyleCnt="2" custScaleX="137022"/>
      <dgm:spPr/>
    </dgm:pt>
    <dgm:pt modelId="{AB81B354-5B3C-4CE9-84C4-06CB8F2DB898}" type="pres">
      <dgm:prSet presAssocID="{753F169E-18AE-4B48-9C9D-A467946AED28}" presName="rootConnector" presStyleLbl="node1" presStyleIdx="1" presStyleCnt="2"/>
      <dgm:spPr/>
    </dgm:pt>
    <dgm:pt modelId="{F1ED7AE5-AAAB-44BE-9DC0-14D100FD5235}" type="pres">
      <dgm:prSet presAssocID="{753F169E-18AE-4B48-9C9D-A467946AED28}" presName="childShape" presStyleCnt="0"/>
      <dgm:spPr/>
    </dgm:pt>
    <dgm:pt modelId="{A67DF92E-F63C-4AB1-9A04-B3BF0E44EDF2}" type="pres">
      <dgm:prSet presAssocID="{D0F2FEF9-3AA9-4CA0-B30D-59711C234E82}" presName="Name13" presStyleLbl="parChTrans1D2" presStyleIdx="3" presStyleCnt="6"/>
      <dgm:spPr/>
    </dgm:pt>
    <dgm:pt modelId="{C335BA48-BBF9-4846-8C61-1A6647AF0732}" type="pres">
      <dgm:prSet presAssocID="{68A15E2A-2B1F-4271-B35D-2F6907E484FF}" presName="childText" presStyleLbl="bgAcc1" presStyleIdx="3" presStyleCnt="6" custScaleX="186897" custScaleY="81808">
        <dgm:presLayoutVars>
          <dgm:bulletEnabled val="1"/>
        </dgm:presLayoutVars>
      </dgm:prSet>
      <dgm:spPr/>
    </dgm:pt>
    <dgm:pt modelId="{17CE7C77-D894-445B-8683-DF56D7EDF145}" type="pres">
      <dgm:prSet presAssocID="{28A9F5EF-C2EB-408B-97D1-94ABD043ED78}" presName="Name13" presStyleLbl="parChTrans1D2" presStyleIdx="4" presStyleCnt="6"/>
      <dgm:spPr/>
    </dgm:pt>
    <dgm:pt modelId="{33ABC6F7-156E-408A-958C-5A87960FCE38}" type="pres">
      <dgm:prSet presAssocID="{E1E1EC63-F066-47FF-89DD-532C4E9D44C5}" presName="childText" presStyleLbl="bgAcc1" presStyleIdx="4" presStyleCnt="6" custScaleX="186897" custScaleY="65328">
        <dgm:presLayoutVars>
          <dgm:bulletEnabled val="1"/>
        </dgm:presLayoutVars>
      </dgm:prSet>
      <dgm:spPr/>
    </dgm:pt>
    <dgm:pt modelId="{F7CA2243-4C06-4FF2-9DB8-ED388D457EB8}" type="pres">
      <dgm:prSet presAssocID="{4867D312-842E-4321-AFD5-ED43E934EF59}" presName="Name13" presStyleLbl="parChTrans1D2" presStyleIdx="5" presStyleCnt="6"/>
      <dgm:spPr/>
    </dgm:pt>
    <dgm:pt modelId="{F29C1AAC-B1A7-4F01-997F-9F472D7356B0}" type="pres">
      <dgm:prSet presAssocID="{D973BE61-E795-45D5-AC92-9592CF3B3100}" presName="childText" presStyleLbl="bgAcc1" presStyleIdx="5" presStyleCnt="6" custScaleX="187243" custScaleY="74235">
        <dgm:presLayoutVars>
          <dgm:bulletEnabled val="1"/>
        </dgm:presLayoutVars>
      </dgm:prSet>
      <dgm:spPr/>
    </dgm:pt>
  </dgm:ptLst>
  <dgm:cxnLst>
    <dgm:cxn modelId="{9A1D9904-953C-4CF6-AC83-F351AF54DD03}" srcId="{506CEBDB-3598-40D2-9335-70D2C29F0755}" destId="{7A2694FE-6288-4A93-B878-24F2EA12C959}" srcOrd="0" destOrd="0" parTransId="{E2635C3F-D084-4181-AF13-543EE5F6E52D}" sibTransId="{240B7B59-E071-42F2-BD5E-E87CC02393E1}"/>
    <dgm:cxn modelId="{DF87E822-DF02-4C4C-B3FB-8CB94DC920E4}" srcId="{7A2694FE-6288-4A93-B878-24F2EA12C959}" destId="{B6829424-C224-48ED-BC6B-1D1B158969AA}" srcOrd="0" destOrd="0" parTransId="{0CCC0DEA-D02D-4C59-A748-23FA67E554EA}" sibTransId="{1BC6E7CC-2D1A-4A3A-B1C9-0168C618E67B}"/>
    <dgm:cxn modelId="{8E482C34-94A0-4798-8E3F-0909474519E0}" type="presOf" srcId="{E1E1EC63-F066-47FF-89DD-532C4E9D44C5}" destId="{33ABC6F7-156E-408A-958C-5A87960FCE38}" srcOrd="0" destOrd="0" presId="urn:microsoft.com/office/officeart/2005/8/layout/hierarchy3"/>
    <dgm:cxn modelId="{2D313F34-1B67-45CB-8818-10D68B62D272}" srcId="{506CEBDB-3598-40D2-9335-70D2C29F0755}" destId="{753F169E-18AE-4B48-9C9D-A467946AED28}" srcOrd="1" destOrd="0" parTransId="{8D0AB241-D818-45A9-98FC-8D79D4586148}" sibTransId="{8EC09256-6EC7-4CBE-9F24-2605223CDDBF}"/>
    <dgm:cxn modelId="{31E5BD64-9601-4EF4-B0CE-41F13E725AF0}" type="presOf" srcId="{28A9F5EF-C2EB-408B-97D1-94ABD043ED78}" destId="{17CE7C77-D894-445B-8683-DF56D7EDF145}" srcOrd="0" destOrd="0" presId="urn:microsoft.com/office/officeart/2005/8/layout/hierarchy3"/>
    <dgm:cxn modelId="{A375914B-3B26-4ADD-9672-99910FB1BC10}" type="presOf" srcId="{506CEBDB-3598-40D2-9335-70D2C29F0755}" destId="{98428D12-90EA-4229-AEB5-3517A026DF79}" srcOrd="0" destOrd="0" presId="urn:microsoft.com/office/officeart/2005/8/layout/hierarchy3"/>
    <dgm:cxn modelId="{9C0A576C-0F7D-4664-8C4F-A776CBDE35DD}" type="presOf" srcId="{753F169E-18AE-4B48-9C9D-A467946AED28}" destId="{1F7DF2AA-6814-4C8D-B466-9E2E46AEBE5E}" srcOrd="0" destOrd="0" presId="urn:microsoft.com/office/officeart/2005/8/layout/hierarchy3"/>
    <dgm:cxn modelId="{2EA76680-27A2-45F7-A7F5-07C11A510177}" type="presOf" srcId="{4867D312-842E-4321-AFD5-ED43E934EF59}" destId="{F7CA2243-4C06-4FF2-9DB8-ED388D457EB8}" srcOrd="0" destOrd="0" presId="urn:microsoft.com/office/officeart/2005/8/layout/hierarchy3"/>
    <dgm:cxn modelId="{475AEB80-812D-4398-A9E8-0A09C686B4DB}" type="presOf" srcId="{0CCC0DEA-D02D-4C59-A748-23FA67E554EA}" destId="{13E7D089-39CD-419D-9C4F-5B142A041BDB}" srcOrd="0" destOrd="0" presId="urn:microsoft.com/office/officeart/2005/8/layout/hierarchy3"/>
    <dgm:cxn modelId="{4055A581-3E79-4EDF-A79D-07C70A8755F2}" type="presOf" srcId="{D973BE61-E795-45D5-AC92-9592CF3B3100}" destId="{F29C1AAC-B1A7-4F01-997F-9F472D7356B0}" srcOrd="0" destOrd="0" presId="urn:microsoft.com/office/officeart/2005/8/layout/hierarchy3"/>
    <dgm:cxn modelId="{E8334482-E3C6-4927-A2FC-B12848F6322D}" srcId="{753F169E-18AE-4B48-9C9D-A467946AED28}" destId="{E1E1EC63-F066-47FF-89DD-532C4E9D44C5}" srcOrd="1" destOrd="0" parTransId="{28A9F5EF-C2EB-408B-97D1-94ABD043ED78}" sibTransId="{2585FD9C-FEEF-4D14-80D7-2DAA0D889AD9}"/>
    <dgm:cxn modelId="{56FBA984-6592-41D8-A22A-5267A91E2DE7}" srcId="{753F169E-18AE-4B48-9C9D-A467946AED28}" destId="{68A15E2A-2B1F-4271-B35D-2F6907E484FF}" srcOrd="0" destOrd="0" parTransId="{D0F2FEF9-3AA9-4CA0-B30D-59711C234E82}" sibTransId="{72D3E9BE-3C08-45FC-B4ED-C8F5D0769DAA}"/>
    <dgm:cxn modelId="{35AEB889-8648-463E-9D78-9A59632FD9AD}" type="presOf" srcId="{753F169E-18AE-4B48-9C9D-A467946AED28}" destId="{AB81B354-5B3C-4CE9-84C4-06CB8F2DB898}" srcOrd="1" destOrd="0" presId="urn:microsoft.com/office/officeart/2005/8/layout/hierarchy3"/>
    <dgm:cxn modelId="{F408E689-87AA-44FF-8CA9-89DF1D219C27}" type="presOf" srcId="{D0F2FEF9-3AA9-4CA0-B30D-59711C234E82}" destId="{A67DF92E-F63C-4AB1-9A04-B3BF0E44EDF2}" srcOrd="0" destOrd="0" presId="urn:microsoft.com/office/officeart/2005/8/layout/hierarchy3"/>
    <dgm:cxn modelId="{5C35068A-215C-4D2D-AB15-7D059A819D34}" type="presOf" srcId="{7A2694FE-6288-4A93-B878-24F2EA12C959}" destId="{9D3C5C81-98EE-4D0B-B791-FD8DC430C746}" srcOrd="0" destOrd="0" presId="urn:microsoft.com/office/officeart/2005/8/layout/hierarchy3"/>
    <dgm:cxn modelId="{5D121298-8479-409E-9F19-4F54531E554E}" srcId="{7A2694FE-6288-4A93-B878-24F2EA12C959}" destId="{D5C5C12D-9E06-4AF3-880F-D788ED3CD8A5}" srcOrd="1" destOrd="0" parTransId="{1B32BC13-FDFC-4C98-98A6-C9FE50AC7088}" sibTransId="{5FC1E72C-90FF-4F5A-A474-B1C7E1C5F465}"/>
    <dgm:cxn modelId="{387AFCA6-0D5F-4FCC-8650-D48BF30E3F01}" type="presOf" srcId="{68A15E2A-2B1F-4271-B35D-2F6907E484FF}" destId="{C335BA48-BBF9-4846-8C61-1A6647AF0732}" srcOrd="0" destOrd="0" presId="urn:microsoft.com/office/officeart/2005/8/layout/hierarchy3"/>
    <dgm:cxn modelId="{D892CBC1-93E3-442C-949F-148F9A8D1902}" type="presOf" srcId="{41F94F94-0CA4-4370-975D-714BB58023C5}" destId="{E73BC604-CB84-44AA-B13A-3B507E825C2B}" srcOrd="0" destOrd="0" presId="urn:microsoft.com/office/officeart/2005/8/layout/hierarchy3"/>
    <dgm:cxn modelId="{03B57FC5-CF61-4773-94C6-63E5EE30143A}" type="presOf" srcId="{D5C5C12D-9E06-4AF3-880F-D788ED3CD8A5}" destId="{7228D4A1-82AE-476B-9FD8-E1E0D04EF4B2}" srcOrd="0" destOrd="0" presId="urn:microsoft.com/office/officeart/2005/8/layout/hierarchy3"/>
    <dgm:cxn modelId="{4702C6CD-3B6C-4A43-BADB-A9957A24911C}" type="presOf" srcId="{7A2694FE-6288-4A93-B878-24F2EA12C959}" destId="{CE332B4B-952C-4223-9CC1-4BC291CBE679}" srcOrd="1" destOrd="0" presId="urn:microsoft.com/office/officeart/2005/8/layout/hierarchy3"/>
    <dgm:cxn modelId="{220D57D7-83A0-49E7-A349-CE99C7C49F1B}" type="presOf" srcId="{1B32BC13-FDFC-4C98-98A6-C9FE50AC7088}" destId="{A77DC3C8-AA2F-40AD-B5E8-E389752BC97A}" srcOrd="0" destOrd="0" presId="urn:microsoft.com/office/officeart/2005/8/layout/hierarchy3"/>
    <dgm:cxn modelId="{255351DC-2E8E-4D17-BB9F-7B955E072576}" srcId="{7A2694FE-6288-4A93-B878-24F2EA12C959}" destId="{6D4FD690-409E-4EC1-907B-FAA8CFEE6774}" srcOrd="2" destOrd="0" parTransId="{41F94F94-0CA4-4370-975D-714BB58023C5}" sibTransId="{205E74C4-4262-4235-810C-EAD93D6F017C}"/>
    <dgm:cxn modelId="{8590DFE5-4277-48F0-A5A9-2F0F24ECCD11}" type="presOf" srcId="{B6829424-C224-48ED-BC6B-1D1B158969AA}" destId="{FDADF8EA-E741-4C68-8960-11D7C9FDF005}" srcOrd="0" destOrd="0" presId="urn:microsoft.com/office/officeart/2005/8/layout/hierarchy3"/>
    <dgm:cxn modelId="{C39A70E6-4AEC-468F-8C5A-977CA256D305}" type="presOf" srcId="{6D4FD690-409E-4EC1-907B-FAA8CFEE6774}" destId="{E8887D09-5358-44D6-91CB-667BDFDE6884}" srcOrd="0" destOrd="0" presId="urn:microsoft.com/office/officeart/2005/8/layout/hierarchy3"/>
    <dgm:cxn modelId="{84E157EE-AF41-4ADC-9008-3AAB0B84216D}" srcId="{753F169E-18AE-4B48-9C9D-A467946AED28}" destId="{D973BE61-E795-45D5-AC92-9592CF3B3100}" srcOrd="2" destOrd="0" parTransId="{4867D312-842E-4321-AFD5-ED43E934EF59}" sibTransId="{828EC81E-57A3-413B-8C85-FBF057BA4690}"/>
    <dgm:cxn modelId="{96E5A3F2-CEC1-4956-8DA3-850CD7B6CB17}" type="presParOf" srcId="{98428D12-90EA-4229-AEB5-3517A026DF79}" destId="{BF4D48DF-607C-446D-806D-0C1C1A653901}" srcOrd="0" destOrd="0" presId="urn:microsoft.com/office/officeart/2005/8/layout/hierarchy3"/>
    <dgm:cxn modelId="{50A00DBE-949F-4207-9674-ED80D5EF5B8E}" type="presParOf" srcId="{BF4D48DF-607C-446D-806D-0C1C1A653901}" destId="{068F0F7D-AE46-4F5A-8DAC-43BF7214AA20}" srcOrd="0" destOrd="0" presId="urn:microsoft.com/office/officeart/2005/8/layout/hierarchy3"/>
    <dgm:cxn modelId="{E44CB7CE-889C-4887-B75B-8270CA2E9D78}" type="presParOf" srcId="{068F0F7D-AE46-4F5A-8DAC-43BF7214AA20}" destId="{9D3C5C81-98EE-4D0B-B791-FD8DC430C746}" srcOrd="0" destOrd="0" presId="urn:microsoft.com/office/officeart/2005/8/layout/hierarchy3"/>
    <dgm:cxn modelId="{02BB023B-6E68-4116-BE10-E676F6B3A5E3}" type="presParOf" srcId="{068F0F7D-AE46-4F5A-8DAC-43BF7214AA20}" destId="{CE332B4B-952C-4223-9CC1-4BC291CBE679}" srcOrd="1" destOrd="0" presId="urn:microsoft.com/office/officeart/2005/8/layout/hierarchy3"/>
    <dgm:cxn modelId="{926F6B33-9D5D-4171-8EC4-25FC44CA64F0}" type="presParOf" srcId="{BF4D48DF-607C-446D-806D-0C1C1A653901}" destId="{5A318A7B-8862-4832-B5AC-EA7AD81B728E}" srcOrd="1" destOrd="0" presId="urn:microsoft.com/office/officeart/2005/8/layout/hierarchy3"/>
    <dgm:cxn modelId="{C8C38E1F-7749-4136-A523-E0DAFEF52CF6}" type="presParOf" srcId="{5A318A7B-8862-4832-B5AC-EA7AD81B728E}" destId="{13E7D089-39CD-419D-9C4F-5B142A041BDB}" srcOrd="0" destOrd="0" presId="urn:microsoft.com/office/officeart/2005/8/layout/hierarchy3"/>
    <dgm:cxn modelId="{337AF04F-F473-4619-8D1F-8187E80A30B3}" type="presParOf" srcId="{5A318A7B-8862-4832-B5AC-EA7AD81B728E}" destId="{FDADF8EA-E741-4C68-8960-11D7C9FDF005}" srcOrd="1" destOrd="0" presId="urn:microsoft.com/office/officeart/2005/8/layout/hierarchy3"/>
    <dgm:cxn modelId="{1783BEF2-DDA3-4A6A-AC04-15ED12B98E43}" type="presParOf" srcId="{5A318A7B-8862-4832-B5AC-EA7AD81B728E}" destId="{A77DC3C8-AA2F-40AD-B5E8-E389752BC97A}" srcOrd="2" destOrd="0" presId="urn:microsoft.com/office/officeart/2005/8/layout/hierarchy3"/>
    <dgm:cxn modelId="{F30A2A7A-75BC-4643-8A96-F052EA205461}" type="presParOf" srcId="{5A318A7B-8862-4832-B5AC-EA7AD81B728E}" destId="{7228D4A1-82AE-476B-9FD8-E1E0D04EF4B2}" srcOrd="3" destOrd="0" presId="urn:microsoft.com/office/officeart/2005/8/layout/hierarchy3"/>
    <dgm:cxn modelId="{6582865C-2B3C-402A-89E7-7E9743099042}" type="presParOf" srcId="{5A318A7B-8862-4832-B5AC-EA7AD81B728E}" destId="{E73BC604-CB84-44AA-B13A-3B507E825C2B}" srcOrd="4" destOrd="0" presId="urn:microsoft.com/office/officeart/2005/8/layout/hierarchy3"/>
    <dgm:cxn modelId="{DC9B958A-B369-4C8D-A67D-608F506417B6}" type="presParOf" srcId="{5A318A7B-8862-4832-B5AC-EA7AD81B728E}" destId="{E8887D09-5358-44D6-91CB-667BDFDE6884}" srcOrd="5" destOrd="0" presId="urn:microsoft.com/office/officeart/2005/8/layout/hierarchy3"/>
    <dgm:cxn modelId="{9E3396FE-70FE-424D-8BFE-E8CD7BBEB643}" type="presParOf" srcId="{98428D12-90EA-4229-AEB5-3517A026DF79}" destId="{1459A2E5-F50C-4E0A-B3D3-6A02B9F79F79}" srcOrd="1" destOrd="0" presId="urn:microsoft.com/office/officeart/2005/8/layout/hierarchy3"/>
    <dgm:cxn modelId="{4A23D032-BD55-4F24-A061-4FB12F288F44}" type="presParOf" srcId="{1459A2E5-F50C-4E0A-B3D3-6A02B9F79F79}" destId="{6DAEB01F-F24C-43C3-9373-1D07425674F1}" srcOrd="0" destOrd="0" presId="urn:microsoft.com/office/officeart/2005/8/layout/hierarchy3"/>
    <dgm:cxn modelId="{6493EC40-6668-441D-8482-1BFBAB6817CF}" type="presParOf" srcId="{6DAEB01F-F24C-43C3-9373-1D07425674F1}" destId="{1F7DF2AA-6814-4C8D-B466-9E2E46AEBE5E}" srcOrd="0" destOrd="0" presId="urn:microsoft.com/office/officeart/2005/8/layout/hierarchy3"/>
    <dgm:cxn modelId="{B914E7A9-8350-485B-9F75-6753AFE1266A}" type="presParOf" srcId="{6DAEB01F-F24C-43C3-9373-1D07425674F1}" destId="{AB81B354-5B3C-4CE9-84C4-06CB8F2DB898}" srcOrd="1" destOrd="0" presId="urn:microsoft.com/office/officeart/2005/8/layout/hierarchy3"/>
    <dgm:cxn modelId="{69DBB68C-1710-4DC9-864F-36C328FDA903}" type="presParOf" srcId="{1459A2E5-F50C-4E0A-B3D3-6A02B9F79F79}" destId="{F1ED7AE5-AAAB-44BE-9DC0-14D100FD5235}" srcOrd="1" destOrd="0" presId="urn:microsoft.com/office/officeart/2005/8/layout/hierarchy3"/>
    <dgm:cxn modelId="{FCC904AF-C4B0-4509-A55A-BBE7D394AF40}" type="presParOf" srcId="{F1ED7AE5-AAAB-44BE-9DC0-14D100FD5235}" destId="{A67DF92E-F63C-4AB1-9A04-B3BF0E44EDF2}" srcOrd="0" destOrd="0" presId="urn:microsoft.com/office/officeart/2005/8/layout/hierarchy3"/>
    <dgm:cxn modelId="{A1814F92-DAC2-470C-94E3-A6F1D6E0DE7E}" type="presParOf" srcId="{F1ED7AE5-AAAB-44BE-9DC0-14D100FD5235}" destId="{C335BA48-BBF9-4846-8C61-1A6647AF0732}" srcOrd="1" destOrd="0" presId="urn:microsoft.com/office/officeart/2005/8/layout/hierarchy3"/>
    <dgm:cxn modelId="{FF96038E-8892-4B00-986B-73CC4C1A404B}" type="presParOf" srcId="{F1ED7AE5-AAAB-44BE-9DC0-14D100FD5235}" destId="{17CE7C77-D894-445B-8683-DF56D7EDF145}" srcOrd="2" destOrd="0" presId="urn:microsoft.com/office/officeart/2005/8/layout/hierarchy3"/>
    <dgm:cxn modelId="{D157BDFB-7988-4926-8394-FA6431191616}" type="presParOf" srcId="{F1ED7AE5-AAAB-44BE-9DC0-14D100FD5235}" destId="{33ABC6F7-156E-408A-958C-5A87960FCE38}" srcOrd="3" destOrd="0" presId="urn:microsoft.com/office/officeart/2005/8/layout/hierarchy3"/>
    <dgm:cxn modelId="{54D8722E-C203-4A06-A504-1535460CF5E6}" type="presParOf" srcId="{F1ED7AE5-AAAB-44BE-9DC0-14D100FD5235}" destId="{F7CA2243-4C06-4FF2-9DB8-ED388D457EB8}" srcOrd="4" destOrd="0" presId="urn:microsoft.com/office/officeart/2005/8/layout/hierarchy3"/>
    <dgm:cxn modelId="{4852704E-D770-4C08-94AD-25BB78A4153E}" type="presParOf" srcId="{F1ED7AE5-AAAB-44BE-9DC0-14D100FD5235}" destId="{F29C1AAC-B1A7-4F01-997F-9F472D7356B0}"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F32A-9622-419F-B530-AFE38275EF86}">
      <dsp:nvSpPr>
        <dsp:cNvPr id="0" name=""/>
        <dsp:cNvSpPr/>
      </dsp:nvSpPr>
      <dsp:spPr>
        <a:xfrm>
          <a:off x="272337" y="2916324"/>
          <a:ext cx="679460" cy="1155394"/>
        </a:xfrm>
        <a:custGeom>
          <a:avLst/>
          <a:gdLst/>
          <a:ahLst/>
          <a:cxnLst/>
          <a:rect l="0" t="0" r="0" b="0"/>
          <a:pathLst>
            <a:path>
              <a:moveTo>
                <a:pt x="0" y="0"/>
              </a:moveTo>
              <a:lnTo>
                <a:pt x="339730" y="0"/>
              </a:lnTo>
              <a:lnTo>
                <a:pt x="339730" y="1155394"/>
              </a:lnTo>
              <a:lnTo>
                <a:pt x="679460" y="11553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578558" y="3460511"/>
        <a:ext cx="67018" cy="67018"/>
      </dsp:txXfrm>
    </dsp:sp>
    <dsp:sp modelId="{0EDEFEB8-59CC-46EA-9E17-57286D6E8281}">
      <dsp:nvSpPr>
        <dsp:cNvPr id="0" name=""/>
        <dsp:cNvSpPr/>
      </dsp:nvSpPr>
      <dsp:spPr>
        <a:xfrm>
          <a:off x="272337" y="2814579"/>
          <a:ext cx="679460" cy="91440"/>
        </a:xfrm>
        <a:custGeom>
          <a:avLst/>
          <a:gdLst/>
          <a:ahLst/>
          <a:cxnLst/>
          <a:rect l="0" t="0" r="0" b="0"/>
          <a:pathLst>
            <a:path>
              <a:moveTo>
                <a:pt x="0" y="101744"/>
              </a:moveTo>
              <a:lnTo>
                <a:pt x="339730" y="101744"/>
              </a:lnTo>
              <a:lnTo>
                <a:pt x="339730" y="45720"/>
              </a:lnTo>
              <a:lnTo>
                <a:pt x="679460"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595023" y="2843255"/>
        <a:ext cx="34088" cy="34088"/>
      </dsp:txXfrm>
    </dsp:sp>
    <dsp:sp modelId="{02A89309-49F7-4689-80AE-87A87296C9E4}">
      <dsp:nvSpPr>
        <dsp:cNvPr id="0" name=""/>
        <dsp:cNvSpPr/>
      </dsp:nvSpPr>
      <dsp:spPr>
        <a:xfrm>
          <a:off x="272337" y="1704905"/>
          <a:ext cx="679460" cy="1211418"/>
        </a:xfrm>
        <a:custGeom>
          <a:avLst/>
          <a:gdLst/>
          <a:ahLst/>
          <a:cxnLst/>
          <a:rect l="0" t="0" r="0" b="0"/>
          <a:pathLst>
            <a:path>
              <a:moveTo>
                <a:pt x="0" y="1211418"/>
              </a:moveTo>
              <a:lnTo>
                <a:pt x="339730" y="1211418"/>
              </a:lnTo>
              <a:lnTo>
                <a:pt x="339730" y="0"/>
              </a:lnTo>
              <a:lnTo>
                <a:pt x="67946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577343" y="2275890"/>
        <a:ext cx="69447" cy="69447"/>
      </dsp:txXfrm>
    </dsp:sp>
    <dsp:sp modelId="{79CCFBDC-F6F2-4FD3-B786-D088933C9634}">
      <dsp:nvSpPr>
        <dsp:cNvPr id="0" name=""/>
        <dsp:cNvSpPr/>
      </dsp:nvSpPr>
      <dsp:spPr>
        <a:xfrm rot="16200000">
          <a:off x="-1754289" y="2782555"/>
          <a:ext cx="3785715" cy="267537"/>
        </a:xfrm>
        <a:prstGeom prst="rect">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PE" sz="2400" b="1" kern="1200" dirty="0"/>
            <a:t>Conceptos</a:t>
          </a:r>
        </a:p>
      </dsp:txBody>
      <dsp:txXfrm>
        <a:off x="-1754289" y="2782555"/>
        <a:ext cx="3785715" cy="267537"/>
      </dsp:txXfrm>
    </dsp:sp>
    <dsp:sp modelId="{05324FD2-FC95-409D-A3BE-797332E46E48}">
      <dsp:nvSpPr>
        <dsp:cNvPr id="0" name=""/>
        <dsp:cNvSpPr/>
      </dsp:nvSpPr>
      <dsp:spPr>
        <a:xfrm>
          <a:off x="951798" y="1243048"/>
          <a:ext cx="7684362" cy="923714"/>
        </a:xfrm>
        <a:prstGeom prst="rect">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just" defTabSz="711200">
            <a:lnSpc>
              <a:spcPct val="90000"/>
            </a:lnSpc>
            <a:spcBef>
              <a:spcPct val="0"/>
            </a:spcBef>
            <a:spcAft>
              <a:spcPct val="35000"/>
            </a:spcAft>
            <a:buNone/>
          </a:pPr>
          <a:r>
            <a:rPr lang="es-CO" sz="1600" b="0" kern="1200" dirty="0"/>
            <a:t>La aplicación de los principios y herramientas del sistema Lean a lo largo de todo el ciclo de vida de un proyecto de construcción se conoce como Lean </a:t>
          </a:r>
          <a:r>
            <a:rPr lang="es-CO" sz="1600" b="0" kern="1200" dirty="0" err="1"/>
            <a:t>Construction</a:t>
          </a:r>
          <a:r>
            <a:rPr lang="es-CO" sz="1600" b="0" kern="1200" dirty="0"/>
            <a:t> o construcción sin pérdidas</a:t>
          </a:r>
          <a:endParaRPr lang="es-PE" sz="1600" b="0" kern="1200" dirty="0"/>
        </a:p>
      </dsp:txBody>
      <dsp:txXfrm>
        <a:off x="951798" y="1243048"/>
        <a:ext cx="7684362" cy="923714"/>
      </dsp:txXfrm>
    </dsp:sp>
    <dsp:sp modelId="{D8C3D1FC-6170-4E29-ACC8-FAD7D0595805}">
      <dsp:nvSpPr>
        <dsp:cNvPr id="0" name=""/>
        <dsp:cNvSpPr/>
      </dsp:nvSpPr>
      <dsp:spPr>
        <a:xfrm>
          <a:off x="951798" y="2425703"/>
          <a:ext cx="7660819" cy="869192"/>
        </a:xfrm>
        <a:prstGeom prst="rect">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just" defTabSz="711200">
            <a:lnSpc>
              <a:spcPct val="90000"/>
            </a:lnSpc>
            <a:spcBef>
              <a:spcPct val="0"/>
            </a:spcBef>
            <a:spcAft>
              <a:spcPct val="35000"/>
            </a:spcAft>
            <a:buNone/>
          </a:pPr>
          <a:r>
            <a:rPr lang="es-CO" sz="1600" b="0" kern="1200" dirty="0"/>
            <a:t>Lean </a:t>
          </a:r>
          <a:r>
            <a:rPr lang="es-CO" sz="1600" b="0" kern="1200" dirty="0" err="1"/>
            <a:t>Construction</a:t>
          </a:r>
          <a:r>
            <a:rPr lang="es-CO" sz="1600" b="0" kern="1200" dirty="0"/>
            <a:t> abarca la aplicación de los principios y herramientas Lean al proceso completo de un proyecto desde su concepción hasta su ejecución y puesta en servicio.</a:t>
          </a:r>
          <a:endParaRPr lang="es-PE" sz="1600" b="0" kern="1200" dirty="0"/>
        </a:p>
      </dsp:txBody>
      <dsp:txXfrm>
        <a:off x="951798" y="2425703"/>
        <a:ext cx="7660819" cy="869192"/>
      </dsp:txXfrm>
    </dsp:sp>
    <dsp:sp modelId="{CA10C76B-CC4D-451E-87CF-7384C7EB2CAA}">
      <dsp:nvSpPr>
        <dsp:cNvPr id="0" name=""/>
        <dsp:cNvSpPr/>
      </dsp:nvSpPr>
      <dsp:spPr>
        <a:xfrm>
          <a:off x="951798" y="3553836"/>
          <a:ext cx="7637275" cy="1035763"/>
        </a:xfrm>
        <a:prstGeom prst="rect">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just" defTabSz="711200">
            <a:lnSpc>
              <a:spcPct val="90000"/>
            </a:lnSpc>
            <a:spcBef>
              <a:spcPct val="0"/>
            </a:spcBef>
            <a:spcAft>
              <a:spcPct val="35000"/>
            </a:spcAft>
            <a:buNone/>
          </a:pPr>
          <a:r>
            <a:rPr lang="es-CO" sz="1600" b="0" kern="1200" dirty="0"/>
            <a:t>Entendemos Lean como una filosofía de trabajo que busca la excelencia de la empresa, por lo tanto, sus principios pueden aplicarse en todas las fases de un proyecto: diseño, ingeniería, pre-comercialización, marketing y ventas, ejecución, servicio de postventa, atención al cliente, puesta en marcha y mantenimiento del edificio, administración de la empresa, logística y relación con la cadena de suministro.</a:t>
          </a:r>
          <a:endParaRPr lang="es-PE" sz="1600" b="0" kern="1200" dirty="0"/>
        </a:p>
      </dsp:txBody>
      <dsp:txXfrm>
        <a:off x="951798" y="3553836"/>
        <a:ext cx="7637275" cy="10357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8211E-3D73-49C5-96BE-D556BBBF27DE}">
      <dsp:nvSpPr>
        <dsp:cNvPr id="0" name=""/>
        <dsp:cNvSpPr/>
      </dsp:nvSpPr>
      <dsp:spPr>
        <a:xfrm>
          <a:off x="315147" y="2761"/>
          <a:ext cx="8056505" cy="645776"/>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s-CO" sz="1800" kern="1200" dirty="0"/>
            <a:t>Se advierte que no es suficiente con un solo registro de 5 minutos para analizar y tomar decisiones de cómo reducir las pérdidas de una actividad de construcción</a:t>
          </a:r>
          <a:endParaRPr lang="es-PE" sz="1800" kern="1200" dirty="0"/>
        </a:p>
      </dsp:txBody>
      <dsp:txXfrm>
        <a:off x="334061" y="21675"/>
        <a:ext cx="8018677" cy="607948"/>
      </dsp:txXfrm>
    </dsp:sp>
    <dsp:sp modelId="{164F3133-D184-4C96-BCFB-4C2C9BA57EE7}">
      <dsp:nvSpPr>
        <dsp:cNvPr id="0" name=""/>
        <dsp:cNvSpPr/>
      </dsp:nvSpPr>
      <dsp:spPr>
        <a:xfrm rot="5400000">
          <a:off x="4222316" y="664683"/>
          <a:ext cx="242166" cy="290599"/>
        </a:xfrm>
        <a:prstGeom prst="rightArrow">
          <a:avLst>
            <a:gd name="adj1" fmla="val 60000"/>
            <a:gd name="adj2" fmla="val 50000"/>
          </a:avLst>
        </a:prstGeom>
        <a:gradFill rotWithShape="0">
          <a:gsLst>
            <a:gs pos="0">
              <a:schemeClr val="accent1">
                <a:tint val="60000"/>
                <a:hueOff val="0"/>
                <a:satOff val="0"/>
                <a:lumOff val="0"/>
                <a:alphaOff val="0"/>
                <a:tint val="30000"/>
                <a:satMod val="250000"/>
              </a:schemeClr>
            </a:gs>
            <a:gs pos="72000">
              <a:schemeClr val="accent1">
                <a:tint val="60000"/>
                <a:hueOff val="0"/>
                <a:satOff val="0"/>
                <a:lumOff val="0"/>
                <a:alphaOff val="0"/>
                <a:tint val="75000"/>
                <a:satMod val="210000"/>
              </a:schemeClr>
            </a:gs>
            <a:gs pos="100000">
              <a:schemeClr val="accent1">
                <a:tint val="60000"/>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PE" sz="1300" kern="1200"/>
        </a:p>
      </dsp:txBody>
      <dsp:txXfrm rot="-5400000">
        <a:off x="4256220" y="688899"/>
        <a:ext cx="174359" cy="169516"/>
      </dsp:txXfrm>
    </dsp:sp>
    <dsp:sp modelId="{7CE925C6-94B8-4438-872C-737242D65EB0}">
      <dsp:nvSpPr>
        <dsp:cNvPr id="0" name=""/>
        <dsp:cNvSpPr/>
      </dsp:nvSpPr>
      <dsp:spPr>
        <a:xfrm>
          <a:off x="315147" y="971427"/>
          <a:ext cx="8056505" cy="645776"/>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s-CO" sz="1800" kern="1200" dirty="0"/>
            <a:t>Se deben tomar varías mediciones para calcular los promedios y desviaciones estándar de los tiempos productivos, contributivos y no contributivos</a:t>
          </a:r>
          <a:endParaRPr lang="es-PE" sz="1800" kern="1200" dirty="0"/>
        </a:p>
      </dsp:txBody>
      <dsp:txXfrm>
        <a:off x="334061" y="990341"/>
        <a:ext cx="8018677" cy="607948"/>
      </dsp:txXfrm>
    </dsp:sp>
    <dsp:sp modelId="{A0EF027C-D48C-4DE4-8942-58F721FA195A}">
      <dsp:nvSpPr>
        <dsp:cNvPr id="0" name=""/>
        <dsp:cNvSpPr/>
      </dsp:nvSpPr>
      <dsp:spPr>
        <a:xfrm rot="5400000">
          <a:off x="4222316" y="1633348"/>
          <a:ext cx="242166" cy="290599"/>
        </a:xfrm>
        <a:prstGeom prst="rightArrow">
          <a:avLst>
            <a:gd name="adj1" fmla="val 60000"/>
            <a:gd name="adj2" fmla="val 50000"/>
          </a:avLst>
        </a:prstGeom>
        <a:gradFill rotWithShape="0">
          <a:gsLst>
            <a:gs pos="0">
              <a:schemeClr val="accent1">
                <a:tint val="60000"/>
                <a:hueOff val="0"/>
                <a:satOff val="0"/>
                <a:lumOff val="0"/>
                <a:alphaOff val="0"/>
                <a:tint val="30000"/>
                <a:satMod val="250000"/>
              </a:schemeClr>
            </a:gs>
            <a:gs pos="72000">
              <a:schemeClr val="accent1">
                <a:tint val="60000"/>
                <a:hueOff val="0"/>
                <a:satOff val="0"/>
                <a:lumOff val="0"/>
                <a:alphaOff val="0"/>
                <a:tint val="75000"/>
                <a:satMod val="210000"/>
              </a:schemeClr>
            </a:gs>
            <a:gs pos="100000">
              <a:schemeClr val="accent1">
                <a:tint val="60000"/>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PE" sz="1300" kern="1200"/>
        </a:p>
      </dsp:txBody>
      <dsp:txXfrm rot="-5400000">
        <a:off x="4256220" y="1657564"/>
        <a:ext cx="174359" cy="169516"/>
      </dsp:txXfrm>
    </dsp:sp>
    <dsp:sp modelId="{639B4865-E3E7-480E-8291-A70B29AA9367}">
      <dsp:nvSpPr>
        <dsp:cNvPr id="0" name=""/>
        <dsp:cNvSpPr/>
      </dsp:nvSpPr>
      <dsp:spPr>
        <a:xfrm>
          <a:off x="400053" y="1940092"/>
          <a:ext cx="7886692" cy="645776"/>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s-CO" sz="1800" kern="1200" dirty="0"/>
            <a:t>A partir de estas estadísticas se pueden tomar decisiones de mejora.</a:t>
          </a:r>
          <a:endParaRPr lang="es-PE" sz="1800" kern="1200" dirty="0"/>
        </a:p>
      </dsp:txBody>
      <dsp:txXfrm>
        <a:off x="418967" y="1959006"/>
        <a:ext cx="7848864" cy="607948"/>
      </dsp:txXfrm>
    </dsp:sp>
    <dsp:sp modelId="{F504E067-7279-4090-87BD-536384027FAB}">
      <dsp:nvSpPr>
        <dsp:cNvPr id="0" name=""/>
        <dsp:cNvSpPr/>
      </dsp:nvSpPr>
      <dsp:spPr>
        <a:xfrm rot="5400000">
          <a:off x="4222316" y="2602013"/>
          <a:ext cx="242166" cy="290599"/>
        </a:xfrm>
        <a:prstGeom prst="rightArrow">
          <a:avLst>
            <a:gd name="adj1" fmla="val 60000"/>
            <a:gd name="adj2" fmla="val 50000"/>
          </a:avLst>
        </a:prstGeom>
        <a:gradFill rotWithShape="0">
          <a:gsLst>
            <a:gs pos="0">
              <a:schemeClr val="accent1">
                <a:tint val="60000"/>
                <a:hueOff val="0"/>
                <a:satOff val="0"/>
                <a:lumOff val="0"/>
                <a:alphaOff val="0"/>
                <a:tint val="30000"/>
                <a:satMod val="250000"/>
              </a:schemeClr>
            </a:gs>
            <a:gs pos="72000">
              <a:schemeClr val="accent1">
                <a:tint val="60000"/>
                <a:hueOff val="0"/>
                <a:satOff val="0"/>
                <a:lumOff val="0"/>
                <a:alphaOff val="0"/>
                <a:tint val="75000"/>
                <a:satMod val="210000"/>
              </a:schemeClr>
            </a:gs>
            <a:gs pos="100000">
              <a:schemeClr val="accent1">
                <a:tint val="60000"/>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PE" sz="1300" kern="1200"/>
        </a:p>
      </dsp:txBody>
      <dsp:txXfrm rot="-5400000">
        <a:off x="4256220" y="2626229"/>
        <a:ext cx="174359" cy="169516"/>
      </dsp:txXfrm>
    </dsp:sp>
    <dsp:sp modelId="{08E2CAA5-E943-4994-86F2-E7C008882DD3}">
      <dsp:nvSpPr>
        <dsp:cNvPr id="0" name=""/>
        <dsp:cNvSpPr/>
      </dsp:nvSpPr>
      <dsp:spPr>
        <a:xfrm>
          <a:off x="459155" y="2908757"/>
          <a:ext cx="7768489" cy="645776"/>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s-CO" sz="1800" kern="1200" dirty="0"/>
            <a:t>A medida que se tome una mayor cantidad de mediciones, las estadísticas reflejarán con mayor fiabilidad la situación real de la actividad de construcción</a:t>
          </a:r>
          <a:endParaRPr lang="es-PE" sz="1800" kern="1200" dirty="0"/>
        </a:p>
      </dsp:txBody>
      <dsp:txXfrm>
        <a:off x="478069" y="2927671"/>
        <a:ext cx="7730661" cy="607948"/>
      </dsp:txXfrm>
    </dsp:sp>
    <dsp:sp modelId="{A3006118-1101-4C12-8474-D03FDCDF8C05}">
      <dsp:nvSpPr>
        <dsp:cNvPr id="0" name=""/>
        <dsp:cNvSpPr/>
      </dsp:nvSpPr>
      <dsp:spPr>
        <a:xfrm rot="5400000">
          <a:off x="4222316" y="3570679"/>
          <a:ext cx="242166" cy="290599"/>
        </a:xfrm>
        <a:prstGeom prst="rightArrow">
          <a:avLst>
            <a:gd name="adj1" fmla="val 60000"/>
            <a:gd name="adj2" fmla="val 50000"/>
          </a:avLst>
        </a:prstGeom>
        <a:gradFill rotWithShape="0">
          <a:gsLst>
            <a:gs pos="0">
              <a:schemeClr val="accent1">
                <a:tint val="60000"/>
                <a:hueOff val="0"/>
                <a:satOff val="0"/>
                <a:lumOff val="0"/>
                <a:alphaOff val="0"/>
                <a:tint val="30000"/>
                <a:satMod val="250000"/>
              </a:schemeClr>
            </a:gs>
            <a:gs pos="72000">
              <a:schemeClr val="accent1">
                <a:tint val="60000"/>
                <a:hueOff val="0"/>
                <a:satOff val="0"/>
                <a:lumOff val="0"/>
                <a:alphaOff val="0"/>
                <a:tint val="75000"/>
                <a:satMod val="210000"/>
              </a:schemeClr>
            </a:gs>
            <a:gs pos="100000">
              <a:schemeClr val="accent1">
                <a:tint val="60000"/>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PE" sz="1300" kern="1200"/>
        </a:p>
      </dsp:txBody>
      <dsp:txXfrm rot="-5400000">
        <a:off x="4256220" y="3594895"/>
        <a:ext cx="174359" cy="169516"/>
      </dsp:txXfrm>
    </dsp:sp>
    <dsp:sp modelId="{CB525D9E-EA25-42FA-BFEF-01E6948D1CB6}">
      <dsp:nvSpPr>
        <dsp:cNvPr id="0" name=""/>
        <dsp:cNvSpPr/>
      </dsp:nvSpPr>
      <dsp:spPr>
        <a:xfrm>
          <a:off x="459155" y="3877423"/>
          <a:ext cx="7768489" cy="645776"/>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s-CO" sz="1800" kern="1200" dirty="0"/>
            <a:t>Se recomienda tomar mínimo 50 mediciones distribuidas durante el horario laboral, para iniciar el proceso de análisis de la información</a:t>
          </a:r>
          <a:endParaRPr lang="es-PE" sz="1800" kern="1200" dirty="0"/>
        </a:p>
      </dsp:txBody>
      <dsp:txXfrm>
        <a:off x="478069" y="3896337"/>
        <a:ext cx="7730661" cy="6079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913F3-2BD3-4F26-9FF0-2D5A493D666A}">
      <dsp:nvSpPr>
        <dsp:cNvPr id="0" name=""/>
        <dsp:cNvSpPr/>
      </dsp:nvSpPr>
      <dsp:spPr>
        <a:xfrm>
          <a:off x="1337642" y="3678"/>
          <a:ext cx="9228541" cy="6195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s-CO" sz="1800" kern="1200" dirty="0"/>
            <a:t>Planificar la entrega de materiales mediante programas que conozcan los residentes de obra y los proveedores. Dichos programas deben conocerse al momento de elaborar las órdenes de compra</a:t>
          </a:r>
          <a:endParaRPr lang="es-PE" sz="1800" kern="1200" dirty="0"/>
        </a:p>
      </dsp:txBody>
      <dsp:txXfrm>
        <a:off x="1355788" y="21824"/>
        <a:ext cx="9192249" cy="583260"/>
      </dsp:txXfrm>
    </dsp:sp>
    <dsp:sp modelId="{D11D1F82-9010-48EB-BD2E-7CF94FE50C28}">
      <dsp:nvSpPr>
        <dsp:cNvPr id="0" name=""/>
        <dsp:cNvSpPr/>
      </dsp:nvSpPr>
      <dsp:spPr>
        <a:xfrm>
          <a:off x="2260496" y="623230"/>
          <a:ext cx="1163629" cy="446762"/>
        </a:xfrm>
        <a:custGeom>
          <a:avLst/>
          <a:gdLst/>
          <a:ahLst/>
          <a:cxnLst/>
          <a:rect l="0" t="0" r="0" b="0"/>
          <a:pathLst>
            <a:path>
              <a:moveTo>
                <a:pt x="0" y="0"/>
              </a:moveTo>
              <a:lnTo>
                <a:pt x="0" y="446762"/>
              </a:lnTo>
              <a:lnTo>
                <a:pt x="1163629" y="4467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8BBB35-D7FF-4341-A59D-58625F1D6110}">
      <dsp:nvSpPr>
        <dsp:cNvPr id="0" name=""/>
        <dsp:cNvSpPr/>
      </dsp:nvSpPr>
      <dsp:spPr>
        <a:xfrm>
          <a:off x="3424125" y="772151"/>
          <a:ext cx="6693412" cy="5956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Programar los mantenimientos y revisiones a los equipos. Exigir un programa similar a los arrendadores de equipos.</a:t>
          </a:r>
          <a:endParaRPr lang="es-PE" sz="1600" kern="1200" dirty="0"/>
        </a:p>
      </dsp:txBody>
      <dsp:txXfrm>
        <a:off x="3441572" y="789598"/>
        <a:ext cx="6658518" cy="560789"/>
      </dsp:txXfrm>
    </dsp:sp>
    <dsp:sp modelId="{E2F884B8-6031-4F6B-A6A5-411AD07271E2}">
      <dsp:nvSpPr>
        <dsp:cNvPr id="0" name=""/>
        <dsp:cNvSpPr/>
      </dsp:nvSpPr>
      <dsp:spPr>
        <a:xfrm>
          <a:off x="2260496" y="623230"/>
          <a:ext cx="1163629" cy="1156278"/>
        </a:xfrm>
        <a:custGeom>
          <a:avLst/>
          <a:gdLst/>
          <a:ahLst/>
          <a:cxnLst/>
          <a:rect l="0" t="0" r="0" b="0"/>
          <a:pathLst>
            <a:path>
              <a:moveTo>
                <a:pt x="0" y="0"/>
              </a:moveTo>
              <a:lnTo>
                <a:pt x="0" y="1156278"/>
              </a:lnTo>
              <a:lnTo>
                <a:pt x="1163629" y="11562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B44E3A-F8B3-4F73-BF71-24AEBFFD33C8}">
      <dsp:nvSpPr>
        <dsp:cNvPr id="0" name=""/>
        <dsp:cNvSpPr/>
      </dsp:nvSpPr>
      <dsp:spPr>
        <a:xfrm>
          <a:off x="3424125" y="1516755"/>
          <a:ext cx="6775798" cy="5255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Definir un procedimiento ágil de compra de repuestos de equipos en obra.</a:t>
          </a:r>
          <a:endParaRPr lang="es-PE" sz="1600" kern="1200" dirty="0"/>
        </a:p>
      </dsp:txBody>
      <dsp:txXfrm>
        <a:off x="3439517" y="1532147"/>
        <a:ext cx="6745014" cy="494721"/>
      </dsp:txXfrm>
    </dsp:sp>
    <dsp:sp modelId="{541FD0A3-F408-4F5A-9FAE-4D0AD4B25D26}">
      <dsp:nvSpPr>
        <dsp:cNvPr id="0" name=""/>
        <dsp:cNvSpPr/>
      </dsp:nvSpPr>
      <dsp:spPr>
        <a:xfrm>
          <a:off x="2260496" y="623230"/>
          <a:ext cx="1163629" cy="1792944"/>
        </a:xfrm>
        <a:custGeom>
          <a:avLst/>
          <a:gdLst/>
          <a:ahLst/>
          <a:cxnLst/>
          <a:rect l="0" t="0" r="0" b="0"/>
          <a:pathLst>
            <a:path>
              <a:moveTo>
                <a:pt x="0" y="0"/>
              </a:moveTo>
              <a:lnTo>
                <a:pt x="0" y="1792944"/>
              </a:lnTo>
              <a:lnTo>
                <a:pt x="1163629" y="17929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4D2F9E-4F02-4421-A8CE-97C5DED4B6FE}">
      <dsp:nvSpPr>
        <dsp:cNvPr id="0" name=""/>
        <dsp:cNvSpPr/>
      </dsp:nvSpPr>
      <dsp:spPr>
        <a:xfrm>
          <a:off x="3424125" y="2191182"/>
          <a:ext cx="6838607" cy="4499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Planificación diaria de las rutas de transporte</a:t>
          </a:r>
          <a:endParaRPr lang="es-PE" sz="1600" kern="1200" dirty="0"/>
        </a:p>
      </dsp:txBody>
      <dsp:txXfrm>
        <a:off x="3437305" y="2204362"/>
        <a:ext cx="6812247" cy="423625"/>
      </dsp:txXfrm>
    </dsp:sp>
    <dsp:sp modelId="{512C1FE5-4AAE-456B-B326-B28F32C15E75}">
      <dsp:nvSpPr>
        <dsp:cNvPr id="0" name=""/>
        <dsp:cNvSpPr/>
      </dsp:nvSpPr>
      <dsp:spPr>
        <a:xfrm>
          <a:off x="2260496" y="623230"/>
          <a:ext cx="1163629" cy="2464699"/>
        </a:xfrm>
        <a:custGeom>
          <a:avLst/>
          <a:gdLst/>
          <a:ahLst/>
          <a:cxnLst/>
          <a:rect l="0" t="0" r="0" b="0"/>
          <a:pathLst>
            <a:path>
              <a:moveTo>
                <a:pt x="0" y="0"/>
              </a:moveTo>
              <a:lnTo>
                <a:pt x="0" y="2464699"/>
              </a:lnTo>
              <a:lnTo>
                <a:pt x="1163629" y="24646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FC04A5-6980-4AB2-A26F-4D4022966046}">
      <dsp:nvSpPr>
        <dsp:cNvPr id="0" name=""/>
        <dsp:cNvSpPr/>
      </dsp:nvSpPr>
      <dsp:spPr>
        <a:xfrm>
          <a:off x="3424125" y="2790088"/>
          <a:ext cx="6795088" cy="5956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Mantener registros de atrasos en los suministros (madera, concretos, otros). Estos constituyen un respaldo para evaluar a los proveedores</a:t>
          </a:r>
          <a:r>
            <a:rPr lang="es-CO" sz="500" kern="1200" dirty="0"/>
            <a:t>.</a:t>
          </a:r>
          <a:endParaRPr lang="es-PE" sz="500" kern="1200" dirty="0"/>
        </a:p>
      </dsp:txBody>
      <dsp:txXfrm>
        <a:off x="3441572" y="2807535"/>
        <a:ext cx="6760194" cy="560789"/>
      </dsp:txXfrm>
    </dsp:sp>
    <dsp:sp modelId="{50706500-1E3A-48D0-861E-430F52F00391}">
      <dsp:nvSpPr>
        <dsp:cNvPr id="0" name=""/>
        <dsp:cNvSpPr/>
      </dsp:nvSpPr>
      <dsp:spPr>
        <a:xfrm>
          <a:off x="2260496" y="623230"/>
          <a:ext cx="1163629" cy="3082125"/>
        </a:xfrm>
        <a:custGeom>
          <a:avLst/>
          <a:gdLst/>
          <a:ahLst/>
          <a:cxnLst/>
          <a:rect l="0" t="0" r="0" b="0"/>
          <a:pathLst>
            <a:path>
              <a:moveTo>
                <a:pt x="0" y="0"/>
              </a:moveTo>
              <a:lnTo>
                <a:pt x="0" y="3082125"/>
              </a:lnTo>
              <a:lnTo>
                <a:pt x="1163629" y="30821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0579AD-62AD-4DFB-BE85-EAC3126AC7AE}">
      <dsp:nvSpPr>
        <dsp:cNvPr id="0" name=""/>
        <dsp:cNvSpPr/>
      </dsp:nvSpPr>
      <dsp:spPr>
        <a:xfrm>
          <a:off x="3424125" y="3534692"/>
          <a:ext cx="6762188" cy="3413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Crear formatos de pedido de materiales a los almacenes. </a:t>
          </a:r>
          <a:endParaRPr lang="es-PE" sz="1600" kern="1200" dirty="0"/>
        </a:p>
      </dsp:txBody>
      <dsp:txXfrm>
        <a:off x="3434122" y="3544689"/>
        <a:ext cx="6742194" cy="321332"/>
      </dsp:txXfrm>
    </dsp:sp>
    <dsp:sp modelId="{14ED1562-350F-4C91-B69E-7D9034DD620A}">
      <dsp:nvSpPr>
        <dsp:cNvPr id="0" name=""/>
        <dsp:cNvSpPr/>
      </dsp:nvSpPr>
      <dsp:spPr>
        <a:xfrm>
          <a:off x="2260496" y="623230"/>
          <a:ext cx="1163629" cy="3699551"/>
        </a:xfrm>
        <a:custGeom>
          <a:avLst/>
          <a:gdLst/>
          <a:ahLst/>
          <a:cxnLst/>
          <a:rect l="0" t="0" r="0" b="0"/>
          <a:pathLst>
            <a:path>
              <a:moveTo>
                <a:pt x="0" y="0"/>
              </a:moveTo>
              <a:lnTo>
                <a:pt x="0" y="3699551"/>
              </a:lnTo>
              <a:lnTo>
                <a:pt x="1163629" y="36995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1DED24-5E42-4988-9928-5E9207263FCF}">
      <dsp:nvSpPr>
        <dsp:cNvPr id="0" name=""/>
        <dsp:cNvSpPr/>
      </dsp:nvSpPr>
      <dsp:spPr>
        <a:xfrm>
          <a:off x="3424125" y="4024939"/>
          <a:ext cx="6736073" cy="5956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Ajustar los pedidos a almacenes con la capacidad de producción, o tomar medidas para modificar dicha capacidad</a:t>
          </a:r>
          <a:endParaRPr lang="es-PE" sz="1600" kern="1200" dirty="0"/>
        </a:p>
      </dsp:txBody>
      <dsp:txXfrm>
        <a:off x="3441572" y="4042386"/>
        <a:ext cx="6701179" cy="560789"/>
      </dsp:txXfrm>
    </dsp:sp>
    <dsp:sp modelId="{7190B69A-74C0-47DF-AAFD-41C0B96D1626}">
      <dsp:nvSpPr>
        <dsp:cNvPr id="0" name=""/>
        <dsp:cNvSpPr/>
      </dsp:nvSpPr>
      <dsp:spPr>
        <a:xfrm>
          <a:off x="2260496" y="623230"/>
          <a:ext cx="1163629" cy="4362040"/>
        </a:xfrm>
        <a:custGeom>
          <a:avLst/>
          <a:gdLst/>
          <a:ahLst/>
          <a:cxnLst/>
          <a:rect l="0" t="0" r="0" b="0"/>
          <a:pathLst>
            <a:path>
              <a:moveTo>
                <a:pt x="0" y="0"/>
              </a:moveTo>
              <a:lnTo>
                <a:pt x="0" y="4362040"/>
              </a:lnTo>
              <a:lnTo>
                <a:pt x="1163629" y="43620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FA4434-8312-406B-A422-F9E621CD65B3}">
      <dsp:nvSpPr>
        <dsp:cNvPr id="0" name=""/>
        <dsp:cNvSpPr/>
      </dsp:nvSpPr>
      <dsp:spPr>
        <a:xfrm>
          <a:off x="3424125" y="4769544"/>
          <a:ext cx="6630670" cy="43145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Definir el personal responsable de hacer los pedidos por cada etapa</a:t>
          </a:r>
          <a:endParaRPr lang="es-PE" sz="1600" kern="1200" dirty="0"/>
        </a:p>
      </dsp:txBody>
      <dsp:txXfrm>
        <a:off x="3436762" y="4782181"/>
        <a:ext cx="6605396" cy="406179"/>
      </dsp:txXfrm>
    </dsp:sp>
    <dsp:sp modelId="{6F9998DC-58E5-46CE-B263-2E02635E903B}">
      <dsp:nvSpPr>
        <dsp:cNvPr id="0" name=""/>
        <dsp:cNvSpPr/>
      </dsp:nvSpPr>
      <dsp:spPr>
        <a:xfrm>
          <a:off x="2260496" y="623230"/>
          <a:ext cx="1163629" cy="5024529"/>
        </a:xfrm>
        <a:custGeom>
          <a:avLst/>
          <a:gdLst/>
          <a:ahLst/>
          <a:cxnLst/>
          <a:rect l="0" t="0" r="0" b="0"/>
          <a:pathLst>
            <a:path>
              <a:moveTo>
                <a:pt x="0" y="0"/>
              </a:moveTo>
              <a:lnTo>
                <a:pt x="0" y="5024529"/>
              </a:lnTo>
              <a:lnTo>
                <a:pt x="1163629" y="50245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EDBB07-225E-449E-A939-056400FD4639}">
      <dsp:nvSpPr>
        <dsp:cNvPr id="0" name=""/>
        <dsp:cNvSpPr/>
      </dsp:nvSpPr>
      <dsp:spPr>
        <a:xfrm>
          <a:off x="3424125" y="5349918"/>
          <a:ext cx="6740733" cy="5956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just" defTabSz="755650">
            <a:lnSpc>
              <a:spcPct val="90000"/>
            </a:lnSpc>
            <a:spcBef>
              <a:spcPct val="0"/>
            </a:spcBef>
            <a:spcAft>
              <a:spcPct val="35000"/>
            </a:spcAft>
            <a:buNone/>
          </a:pPr>
          <a:r>
            <a:rPr lang="es-CO" sz="1700" kern="1200" dirty="0"/>
            <a:t>En resumen, desarrollar mecanismos formales de planificación y control que integren la coordinación de las distintas etapas y procesos</a:t>
          </a:r>
          <a:endParaRPr lang="es-PE" sz="1700" kern="1200" dirty="0"/>
        </a:p>
      </dsp:txBody>
      <dsp:txXfrm>
        <a:off x="3441572" y="5367365"/>
        <a:ext cx="6705839" cy="560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11BFC-48A7-427A-B71E-9E8512CD3007}">
      <dsp:nvSpPr>
        <dsp:cNvPr id="0" name=""/>
        <dsp:cNvSpPr/>
      </dsp:nvSpPr>
      <dsp:spPr>
        <a:xfrm>
          <a:off x="0" y="506687"/>
          <a:ext cx="2981878" cy="3512586"/>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just" defTabSz="889000">
            <a:lnSpc>
              <a:spcPct val="90000"/>
            </a:lnSpc>
            <a:spcBef>
              <a:spcPct val="0"/>
            </a:spcBef>
            <a:spcAft>
              <a:spcPct val="35000"/>
            </a:spcAft>
            <a:buNone/>
          </a:pPr>
          <a:r>
            <a:rPr lang="es-PE" sz="2000" b="1" kern="1200" dirty="0">
              <a:solidFill>
                <a:srgbClr val="00B050"/>
              </a:solidFill>
            </a:rPr>
            <a:t>Lean </a:t>
          </a:r>
          <a:r>
            <a:rPr lang="es-PE" sz="2000" b="1" kern="1200" dirty="0" err="1">
              <a:solidFill>
                <a:srgbClr val="00B050"/>
              </a:solidFill>
            </a:rPr>
            <a:t>Construction</a:t>
          </a:r>
          <a:r>
            <a:rPr lang="es-PE" sz="2000" b="1" kern="1200" dirty="0">
              <a:solidFill>
                <a:srgbClr val="00B050"/>
              </a:solidFill>
            </a:rPr>
            <a:t> se extiende desde los objetivos de un sistema de producción ajustada - maximizar el valor y minimizar los desperdicios - hasta las técnicas específicas, y las aplica en un nuevo proceso de entrega y ejecución del proyecto. </a:t>
          </a:r>
          <a:r>
            <a:rPr lang="es-PE" sz="2000" b="1" kern="1200" dirty="0">
              <a:solidFill>
                <a:srgbClr val="FF0000"/>
              </a:solidFill>
            </a:rPr>
            <a:t>Como resultado</a:t>
          </a:r>
          <a:r>
            <a:rPr lang="es-PE" sz="2000" kern="1200" dirty="0">
              <a:solidFill>
                <a:srgbClr val="FF0000"/>
              </a:solidFill>
            </a:rPr>
            <a:t>: </a:t>
          </a:r>
        </a:p>
      </dsp:txBody>
      <dsp:txXfrm>
        <a:off x="87336" y="594023"/>
        <a:ext cx="2807206" cy="3337914"/>
      </dsp:txXfrm>
    </dsp:sp>
    <dsp:sp modelId="{4EA5C1A3-ACD5-498E-AEA6-70D71DAD07B4}">
      <dsp:nvSpPr>
        <dsp:cNvPr id="0" name=""/>
        <dsp:cNvSpPr/>
      </dsp:nvSpPr>
      <dsp:spPr>
        <a:xfrm rot="18698198">
          <a:off x="2628455" y="1448686"/>
          <a:ext cx="2106243" cy="54438"/>
        </a:xfrm>
        <a:custGeom>
          <a:avLst/>
          <a:gdLst/>
          <a:ahLst/>
          <a:cxnLst/>
          <a:rect l="0" t="0" r="0" b="0"/>
          <a:pathLst>
            <a:path>
              <a:moveTo>
                <a:pt x="0" y="27219"/>
              </a:moveTo>
              <a:lnTo>
                <a:pt x="2106243" y="272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PE" sz="800" kern="1200"/>
        </a:p>
      </dsp:txBody>
      <dsp:txXfrm>
        <a:off x="3628920" y="1423249"/>
        <a:ext cx="105312" cy="105312"/>
      </dsp:txXfrm>
    </dsp:sp>
    <dsp:sp modelId="{44703B93-4983-4382-803F-C5DCDCD947B2}">
      <dsp:nvSpPr>
        <dsp:cNvPr id="0" name=""/>
        <dsp:cNvSpPr/>
      </dsp:nvSpPr>
      <dsp:spPr>
        <a:xfrm>
          <a:off x="4381275" y="4417"/>
          <a:ext cx="3919661" cy="1368826"/>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just" defTabSz="711200">
            <a:lnSpc>
              <a:spcPct val="90000"/>
            </a:lnSpc>
            <a:spcBef>
              <a:spcPct val="0"/>
            </a:spcBef>
            <a:spcAft>
              <a:spcPct val="35000"/>
            </a:spcAft>
            <a:buNone/>
          </a:pPr>
          <a:r>
            <a:rPr lang="es-PE" sz="1600" b="1" kern="1200" dirty="0">
              <a:solidFill>
                <a:srgbClr val="0070C0"/>
              </a:solidFill>
            </a:rPr>
            <a:t>La edificación o infraestructura y su entrega son diseñados juntos para mostrar y apoyar mejor los propósitos de los clientes</a:t>
          </a:r>
        </a:p>
      </dsp:txBody>
      <dsp:txXfrm>
        <a:off x="4421367" y="44509"/>
        <a:ext cx="3839477" cy="1288642"/>
      </dsp:txXfrm>
    </dsp:sp>
    <dsp:sp modelId="{26E674BA-1A53-49B1-AC07-48E1E30062B7}">
      <dsp:nvSpPr>
        <dsp:cNvPr id="0" name=""/>
        <dsp:cNvSpPr/>
      </dsp:nvSpPr>
      <dsp:spPr>
        <a:xfrm>
          <a:off x="2981878" y="2235761"/>
          <a:ext cx="1399396" cy="54438"/>
        </a:xfrm>
        <a:custGeom>
          <a:avLst/>
          <a:gdLst/>
          <a:ahLst/>
          <a:cxnLst/>
          <a:rect l="0" t="0" r="0" b="0"/>
          <a:pathLst>
            <a:path>
              <a:moveTo>
                <a:pt x="0" y="27219"/>
              </a:moveTo>
              <a:lnTo>
                <a:pt x="1399396" y="272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3646591" y="2227996"/>
        <a:ext cx="69969" cy="69969"/>
      </dsp:txXfrm>
    </dsp:sp>
    <dsp:sp modelId="{0FE383E1-91C9-4FC4-B6C2-66B4A11DE911}">
      <dsp:nvSpPr>
        <dsp:cNvPr id="0" name=""/>
        <dsp:cNvSpPr/>
      </dsp:nvSpPr>
      <dsp:spPr>
        <a:xfrm>
          <a:off x="4381275" y="1578567"/>
          <a:ext cx="4001188" cy="1368826"/>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just" defTabSz="711200">
            <a:lnSpc>
              <a:spcPct val="90000"/>
            </a:lnSpc>
            <a:spcBef>
              <a:spcPct val="0"/>
            </a:spcBef>
            <a:spcAft>
              <a:spcPct val="35000"/>
            </a:spcAft>
            <a:buNone/>
          </a:pPr>
          <a:r>
            <a:rPr lang="es-PE" sz="1600" b="1" kern="1200" dirty="0">
              <a:solidFill>
                <a:srgbClr val="FF0000"/>
              </a:solidFill>
            </a:rPr>
            <a:t>Los esfuerzos para gestionar y mejorar el rendimiento están destinados a mejorar el rendimiento total del proyecto, ya que esto es más importante que la reducción de los costes o el aumento de la velocidad de ninguna actividad aislada</a:t>
          </a:r>
        </a:p>
      </dsp:txBody>
      <dsp:txXfrm>
        <a:off x="4421367" y="1618659"/>
        <a:ext cx="3921004" cy="1288642"/>
      </dsp:txXfrm>
    </dsp:sp>
    <dsp:sp modelId="{D92C94F0-4E29-4C2C-AEB3-354E495CE40E}">
      <dsp:nvSpPr>
        <dsp:cNvPr id="0" name=""/>
        <dsp:cNvSpPr/>
      </dsp:nvSpPr>
      <dsp:spPr>
        <a:xfrm rot="2901802">
          <a:off x="2628455" y="3022836"/>
          <a:ext cx="2106243" cy="54438"/>
        </a:xfrm>
        <a:custGeom>
          <a:avLst/>
          <a:gdLst/>
          <a:ahLst/>
          <a:cxnLst/>
          <a:rect l="0" t="0" r="0" b="0"/>
          <a:pathLst>
            <a:path>
              <a:moveTo>
                <a:pt x="0" y="27219"/>
              </a:moveTo>
              <a:lnTo>
                <a:pt x="2106243" y="272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PE" sz="800" kern="1200"/>
        </a:p>
      </dsp:txBody>
      <dsp:txXfrm>
        <a:off x="3628920" y="2997399"/>
        <a:ext cx="105312" cy="105312"/>
      </dsp:txXfrm>
    </dsp:sp>
    <dsp:sp modelId="{2F930207-C1FC-4934-9867-79281072A4D3}">
      <dsp:nvSpPr>
        <dsp:cNvPr id="0" name=""/>
        <dsp:cNvSpPr/>
      </dsp:nvSpPr>
      <dsp:spPr>
        <a:xfrm>
          <a:off x="4381275" y="3152718"/>
          <a:ext cx="3968610" cy="1368826"/>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just" defTabSz="711200">
            <a:lnSpc>
              <a:spcPct val="90000"/>
            </a:lnSpc>
            <a:spcBef>
              <a:spcPct val="0"/>
            </a:spcBef>
            <a:spcAft>
              <a:spcPct val="35000"/>
            </a:spcAft>
            <a:buNone/>
          </a:pPr>
          <a:r>
            <a:rPr lang="es-PE" sz="1600" b="1" kern="1200" dirty="0">
              <a:solidFill>
                <a:srgbClr val="00B0F0"/>
              </a:solidFill>
            </a:rPr>
            <a:t>El trabajo se estructura en todo el proceso para maximizar el valor y reducir los desperdicios a nivel de ejecución de los proyectos</a:t>
          </a:r>
        </a:p>
      </dsp:txBody>
      <dsp:txXfrm>
        <a:off x="4421367" y="3192810"/>
        <a:ext cx="3888426" cy="1288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7D0DF-C957-48F3-AF97-78DACEB46CCF}">
      <dsp:nvSpPr>
        <dsp:cNvPr id="0" name=""/>
        <dsp:cNvSpPr/>
      </dsp:nvSpPr>
      <dsp:spPr>
        <a:xfrm>
          <a:off x="1058" y="43617"/>
          <a:ext cx="6519524" cy="16733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just" defTabSz="1155700">
            <a:lnSpc>
              <a:spcPct val="90000"/>
            </a:lnSpc>
            <a:spcBef>
              <a:spcPct val="0"/>
            </a:spcBef>
            <a:spcAft>
              <a:spcPct val="35000"/>
            </a:spcAft>
            <a:buNone/>
          </a:pPr>
          <a:r>
            <a:rPr lang="es-PE" sz="2600" b="1" kern="1200" dirty="0"/>
            <a:t>El profesor finlandés </a:t>
          </a:r>
          <a:r>
            <a:rPr lang="es-PE" sz="2600" b="1" kern="1200" dirty="0" err="1"/>
            <a:t>Lauri</a:t>
          </a:r>
          <a:r>
            <a:rPr lang="es-PE" sz="2600" b="1" kern="1200" dirty="0"/>
            <a:t> </a:t>
          </a:r>
          <a:r>
            <a:rPr lang="es-PE" sz="2600" b="1" kern="1200" dirty="0" err="1"/>
            <a:t>Koskela</a:t>
          </a:r>
          <a:r>
            <a:rPr lang="es-PE" sz="2600" b="1" kern="1200" dirty="0"/>
            <a:t> (2000) clasificó y definió las tres principales peculiaridades que presenta la construcción con respecto al sector de la fabricación</a:t>
          </a:r>
          <a:r>
            <a:rPr lang="es-PE" sz="2600" kern="1200" dirty="0"/>
            <a:t>:</a:t>
          </a:r>
        </a:p>
      </dsp:txBody>
      <dsp:txXfrm>
        <a:off x="50068" y="92627"/>
        <a:ext cx="6421504" cy="1575291"/>
      </dsp:txXfrm>
    </dsp:sp>
    <dsp:sp modelId="{55F81F9C-164E-4B1A-9821-C38791253BE9}">
      <dsp:nvSpPr>
        <dsp:cNvPr id="0" name=""/>
        <dsp:cNvSpPr/>
      </dsp:nvSpPr>
      <dsp:spPr>
        <a:xfrm>
          <a:off x="653011" y="1716929"/>
          <a:ext cx="651952" cy="661794"/>
        </a:xfrm>
        <a:custGeom>
          <a:avLst/>
          <a:gdLst/>
          <a:ahLst/>
          <a:cxnLst/>
          <a:rect l="0" t="0" r="0" b="0"/>
          <a:pathLst>
            <a:path>
              <a:moveTo>
                <a:pt x="0" y="0"/>
              </a:moveTo>
              <a:lnTo>
                <a:pt x="0" y="661794"/>
              </a:lnTo>
              <a:lnTo>
                <a:pt x="651952" y="6617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6F69A8-989B-4C9F-83B0-50005CA7F771}">
      <dsp:nvSpPr>
        <dsp:cNvPr id="0" name=""/>
        <dsp:cNvSpPr/>
      </dsp:nvSpPr>
      <dsp:spPr>
        <a:xfrm>
          <a:off x="1304963" y="2135257"/>
          <a:ext cx="7380777" cy="4869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s-PE" sz="1800" b="0" kern="1200" dirty="0"/>
            <a:t>Un proyecto de edificación tiene naturaleza única o prototípica</a:t>
          </a:r>
        </a:p>
      </dsp:txBody>
      <dsp:txXfrm>
        <a:off x="1319225" y="2149519"/>
        <a:ext cx="7352253" cy="458409"/>
      </dsp:txXfrm>
    </dsp:sp>
    <dsp:sp modelId="{345EBCDD-0015-4010-A45C-9C05E3A1161F}">
      <dsp:nvSpPr>
        <dsp:cNvPr id="0" name=""/>
        <dsp:cNvSpPr/>
      </dsp:nvSpPr>
      <dsp:spPr>
        <a:xfrm>
          <a:off x="653011" y="1716929"/>
          <a:ext cx="651952" cy="1536652"/>
        </a:xfrm>
        <a:custGeom>
          <a:avLst/>
          <a:gdLst/>
          <a:ahLst/>
          <a:cxnLst/>
          <a:rect l="0" t="0" r="0" b="0"/>
          <a:pathLst>
            <a:path>
              <a:moveTo>
                <a:pt x="0" y="0"/>
              </a:moveTo>
              <a:lnTo>
                <a:pt x="0" y="1536652"/>
              </a:lnTo>
              <a:lnTo>
                <a:pt x="651952" y="15366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652F0B-F60B-419B-8745-A7CF4CD33355}">
      <dsp:nvSpPr>
        <dsp:cNvPr id="0" name=""/>
        <dsp:cNvSpPr/>
      </dsp:nvSpPr>
      <dsp:spPr>
        <a:xfrm>
          <a:off x="1304963" y="3040518"/>
          <a:ext cx="7317539" cy="42612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s-PE" sz="1800" b="0" kern="1200" dirty="0"/>
            <a:t>Es algo único que cada vez se ejecuta en un lugar diferente</a:t>
          </a:r>
        </a:p>
      </dsp:txBody>
      <dsp:txXfrm>
        <a:off x="1317444" y="3052999"/>
        <a:ext cx="7292577" cy="401163"/>
      </dsp:txXfrm>
    </dsp:sp>
    <dsp:sp modelId="{323749A1-3580-4635-B02B-3843A689FB0B}">
      <dsp:nvSpPr>
        <dsp:cNvPr id="0" name=""/>
        <dsp:cNvSpPr/>
      </dsp:nvSpPr>
      <dsp:spPr>
        <a:xfrm>
          <a:off x="653011" y="1716929"/>
          <a:ext cx="651952" cy="2466729"/>
        </a:xfrm>
        <a:custGeom>
          <a:avLst/>
          <a:gdLst/>
          <a:ahLst/>
          <a:cxnLst/>
          <a:rect l="0" t="0" r="0" b="0"/>
          <a:pathLst>
            <a:path>
              <a:moveTo>
                <a:pt x="0" y="0"/>
              </a:moveTo>
              <a:lnTo>
                <a:pt x="0" y="2466729"/>
              </a:lnTo>
              <a:lnTo>
                <a:pt x="651952" y="24667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60AAD6-D7CB-45A1-BBA1-DD04B2FF6748}">
      <dsp:nvSpPr>
        <dsp:cNvPr id="0" name=""/>
        <dsp:cNvSpPr/>
      </dsp:nvSpPr>
      <dsp:spPr>
        <a:xfrm>
          <a:off x="1304963" y="3884972"/>
          <a:ext cx="7380777" cy="5973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s-PE" sz="1800" b="0" kern="1200" dirty="0"/>
            <a:t>Se llevará a cabo por una </a:t>
          </a:r>
          <a:r>
            <a:rPr lang="es-PE" sz="1800" b="0" kern="1200" dirty="0" err="1"/>
            <a:t>multi</a:t>
          </a:r>
          <a:r>
            <a:rPr lang="es-PE" sz="1800" b="0" kern="1200" dirty="0"/>
            <a:t>-organización de carácter temporal, que en cada lugar necesitará medios y recursos diferentes y propios de cada zona.</a:t>
          </a:r>
        </a:p>
      </dsp:txBody>
      <dsp:txXfrm>
        <a:off x="1322459" y="3902468"/>
        <a:ext cx="7345785" cy="562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90270-DD13-474B-BAA8-58625305CFDD}">
      <dsp:nvSpPr>
        <dsp:cNvPr id="0" name=""/>
        <dsp:cNvSpPr/>
      </dsp:nvSpPr>
      <dsp:spPr>
        <a:xfrm>
          <a:off x="8632" y="0"/>
          <a:ext cx="8830567" cy="5472608"/>
        </a:xfrm>
        <a:prstGeom prst="roundRect">
          <a:avLst>
            <a:gd name="adj" fmla="val 10000"/>
          </a:avLst>
        </a:prstGeom>
        <a:solidFill>
          <a:schemeClr val="accent1">
            <a:tint val="40000"/>
            <a:hueOff val="0"/>
            <a:satOff val="0"/>
            <a:lumOff val="0"/>
            <a:alphaOff val="0"/>
          </a:schemeClr>
        </a:solidFill>
        <a:ln>
          <a:noFill/>
        </a:ln>
        <a:effectLst>
          <a:outerShdw blurRad="76200" dist="50800" dir="5400000" rotWithShape="0">
            <a:srgbClr val="4E3B30">
              <a:alpha val="60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PE" sz="1600" b="0" kern="1200" dirty="0">
              <a:solidFill>
                <a:srgbClr val="00B0F0"/>
              </a:solidFill>
            </a:rPr>
            <a:t>Lean </a:t>
          </a:r>
          <a:r>
            <a:rPr lang="es-PE" sz="1600" b="0" kern="1200" dirty="0" err="1">
              <a:solidFill>
                <a:srgbClr val="00B0F0"/>
              </a:solidFill>
            </a:rPr>
            <a:t>Construction</a:t>
          </a:r>
          <a:r>
            <a:rPr lang="es-PE" sz="1600" b="0" kern="1200" dirty="0">
              <a:solidFill>
                <a:srgbClr val="00B0F0"/>
              </a:solidFill>
            </a:rPr>
            <a:t> fue mal interpretado y su aplicación a las diferentes fases de un proyecto así como el papel que debía asumir cada actor o agente social interviniente en el proceso constructivo no fue bien entendido. La tendencia empezó a cambiar, al igual que ocurriera con Lean </a:t>
          </a:r>
          <a:r>
            <a:rPr lang="es-PE" sz="1600" b="0" kern="1200" dirty="0" err="1">
              <a:solidFill>
                <a:srgbClr val="00B0F0"/>
              </a:solidFill>
            </a:rPr>
            <a:t>Manufacturing</a:t>
          </a:r>
          <a:r>
            <a:rPr lang="es-PE" sz="1600" b="0" kern="1200" dirty="0">
              <a:solidFill>
                <a:srgbClr val="00B0F0"/>
              </a:solidFill>
            </a:rPr>
            <a:t>, según se iban demostrando las ventajas competitivas que suponía para las empresas pioneras que comenzaron su implementación y conforme surgían nuevos documentos técnicos y casos de estudio que facilitaban su comprensión.</a:t>
          </a:r>
        </a:p>
        <a:p>
          <a:pPr marL="0" lvl="0" indent="0" algn="just" defTabSz="711200">
            <a:lnSpc>
              <a:spcPct val="90000"/>
            </a:lnSpc>
            <a:spcBef>
              <a:spcPct val="0"/>
            </a:spcBef>
            <a:spcAft>
              <a:spcPct val="35000"/>
            </a:spcAft>
            <a:buNone/>
          </a:pPr>
          <a:r>
            <a:rPr lang="es-PE" sz="1600" b="0" i="1" kern="1200" dirty="0">
              <a:solidFill>
                <a:srgbClr val="00B0F0"/>
              </a:solidFill>
            </a:rPr>
            <a:t>Algunas frases típicas que se escuchan como excusas para no implantar Lean son: </a:t>
          </a:r>
          <a:endParaRPr lang="es-PE" sz="1600" b="0" kern="1200" dirty="0">
            <a:solidFill>
              <a:srgbClr val="00B0F0"/>
            </a:solidFill>
          </a:endParaRPr>
        </a:p>
      </dsp:txBody>
      <dsp:txXfrm>
        <a:off x="8632" y="0"/>
        <a:ext cx="8830567" cy="1641782"/>
      </dsp:txXfrm>
    </dsp:sp>
    <dsp:sp modelId="{38D7AF5F-CFF1-442F-9618-2E11EEC9A24D}">
      <dsp:nvSpPr>
        <dsp:cNvPr id="0" name=""/>
        <dsp:cNvSpPr/>
      </dsp:nvSpPr>
      <dsp:spPr>
        <a:xfrm>
          <a:off x="887372" y="1642734"/>
          <a:ext cx="7064454" cy="283550"/>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just" defTabSz="711200">
            <a:lnSpc>
              <a:spcPct val="90000"/>
            </a:lnSpc>
            <a:spcBef>
              <a:spcPct val="0"/>
            </a:spcBef>
            <a:spcAft>
              <a:spcPct val="35000"/>
            </a:spcAft>
            <a:buNone/>
          </a:pPr>
          <a:r>
            <a:rPr lang="es-PE" sz="1600" b="1" i="1" kern="1200" dirty="0"/>
            <a:t>“</a:t>
          </a:r>
          <a:r>
            <a:rPr lang="es-PE" sz="1600" b="0" i="1" kern="1200" dirty="0"/>
            <a:t>Aquí siempre hemos trabajado así”. </a:t>
          </a:r>
          <a:endParaRPr lang="es-PE" sz="1600" b="0" kern="1200" dirty="0"/>
        </a:p>
      </dsp:txBody>
      <dsp:txXfrm>
        <a:off x="895677" y="1651039"/>
        <a:ext cx="7047844" cy="266940"/>
      </dsp:txXfrm>
    </dsp:sp>
    <dsp:sp modelId="{11675F69-04A6-44FA-97C2-0DFBFCF423A1}">
      <dsp:nvSpPr>
        <dsp:cNvPr id="0" name=""/>
        <dsp:cNvSpPr/>
      </dsp:nvSpPr>
      <dsp:spPr>
        <a:xfrm>
          <a:off x="887372" y="1969908"/>
          <a:ext cx="7064454" cy="283550"/>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0955" rIns="27940" bIns="20955" numCol="1" spcCol="1270" anchor="ctr" anchorCtr="0">
          <a:noAutofit/>
        </a:bodyPr>
        <a:lstStyle/>
        <a:p>
          <a:pPr marL="0" lvl="0" indent="0" algn="just" defTabSz="488950">
            <a:lnSpc>
              <a:spcPct val="90000"/>
            </a:lnSpc>
            <a:spcBef>
              <a:spcPct val="0"/>
            </a:spcBef>
            <a:spcAft>
              <a:spcPct val="35000"/>
            </a:spcAft>
            <a:buNone/>
          </a:pPr>
          <a:r>
            <a:rPr lang="es-PE" sz="1100" b="0" i="1" kern="1200" dirty="0"/>
            <a:t>“</a:t>
          </a:r>
          <a:r>
            <a:rPr lang="es-PE" sz="1600" b="0" i="1" kern="1200" dirty="0"/>
            <a:t>Esa no es mi responsabilidad”.</a:t>
          </a:r>
          <a:endParaRPr lang="es-PE" sz="1600" b="0" kern="1200" dirty="0"/>
        </a:p>
      </dsp:txBody>
      <dsp:txXfrm>
        <a:off x="895677" y="1978213"/>
        <a:ext cx="7047844" cy="266940"/>
      </dsp:txXfrm>
    </dsp:sp>
    <dsp:sp modelId="{06BC6B36-38B4-48C5-9C18-E306F67CDB9F}">
      <dsp:nvSpPr>
        <dsp:cNvPr id="0" name=""/>
        <dsp:cNvSpPr/>
      </dsp:nvSpPr>
      <dsp:spPr>
        <a:xfrm>
          <a:off x="887372" y="2297082"/>
          <a:ext cx="7064454" cy="283550"/>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just" defTabSz="711200">
            <a:lnSpc>
              <a:spcPct val="90000"/>
            </a:lnSpc>
            <a:spcBef>
              <a:spcPct val="0"/>
            </a:spcBef>
            <a:spcAft>
              <a:spcPct val="35000"/>
            </a:spcAft>
            <a:buNone/>
          </a:pPr>
          <a:r>
            <a:rPr lang="es-PE" sz="1600" b="0" i="1" kern="1200" dirty="0"/>
            <a:t>“A mí no me ha dicho nadie nada”</a:t>
          </a:r>
          <a:endParaRPr lang="es-PE" sz="1600" b="0" kern="1200" dirty="0"/>
        </a:p>
      </dsp:txBody>
      <dsp:txXfrm>
        <a:off x="895677" y="2305387"/>
        <a:ext cx="7047844" cy="266940"/>
      </dsp:txXfrm>
    </dsp:sp>
    <dsp:sp modelId="{925F671A-0805-495E-898D-636FCBDD5C33}">
      <dsp:nvSpPr>
        <dsp:cNvPr id="0" name=""/>
        <dsp:cNvSpPr/>
      </dsp:nvSpPr>
      <dsp:spPr>
        <a:xfrm>
          <a:off x="887372" y="2624256"/>
          <a:ext cx="7064454" cy="283550"/>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8575" rIns="38100" bIns="28575" numCol="1" spcCol="1270" anchor="ctr" anchorCtr="0">
          <a:noAutofit/>
        </a:bodyPr>
        <a:lstStyle/>
        <a:p>
          <a:pPr marL="0" lvl="0" indent="0" algn="just" defTabSz="666750">
            <a:lnSpc>
              <a:spcPct val="90000"/>
            </a:lnSpc>
            <a:spcBef>
              <a:spcPct val="0"/>
            </a:spcBef>
            <a:spcAft>
              <a:spcPct val="35000"/>
            </a:spcAft>
            <a:buNone/>
          </a:pPr>
          <a:r>
            <a:rPr lang="es-PE" sz="1500" b="1" i="1" kern="1200" dirty="0"/>
            <a:t>“</a:t>
          </a:r>
          <a:r>
            <a:rPr lang="es-PE" sz="1500" b="0" i="1" kern="1200" dirty="0"/>
            <a:t>No tengo tiempo para eso”. </a:t>
          </a:r>
          <a:endParaRPr lang="es-PE" sz="1500" b="0" kern="1200" dirty="0"/>
        </a:p>
      </dsp:txBody>
      <dsp:txXfrm>
        <a:off x="895677" y="2632561"/>
        <a:ext cx="7047844" cy="266940"/>
      </dsp:txXfrm>
    </dsp:sp>
    <dsp:sp modelId="{E78AA417-00FB-436E-8480-3297CAD1E6B2}">
      <dsp:nvSpPr>
        <dsp:cNvPr id="0" name=""/>
        <dsp:cNvSpPr/>
      </dsp:nvSpPr>
      <dsp:spPr>
        <a:xfrm>
          <a:off x="887372" y="2951430"/>
          <a:ext cx="7064454" cy="283550"/>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8575" rIns="38100" bIns="28575" numCol="1" spcCol="1270" anchor="ctr" anchorCtr="0">
          <a:noAutofit/>
        </a:bodyPr>
        <a:lstStyle/>
        <a:p>
          <a:pPr marL="0" lvl="0" indent="0" algn="just" defTabSz="666750">
            <a:lnSpc>
              <a:spcPct val="90000"/>
            </a:lnSpc>
            <a:spcBef>
              <a:spcPct val="0"/>
            </a:spcBef>
            <a:spcAft>
              <a:spcPct val="35000"/>
            </a:spcAft>
            <a:buNone/>
          </a:pPr>
          <a:r>
            <a:rPr lang="es-PE" sz="1500" b="0" i="1" kern="1200" dirty="0"/>
            <a:t>“De todas formas no cambiaría nada”. </a:t>
          </a:r>
          <a:endParaRPr lang="es-PE" sz="1500" b="0" kern="1200" dirty="0"/>
        </a:p>
      </dsp:txBody>
      <dsp:txXfrm>
        <a:off x="895677" y="2959735"/>
        <a:ext cx="7047844" cy="266940"/>
      </dsp:txXfrm>
    </dsp:sp>
    <dsp:sp modelId="{8E8B5309-EA78-45B6-98F0-A96CBA4904DB}">
      <dsp:nvSpPr>
        <dsp:cNvPr id="0" name=""/>
        <dsp:cNvSpPr/>
      </dsp:nvSpPr>
      <dsp:spPr>
        <a:xfrm>
          <a:off x="887372" y="3278604"/>
          <a:ext cx="7064454" cy="283550"/>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8575" rIns="38100" bIns="28575" numCol="1" spcCol="1270" anchor="ctr" anchorCtr="0">
          <a:noAutofit/>
        </a:bodyPr>
        <a:lstStyle/>
        <a:p>
          <a:pPr marL="0" lvl="0" indent="0" algn="just" defTabSz="666750">
            <a:lnSpc>
              <a:spcPct val="90000"/>
            </a:lnSpc>
            <a:spcBef>
              <a:spcPct val="0"/>
            </a:spcBef>
            <a:spcAft>
              <a:spcPct val="35000"/>
            </a:spcAft>
            <a:buNone/>
          </a:pPr>
          <a:r>
            <a:rPr lang="es-PE" sz="1500" b="0" i="1" kern="1200" dirty="0"/>
            <a:t>“Otro artilugio que no durará”. </a:t>
          </a:r>
          <a:endParaRPr lang="es-PE" sz="1500" b="0" kern="1200" dirty="0"/>
        </a:p>
      </dsp:txBody>
      <dsp:txXfrm>
        <a:off x="895677" y="3286909"/>
        <a:ext cx="7047844" cy="266940"/>
      </dsp:txXfrm>
    </dsp:sp>
    <dsp:sp modelId="{A3168E47-B32A-4995-BF0C-B2102607FC2F}">
      <dsp:nvSpPr>
        <dsp:cNvPr id="0" name=""/>
        <dsp:cNvSpPr/>
      </dsp:nvSpPr>
      <dsp:spPr>
        <a:xfrm>
          <a:off x="887372" y="3605778"/>
          <a:ext cx="7064454" cy="283550"/>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8575" rIns="38100" bIns="28575" numCol="1" spcCol="1270" anchor="ctr" anchorCtr="0">
          <a:noAutofit/>
        </a:bodyPr>
        <a:lstStyle/>
        <a:p>
          <a:pPr marL="0" lvl="0" indent="0" algn="just" defTabSz="666750">
            <a:lnSpc>
              <a:spcPct val="90000"/>
            </a:lnSpc>
            <a:spcBef>
              <a:spcPct val="0"/>
            </a:spcBef>
            <a:spcAft>
              <a:spcPct val="35000"/>
            </a:spcAft>
            <a:buNone/>
          </a:pPr>
          <a:r>
            <a:rPr lang="es-PE" sz="1500" b="0" i="1" kern="1200" dirty="0"/>
            <a:t>“Hay problemas más importantes”.</a:t>
          </a:r>
          <a:endParaRPr lang="es-PE" sz="1500" b="0" kern="1200" dirty="0"/>
        </a:p>
      </dsp:txBody>
      <dsp:txXfrm>
        <a:off x="895677" y="3614083"/>
        <a:ext cx="7047844" cy="266940"/>
      </dsp:txXfrm>
    </dsp:sp>
    <dsp:sp modelId="{2D130AEA-42F7-4BBA-87C4-218565DC68E8}">
      <dsp:nvSpPr>
        <dsp:cNvPr id="0" name=""/>
        <dsp:cNvSpPr/>
      </dsp:nvSpPr>
      <dsp:spPr>
        <a:xfrm>
          <a:off x="887372" y="3932952"/>
          <a:ext cx="7064454" cy="283550"/>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8575" rIns="38100" bIns="28575" numCol="1" spcCol="1270" anchor="ctr" anchorCtr="0">
          <a:noAutofit/>
        </a:bodyPr>
        <a:lstStyle/>
        <a:p>
          <a:pPr marL="0" lvl="0" indent="0" algn="just" defTabSz="666750">
            <a:lnSpc>
              <a:spcPct val="90000"/>
            </a:lnSpc>
            <a:spcBef>
              <a:spcPct val="0"/>
            </a:spcBef>
            <a:spcAft>
              <a:spcPct val="35000"/>
            </a:spcAft>
            <a:buNone/>
          </a:pPr>
          <a:r>
            <a:rPr lang="es-PE" sz="1500" b="0" i="1" kern="1200" dirty="0"/>
            <a:t>“Eso no es posible hacerlo aquí”</a:t>
          </a:r>
          <a:endParaRPr lang="es-PE" sz="1500" b="0" kern="1200" dirty="0"/>
        </a:p>
      </dsp:txBody>
      <dsp:txXfrm>
        <a:off x="895677" y="3941257"/>
        <a:ext cx="7047844" cy="266940"/>
      </dsp:txXfrm>
    </dsp:sp>
    <dsp:sp modelId="{4EA41777-C49F-4F96-9DFD-875E2329FB61}">
      <dsp:nvSpPr>
        <dsp:cNvPr id="0" name=""/>
        <dsp:cNvSpPr/>
      </dsp:nvSpPr>
      <dsp:spPr>
        <a:xfrm>
          <a:off x="887372" y="4260126"/>
          <a:ext cx="7064454" cy="283550"/>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8575" rIns="38100" bIns="28575" numCol="1" spcCol="1270" anchor="ctr" anchorCtr="0">
          <a:noAutofit/>
        </a:bodyPr>
        <a:lstStyle/>
        <a:p>
          <a:pPr marL="0" lvl="0" indent="0" algn="just" defTabSz="666750">
            <a:lnSpc>
              <a:spcPct val="90000"/>
            </a:lnSpc>
            <a:spcBef>
              <a:spcPct val="0"/>
            </a:spcBef>
            <a:spcAft>
              <a:spcPct val="35000"/>
            </a:spcAft>
            <a:buNone/>
          </a:pPr>
          <a:r>
            <a:rPr lang="es-PE" sz="1500" b="0" i="1" kern="1200" dirty="0"/>
            <a:t>“Ya tenemos bastante trabajo”.</a:t>
          </a:r>
          <a:endParaRPr lang="es-PE" sz="1500" b="0" kern="1200" dirty="0"/>
        </a:p>
      </dsp:txBody>
      <dsp:txXfrm>
        <a:off x="895677" y="4268431"/>
        <a:ext cx="7047844" cy="266940"/>
      </dsp:txXfrm>
    </dsp:sp>
    <dsp:sp modelId="{EE1A1166-F57B-4088-B443-EDF17BC8802F}">
      <dsp:nvSpPr>
        <dsp:cNvPr id="0" name=""/>
        <dsp:cNvSpPr/>
      </dsp:nvSpPr>
      <dsp:spPr>
        <a:xfrm>
          <a:off x="887372" y="4587300"/>
          <a:ext cx="7064454" cy="283550"/>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8575" rIns="38100" bIns="28575" numCol="1" spcCol="1270" anchor="ctr" anchorCtr="0">
          <a:noAutofit/>
        </a:bodyPr>
        <a:lstStyle/>
        <a:p>
          <a:pPr marL="0" lvl="0" indent="0" algn="just" defTabSz="666750">
            <a:lnSpc>
              <a:spcPct val="90000"/>
            </a:lnSpc>
            <a:spcBef>
              <a:spcPct val="0"/>
            </a:spcBef>
            <a:spcAft>
              <a:spcPct val="35000"/>
            </a:spcAft>
            <a:buNone/>
          </a:pPr>
          <a:r>
            <a:rPr lang="es-PE" sz="1500" b="0" i="1" kern="1200" dirty="0"/>
            <a:t>“Y yo, ¿qué saco con esto?”. </a:t>
          </a:r>
          <a:endParaRPr lang="es-PE" sz="1500" b="0" kern="1200" dirty="0"/>
        </a:p>
      </dsp:txBody>
      <dsp:txXfrm>
        <a:off x="895677" y="4595605"/>
        <a:ext cx="7047844" cy="266940"/>
      </dsp:txXfrm>
    </dsp:sp>
    <dsp:sp modelId="{90160076-A076-4749-A965-692255E5932C}">
      <dsp:nvSpPr>
        <dsp:cNvPr id="0" name=""/>
        <dsp:cNvSpPr/>
      </dsp:nvSpPr>
      <dsp:spPr>
        <a:xfrm>
          <a:off x="887372" y="4914474"/>
          <a:ext cx="7064454" cy="283550"/>
        </a:xfrm>
        <a:prstGeom prst="roundRect">
          <a:avLst>
            <a:gd name="adj" fmla="val 10000"/>
          </a:avLst>
        </a:prstGeom>
        <a:gradFill rotWithShape="0">
          <a:gsLst>
            <a:gs pos="0">
              <a:schemeClr val="accent1">
                <a:hueOff val="0"/>
                <a:satOff val="0"/>
                <a:lumOff val="0"/>
                <a:alphaOff val="0"/>
                <a:tint val="30000"/>
                <a:satMod val="250000"/>
              </a:schemeClr>
            </a:gs>
            <a:gs pos="72000">
              <a:schemeClr val="accent1">
                <a:hueOff val="0"/>
                <a:satOff val="0"/>
                <a:lumOff val="0"/>
                <a:alphaOff val="0"/>
                <a:tint val="75000"/>
                <a:satMod val="210000"/>
              </a:schemeClr>
            </a:gs>
            <a:gs pos="100000">
              <a:schemeClr val="accent1">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8575" rIns="38100" bIns="28575" numCol="1" spcCol="1270" anchor="ctr" anchorCtr="0">
          <a:noAutofit/>
        </a:bodyPr>
        <a:lstStyle/>
        <a:p>
          <a:pPr marL="0" lvl="0" indent="0" algn="just" defTabSz="666750">
            <a:lnSpc>
              <a:spcPct val="90000"/>
            </a:lnSpc>
            <a:spcBef>
              <a:spcPct val="0"/>
            </a:spcBef>
            <a:spcAft>
              <a:spcPct val="35000"/>
            </a:spcAft>
            <a:buNone/>
          </a:pPr>
          <a:r>
            <a:rPr lang="es-PE" sz="1500" b="0" i="1" kern="1200" dirty="0"/>
            <a:t>“Ya lo probamos una vez y no funcionó”.</a:t>
          </a:r>
          <a:endParaRPr lang="es-PE" sz="1500" b="0" kern="1200" dirty="0"/>
        </a:p>
      </dsp:txBody>
      <dsp:txXfrm>
        <a:off x="895677" y="4922779"/>
        <a:ext cx="7047844" cy="266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B27E7-F81A-4443-AED0-84E5FB9E3A26}">
      <dsp:nvSpPr>
        <dsp:cNvPr id="0" name=""/>
        <dsp:cNvSpPr/>
      </dsp:nvSpPr>
      <dsp:spPr>
        <a:xfrm rot="5400000">
          <a:off x="-270979" y="273452"/>
          <a:ext cx="1806528" cy="126457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es-PE" sz="3400" kern="1200" dirty="0"/>
        </a:p>
      </dsp:txBody>
      <dsp:txXfrm rot="-5400000">
        <a:off x="0" y="634758"/>
        <a:ext cx="1264570" cy="541958"/>
      </dsp:txXfrm>
    </dsp:sp>
    <dsp:sp modelId="{8CDCC312-DB04-4672-A132-326FD6C29583}">
      <dsp:nvSpPr>
        <dsp:cNvPr id="0" name=""/>
        <dsp:cNvSpPr/>
      </dsp:nvSpPr>
      <dsp:spPr>
        <a:xfrm rot="5400000">
          <a:off x="4077611" y="-2810567"/>
          <a:ext cx="1174243" cy="680032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es-CO" sz="2000" b="0" kern="1200" dirty="0"/>
            <a:t>El proceso de construcción y de operación del proyecto es diseñado conjuntamente para satisfacer las necesidades de los clientes.</a:t>
          </a:r>
          <a:endParaRPr lang="es-PE" sz="2000" b="0" kern="1200" dirty="0"/>
        </a:p>
      </dsp:txBody>
      <dsp:txXfrm rot="-5400000">
        <a:off x="1264570" y="59796"/>
        <a:ext cx="6743003" cy="1059599"/>
      </dsp:txXfrm>
    </dsp:sp>
    <dsp:sp modelId="{BED6293A-D764-4B82-A92F-A55CF175D719}">
      <dsp:nvSpPr>
        <dsp:cNvPr id="0" name=""/>
        <dsp:cNvSpPr/>
      </dsp:nvSpPr>
      <dsp:spPr>
        <a:xfrm rot="5400000">
          <a:off x="-270979" y="1887994"/>
          <a:ext cx="1806528" cy="126457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es-PE" sz="3400" kern="1200"/>
        </a:p>
      </dsp:txBody>
      <dsp:txXfrm rot="-5400000">
        <a:off x="0" y="2249300"/>
        <a:ext cx="1264570" cy="541958"/>
      </dsp:txXfrm>
    </dsp:sp>
    <dsp:sp modelId="{BFD0B495-CB55-4EC5-935D-7B5395D9C395}">
      <dsp:nvSpPr>
        <dsp:cNvPr id="0" name=""/>
        <dsp:cNvSpPr/>
      </dsp:nvSpPr>
      <dsp:spPr>
        <a:xfrm rot="5400000">
          <a:off x="4077611" y="-1196025"/>
          <a:ext cx="1174243" cy="680032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es-CO" sz="2000" b="0" kern="1200" dirty="0"/>
            <a:t>El trabajo del proyecto se estructura sobre los procesos, con el objetivo de maximizar el valor y reducir las pérdidas en el desarrollo de actividades de construcción.</a:t>
          </a:r>
          <a:endParaRPr lang="es-PE" sz="2000" b="0" kern="1200" dirty="0"/>
        </a:p>
      </dsp:txBody>
      <dsp:txXfrm rot="-5400000">
        <a:off x="1264570" y="1674338"/>
        <a:ext cx="6743003" cy="1059599"/>
      </dsp:txXfrm>
    </dsp:sp>
    <dsp:sp modelId="{5730F71C-7091-4E7C-A91E-0CD32C603AB8}">
      <dsp:nvSpPr>
        <dsp:cNvPr id="0" name=""/>
        <dsp:cNvSpPr/>
      </dsp:nvSpPr>
      <dsp:spPr>
        <a:xfrm rot="5400000">
          <a:off x="-270979" y="3502536"/>
          <a:ext cx="1806528" cy="126457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es-PE" sz="3400" kern="1200"/>
        </a:p>
      </dsp:txBody>
      <dsp:txXfrm rot="-5400000">
        <a:off x="0" y="3863842"/>
        <a:ext cx="1264570" cy="541958"/>
      </dsp:txXfrm>
    </dsp:sp>
    <dsp:sp modelId="{6D1A36AA-2411-4535-AEE4-C835DA70F67C}">
      <dsp:nvSpPr>
        <dsp:cNvPr id="0" name=""/>
        <dsp:cNvSpPr/>
      </dsp:nvSpPr>
      <dsp:spPr>
        <a:xfrm rot="5400000">
          <a:off x="4077611" y="418516"/>
          <a:ext cx="1174243" cy="680032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es-CO" sz="2000" b="0" kern="1200" dirty="0"/>
            <a:t>El desempeño de la planeación y el sistema de control son medidos y mejorados.</a:t>
          </a:r>
          <a:endParaRPr lang="es-PE" sz="2000" b="0" kern="1200" dirty="0"/>
        </a:p>
      </dsp:txBody>
      <dsp:txXfrm rot="-5400000">
        <a:off x="1264570" y="3288879"/>
        <a:ext cx="6743003" cy="1059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5E1FD-E796-4FD3-9E35-440ED43AC589}">
      <dsp:nvSpPr>
        <dsp:cNvPr id="0" name=""/>
        <dsp:cNvSpPr/>
      </dsp:nvSpPr>
      <dsp:spPr>
        <a:xfrm>
          <a:off x="0" y="612755"/>
          <a:ext cx="8496944" cy="365031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9457" tIns="437388" rIns="659457" bIns="142240" numCol="1" spcCol="1270" anchor="t" anchorCtr="0">
          <a:noAutofit/>
        </a:bodyPr>
        <a:lstStyle/>
        <a:p>
          <a:pPr marL="228600" lvl="1" indent="-228600" algn="l" defTabSz="889000">
            <a:lnSpc>
              <a:spcPct val="90000"/>
            </a:lnSpc>
            <a:spcBef>
              <a:spcPct val="0"/>
            </a:spcBef>
            <a:spcAft>
              <a:spcPct val="15000"/>
            </a:spcAft>
            <a:buChar char="•"/>
          </a:pPr>
          <a:r>
            <a:rPr lang="es-CO" sz="2000" b="0" kern="1200" dirty="0">
              <a:solidFill>
                <a:srgbClr val="00B0F0"/>
              </a:solidFill>
            </a:rPr>
            <a:t>Esperas por falta de equipos, herramientas o materiales</a:t>
          </a:r>
          <a:endParaRPr lang="es-PE" sz="2000" b="0" kern="1200" dirty="0">
            <a:solidFill>
              <a:srgbClr val="00B0F0"/>
            </a:solidFill>
          </a:endParaRPr>
        </a:p>
        <a:p>
          <a:pPr marL="228600" lvl="1" indent="-228600" algn="l" defTabSz="889000">
            <a:lnSpc>
              <a:spcPct val="90000"/>
            </a:lnSpc>
            <a:spcBef>
              <a:spcPct val="0"/>
            </a:spcBef>
            <a:spcAft>
              <a:spcPct val="15000"/>
            </a:spcAft>
            <a:buChar char="•"/>
          </a:pPr>
          <a:r>
            <a:rPr lang="es-CO" sz="2000" b="0" kern="1200" dirty="0">
              <a:solidFill>
                <a:srgbClr val="00B0F0"/>
              </a:solidFill>
            </a:rPr>
            <a:t>Esperas debido a actividades previas que no se han terminado o están mal ejecutadas.</a:t>
          </a:r>
          <a:endParaRPr lang="es-PE" sz="2000" b="0" kern="1200" dirty="0">
            <a:solidFill>
              <a:srgbClr val="00B0F0"/>
            </a:solidFill>
          </a:endParaRPr>
        </a:p>
        <a:p>
          <a:pPr marL="228600" lvl="1" indent="-228600" algn="l" defTabSz="889000">
            <a:lnSpc>
              <a:spcPct val="90000"/>
            </a:lnSpc>
            <a:spcBef>
              <a:spcPct val="0"/>
            </a:spcBef>
            <a:spcAft>
              <a:spcPct val="15000"/>
            </a:spcAft>
            <a:buChar char="•"/>
          </a:pPr>
          <a:r>
            <a:rPr lang="es-CO" sz="2000" b="0" kern="1200" dirty="0">
              <a:solidFill>
                <a:srgbClr val="00B0F0"/>
              </a:solidFill>
            </a:rPr>
            <a:t>Esperas por falta de una correcta instrucción para realizar el trabajo.</a:t>
          </a:r>
          <a:endParaRPr lang="es-PE" sz="2000" b="0" kern="1200" dirty="0">
            <a:solidFill>
              <a:srgbClr val="00B0F0"/>
            </a:solidFill>
          </a:endParaRPr>
        </a:p>
        <a:p>
          <a:pPr marL="228600" lvl="1" indent="-228600" algn="l" defTabSz="889000">
            <a:lnSpc>
              <a:spcPct val="90000"/>
            </a:lnSpc>
            <a:spcBef>
              <a:spcPct val="0"/>
            </a:spcBef>
            <a:spcAft>
              <a:spcPct val="15000"/>
            </a:spcAft>
            <a:buChar char="•"/>
          </a:pPr>
          <a:r>
            <a:rPr lang="es-CO" sz="2000" b="0" kern="1200" dirty="0">
              <a:solidFill>
                <a:srgbClr val="00B0F0"/>
              </a:solidFill>
            </a:rPr>
            <a:t>Tiempo ocioso debido a la actitud del trabajado, sobre población en el sitio de trabajo.</a:t>
          </a:r>
          <a:endParaRPr lang="es-PE" sz="2000" b="0" kern="1200" dirty="0">
            <a:solidFill>
              <a:srgbClr val="00B0F0"/>
            </a:solidFill>
          </a:endParaRPr>
        </a:p>
        <a:p>
          <a:pPr marL="228600" lvl="1" indent="-228600" algn="l" defTabSz="889000">
            <a:lnSpc>
              <a:spcPct val="90000"/>
            </a:lnSpc>
            <a:spcBef>
              <a:spcPct val="0"/>
            </a:spcBef>
            <a:spcAft>
              <a:spcPct val="15000"/>
            </a:spcAft>
            <a:buChar char="•"/>
          </a:pPr>
          <a:r>
            <a:rPr lang="es-CO" sz="2000" b="0" kern="1200" dirty="0">
              <a:solidFill>
                <a:srgbClr val="00B0F0"/>
              </a:solidFill>
            </a:rPr>
            <a:t>Desplazamientos innecesarios debido a falta de recursos e inadecuada planeación del sitio del trabajo.</a:t>
          </a:r>
          <a:endParaRPr lang="es-PE" sz="2000" b="0" kern="1200" dirty="0">
            <a:solidFill>
              <a:srgbClr val="00B0F0"/>
            </a:solidFill>
          </a:endParaRPr>
        </a:p>
        <a:p>
          <a:pPr marL="228600" lvl="1" indent="-228600" algn="l" defTabSz="889000">
            <a:lnSpc>
              <a:spcPct val="90000"/>
            </a:lnSpc>
            <a:spcBef>
              <a:spcPct val="0"/>
            </a:spcBef>
            <a:spcAft>
              <a:spcPct val="15000"/>
            </a:spcAft>
            <a:buChar char="•"/>
          </a:pPr>
          <a:r>
            <a:rPr lang="es-CO" sz="2000" b="0" kern="1200" dirty="0" err="1">
              <a:solidFill>
                <a:srgbClr val="00B0F0"/>
              </a:solidFill>
            </a:rPr>
            <a:t>Reprocesos</a:t>
          </a:r>
          <a:r>
            <a:rPr lang="es-CO" sz="2000" b="0" kern="1200" dirty="0">
              <a:solidFill>
                <a:srgbClr val="00B0F0"/>
              </a:solidFill>
            </a:rPr>
            <a:t> por trabajo que no cumple con las especificaciones y cambio en los diseños.</a:t>
          </a:r>
          <a:endParaRPr lang="es-PE" sz="2000" b="0" kern="1200" dirty="0">
            <a:solidFill>
              <a:srgbClr val="00B0F0"/>
            </a:solidFill>
          </a:endParaRPr>
        </a:p>
      </dsp:txBody>
      <dsp:txXfrm>
        <a:off x="0" y="612755"/>
        <a:ext cx="8496944" cy="3650311"/>
      </dsp:txXfrm>
    </dsp:sp>
    <dsp:sp modelId="{819733A2-C1AE-425D-8113-246DE2ABBAF6}">
      <dsp:nvSpPr>
        <dsp:cNvPr id="0" name=""/>
        <dsp:cNvSpPr/>
      </dsp:nvSpPr>
      <dsp:spPr>
        <a:xfrm>
          <a:off x="424847" y="288035"/>
          <a:ext cx="5947860"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815" tIns="0" rIns="224815" bIns="0" numCol="1" spcCol="1270" anchor="ctr" anchorCtr="0">
          <a:noAutofit/>
        </a:bodyPr>
        <a:lstStyle/>
        <a:p>
          <a:pPr marL="0" lvl="0" indent="0" algn="l" defTabSz="933450">
            <a:lnSpc>
              <a:spcPct val="90000"/>
            </a:lnSpc>
            <a:spcBef>
              <a:spcPct val="0"/>
            </a:spcBef>
            <a:spcAft>
              <a:spcPct val="35000"/>
            </a:spcAft>
            <a:buNone/>
          </a:pPr>
          <a:r>
            <a:rPr lang="es-PE" sz="2100" b="0" kern="1200" dirty="0">
              <a:solidFill>
                <a:srgbClr val="7030A0"/>
              </a:solidFill>
            </a:rPr>
            <a:t>Algunos ejemplos de pérdidas en actividades de construcción son las siguientes:</a:t>
          </a:r>
        </a:p>
      </dsp:txBody>
      <dsp:txXfrm>
        <a:off x="456550" y="319738"/>
        <a:ext cx="5884454" cy="58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5E1FD-E796-4FD3-9E35-440ED43AC589}">
      <dsp:nvSpPr>
        <dsp:cNvPr id="0" name=""/>
        <dsp:cNvSpPr/>
      </dsp:nvSpPr>
      <dsp:spPr>
        <a:xfrm>
          <a:off x="0" y="270452"/>
          <a:ext cx="8686800" cy="170306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33248" rIns="674192" bIns="113792" numCol="1" spcCol="1270" anchor="t" anchorCtr="0">
          <a:noAutofit/>
        </a:bodyPr>
        <a:lstStyle/>
        <a:p>
          <a:pPr marL="171450" lvl="1" indent="-171450" algn="just" defTabSz="711200">
            <a:lnSpc>
              <a:spcPct val="90000"/>
            </a:lnSpc>
            <a:spcBef>
              <a:spcPct val="0"/>
            </a:spcBef>
            <a:spcAft>
              <a:spcPct val="15000"/>
            </a:spcAft>
            <a:buChar char="•"/>
          </a:pPr>
          <a:r>
            <a:rPr lang="es-CO" sz="1600" b="0" kern="1200" dirty="0"/>
            <a:t>Hacer un diagnóstico de la productividad de las actividades de construcción de la obra. En este paso se cuantifica el tiempo que agrega valor a la actividad de construcción y el tiempo dedicado a pérdidas. Esta medición puede realizarse mediante la “prueba de 5 minutos” (más adelante se explica esta prueba). Existe una colección de herramientas que sirven para el mismo propósito; no obstante, iniciar con la "prueba de los 5 minutos" es un buen comienzo.</a:t>
          </a:r>
          <a:endParaRPr lang="es-PE" sz="1600" b="0" kern="1200" dirty="0">
            <a:solidFill>
              <a:srgbClr val="00B0F0"/>
            </a:solidFill>
          </a:endParaRPr>
        </a:p>
      </dsp:txBody>
      <dsp:txXfrm>
        <a:off x="0" y="270452"/>
        <a:ext cx="8686800" cy="1703061"/>
      </dsp:txXfrm>
    </dsp:sp>
    <dsp:sp modelId="{819733A2-C1AE-425D-8113-246DE2ABBAF6}">
      <dsp:nvSpPr>
        <dsp:cNvPr id="0" name=""/>
        <dsp:cNvSpPr/>
      </dsp:nvSpPr>
      <dsp:spPr>
        <a:xfrm>
          <a:off x="434340" y="19532"/>
          <a:ext cx="6080760"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711200">
            <a:lnSpc>
              <a:spcPct val="90000"/>
            </a:lnSpc>
            <a:spcBef>
              <a:spcPct val="0"/>
            </a:spcBef>
            <a:spcAft>
              <a:spcPct val="35000"/>
            </a:spcAft>
            <a:buNone/>
          </a:pPr>
          <a:r>
            <a:rPr lang="es-CO" sz="1600" b="1" kern="1200" dirty="0"/>
            <a:t>Paso 1: </a:t>
          </a:r>
          <a:endParaRPr lang="es-PE" sz="1600" b="1" kern="1200" dirty="0">
            <a:solidFill>
              <a:srgbClr val="7030A0"/>
            </a:solidFill>
          </a:endParaRPr>
        </a:p>
      </dsp:txBody>
      <dsp:txXfrm>
        <a:off x="458838" y="44030"/>
        <a:ext cx="6031764" cy="452844"/>
      </dsp:txXfrm>
    </dsp:sp>
    <dsp:sp modelId="{CA0400F4-B5AA-4D34-82EF-DF32162167E1}">
      <dsp:nvSpPr>
        <dsp:cNvPr id="0" name=""/>
        <dsp:cNvSpPr/>
      </dsp:nvSpPr>
      <dsp:spPr>
        <a:xfrm>
          <a:off x="0" y="2316234"/>
          <a:ext cx="8686800" cy="11513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33248" rIns="674192" bIns="113792" numCol="1" spcCol="1270" anchor="t" anchorCtr="0">
          <a:noAutofit/>
        </a:bodyPr>
        <a:lstStyle/>
        <a:p>
          <a:pPr marL="171450" lvl="1" indent="-171450" algn="l" defTabSz="711200">
            <a:lnSpc>
              <a:spcPct val="90000"/>
            </a:lnSpc>
            <a:spcBef>
              <a:spcPct val="0"/>
            </a:spcBef>
            <a:spcAft>
              <a:spcPct val="15000"/>
            </a:spcAft>
            <a:buChar char="•"/>
          </a:pPr>
          <a:r>
            <a:rPr lang="es-CO" sz="1600" kern="1200" dirty="0"/>
            <a:t>La información obtenido en el paso 1 se debe registrar y tabular. A partir de esta tabulación se obtienen estadísticas sobre las pérdidas en cada una de los procesos constructivos.</a:t>
          </a:r>
          <a:endParaRPr lang="es-PE" sz="1600" kern="1200" dirty="0"/>
        </a:p>
      </dsp:txBody>
      <dsp:txXfrm>
        <a:off x="0" y="2316234"/>
        <a:ext cx="8686800" cy="1151325"/>
      </dsp:txXfrm>
    </dsp:sp>
    <dsp:sp modelId="{98BCCF93-44B1-4774-AAD3-F106E6FBC84E}">
      <dsp:nvSpPr>
        <dsp:cNvPr id="0" name=""/>
        <dsp:cNvSpPr/>
      </dsp:nvSpPr>
      <dsp:spPr>
        <a:xfrm>
          <a:off x="434340" y="2065314"/>
          <a:ext cx="6080760"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711200">
            <a:lnSpc>
              <a:spcPct val="90000"/>
            </a:lnSpc>
            <a:spcBef>
              <a:spcPct val="0"/>
            </a:spcBef>
            <a:spcAft>
              <a:spcPct val="35000"/>
            </a:spcAft>
            <a:buNone/>
          </a:pPr>
          <a:r>
            <a:rPr lang="es-CO" sz="1600" b="1" kern="1200" dirty="0"/>
            <a:t>Paso 2: </a:t>
          </a:r>
          <a:endParaRPr lang="es-PE" sz="1600" b="1" kern="1200" dirty="0"/>
        </a:p>
      </dsp:txBody>
      <dsp:txXfrm>
        <a:off x="458838" y="2089812"/>
        <a:ext cx="6031764" cy="452844"/>
      </dsp:txXfrm>
    </dsp:sp>
    <dsp:sp modelId="{E7A14BCE-8AE2-4A17-A102-87A506E897A1}">
      <dsp:nvSpPr>
        <dsp:cNvPr id="0" name=""/>
        <dsp:cNvSpPr/>
      </dsp:nvSpPr>
      <dsp:spPr>
        <a:xfrm>
          <a:off x="0" y="3810279"/>
          <a:ext cx="8686800" cy="6961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33248" rIns="674192" bIns="113792" numCol="1" spcCol="1270" anchor="t" anchorCtr="0">
          <a:noAutofit/>
        </a:bodyPr>
        <a:lstStyle/>
        <a:p>
          <a:pPr marL="171450" lvl="1" indent="-171450" algn="l" defTabSz="711200">
            <a:lnSpc>
              <a:spcPct val="90000"/>
            </a:lnSpc>
            <a:spcBef>
              <a:spcPct val="0"/>
            </a:spcBef>
            <a:spcAft>
              <a:spcPct val="15000"/>
            </a:spcAft>
            <a:buChar char="•"/>
          </a:pPr>
          <a:r>
            <a:rPr lang="es-CO" sz="1600" kern="1200" dirty="0"/>
            <a:t>Identificar la magnitud de las pérdidas.</a:t>
          </a:r>
          <a:endParaRPr lang="es-PE" sz="1600" kern="1200" dirty="0"/>
        </a:p>
      </dsp:txBody>
      <dsp:txXfrm>
        <a:off x="0" y="3810279"/>
        <a:ext cx="8686800" cy="696150"/>
      </dsp:txXfrm>
    </dsp:sp>
    <dsp:sp modelId="{F1B9E132-2A2E-4808-BCCF-5C59F08B2E48}">
      <dsp:nvSpPr>
        <dsp:cNvPr id="0" name=""/>
        <dsp:cNvSpPr/>
      </dsp:nvSpPr>
      <dsp:spPr>
        <a:xfrm>
          <a:off x="434340" y="3559359"/>
          <a:ext cx="6080760"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711200">
            <a:lnSpc>
              <a:spcPct val="90000"/>
            </a:lnSpc>
            <a:spcBef>
              <a:spcPct val="0"/>
            </a:spcBef>
            <a:spcAft>
              <a:spcPct val="35000"/>
            </a:spcAft>
            <a:buNone/>
          </a:pPr>
          <a:r>
            <a:rPr lang="es-CO" sz="1600" kern="1200"/>
            <a:t>Paso 3: </a:t>
          </a:r>
          <a:endParaRPr lang="es-PE" sz="1600" kern="1200"/>
        </a:p>
      </dsp:txBody>
      <dsp:txXfrm>
        <a:off x="458838" y="3583857"/>
        <a:ext cx="6031764" cy="452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5E1FD-E796-4FD3-9E35-440ED43AC589}">
      <dsp:nvSpPr>
        <dsp:cNvPr id="0" name=""/>
        <dsp:cNvSpPr/>
      </dsp:nvSpPr>
      <dsp:spPr>
        <a:xfrm>
          <a:off x="0" y="268895"/>
          <a:ext cx="8011616" cy="141034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1790" tIns="333248" rIns="621790" bIns="128016" numCol="1" spcCol="1270" anchor="t" anchorCtr="0">
          <a:noAutofit/>
        </a:bodyPr>
        <a:lstStyle/>
        <a:p>
          <a:pPr marL="171450" lvl="1" indent="-171450" algn="just" defTabSz="800100">
            <a:lnSpc>
              <a:spcPct val="90000"/>
            </a:lnSpc>
            <a:spcBef>
              <a:spcPct val="0"/>
            </a:spcBef>
            <a:spcAft>
              <a:spcPct val="15000"/>
            </a:spcAft>
            <a:buChar char="•"/>
          </a:pPr>
          <a:r>
            <a:rPr lang="es-CO" sz="1800" kern="1200" dirty="0"/>
            <a:t>Analizar la información y estadísticas obtenidas. En esta paso se reúne el equipo de planeación de la obra y se determinan las estrategias para reducir las pérdidas en las actividades de construcción.</a:t>
          </a:r>
          <a:endParaRPr lang="es-PE" sz="1800" b="0" kern="1200" dirty="0">
            <a:solidFill>
              <a:srgbClr val="00B0F0"/>
            </a:solidFill>
          </a:endParaRPr>
        </a:p>
      </dsp:txBody>
      <dsp:txXfrm>
        <a:off x="0" y="268895"/>
        <a:ext cx="8011616" cy="1410347"/>
      </dsp:txXfrm>
    </dsp:sp>
    <dsp:sp modelId="{819733A2-C1AE-425D-8113-246DE2ABBAF6}">
      <dsp:nvSpPr>
        <dsp:cNvPr id="0" name=""/>
        <dsp:cNvSpPr/>
      </dsp:nvSpPr>
      <dsp:spPr>
        <a:xfrm>
          <a:off x="400580" y="17975"/>
          <a:ext cx="5608131"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974" tIns="0" rIns="211974" bIns="0" numCol="1" spcCol="1270" anchor="ctr" anchorCtr="0">
          <a:noAutofit/>
        </a:bodyPr>
        <a:lstStyle/>
        <a:p>
          <a:pPr marL="0" lvl="0" indent="0" algn="l" defTabSz="711200">
            <a:lnSpc>
              <a:spcPct val="90000"/>
            </a:lnSpc>
            <a:spcBef>
              <a:spcPct val="0"/>
            </a:spcBef>
            <a:spcAft>
              <a:spcPct val="35000"/>
            </a:spcAft>
            <a:buNone/>
          </a:pPr>
          <a:r>
            <a:rPr lang="es-CO" sz="1600" kern="1200" dirty="0"/>
            <a:t>Paso 4: </a:t>
          </a:r>
          <a:endParaRPr lang="es-PE" sz="1600" b="1" kern="1200" dirty="0">
            <a:solidFill>
              <a:srgbClr val="7030A0"/>
            </a:solidFill>
          </a:endParaRPr>
        </a:p>
      </dsp:txBody>
      <dsp:txXfrm>
        <a:off x="425078" y="42473"/>
        <a:ext cx="5559135" cy="452844"/>
      </dsp:txXfrm>
    </dsp:sp>
    <dsp:sp modelId="{CA0400F4-B5AA-4D34-82EF-DF32162167E1}">
      <dsp:nvSpPr>
        <dsp:cNvPr id="0" name=""/>
        <dsp:cNvSpPr/>
      </dsp:nvSpPr>
      <dsp:spPr>
        <a:xfrm>
          <a:off x="0" y="2021962"/>
          <a:ext cx="8011616" cy="14190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1790" tIns="333248" rIns="621790" bIns="128016" numCol="1" spcCol="1270" anchor="t" anchorCtr="0">
          <a:noAutofit/>
        </a:bodyPr>
        <a:lstStyle/>
        <a:p>
          <a:pPr marL="171450" lvl="1" indent="-171450" algn="just" defTabSz="800100">
            <a:lnSpc>
              <a:spcPct val="90000"/>
            </a:lnSpc>
            <a:spcBef>
              <a:spcPct val="0"/>
            </a:spcBef>
            <a:spcAft>
              <a:spcPct val="15000"/>
            </a:spcAft>
            <a:buChar char="•"/>
          </a:pPr>
          <a:r>
            <a:rPr lang="es-PE" sz="1800" kern="1200" dirty="0"/>
            <a:t>Las estrategias que se determinaron en el paso anterior se aplican directamente en la obra. Una vez aplicadas las mejoras se debe realizar de nuevo mediciones para establecer la efectividad de las estrategias. </a:t>
          </a:r>
        </a:p>
      </dsp:txBody>
      <dsp:txXfrm>
        <a:off x="0" y="2021962"/>
        <a:ext cx="8011616" cy="1419075"/>
      </dsp:txXfrm>
    </dsp:sp>
    <dsp:sp modelId="{98BCCF93-44B1-4774-AAD3-F106E6FBC84E}">
      <dsp:nvSpPr>
        <dsp:cNvPr id="0" name=""/>
        <dsp:cNvSpPr/>
      </dsp:nvSpPr>
      <dsp:spPr>
        <a:xfrm>
          <a:off x="400580" y="1771042"/>
          <a:ext cx="5608131"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974" tIns="0" rIns="211974" bIns="0" numCol="1" spcCol="1270" anchor="ctr" anchorCtr="0">
          <a:noAutofit/>
        </a:bodyPr>
        <a:lstStyle/>
        <a:p>
          <a:pPr marL="0" lvl="0" indent="0" algn="l" defTabSz="711200">
            <a:lnSpc>
              <a:spcPct val="90000"/>
            </a:lnSpc>
            <a:spcBef>
              <a:spcPct val="0"/>
            </a:spcBef>
            <a:spcAft>
              <a:spcPct val="35000"/>
            </a:spcAft>
            <a:buNone/>
          </a:pPr>
          <a:r>
            <a:rPr lang="es-PE" sz="1600" kern="1200" dirty="0"/>
            <a:t>Paso 5:</a:t>
          </a:r>
          <a:endParaRPr lang="es-PE" sz="1600" b="1" kern="1200" dirty="0"/>
        </a:p>
      </dsp:txBody>
      <dsp:txXfrm>
        <a:off x="425078" y="1795540"/>
        <a:ext cx="5559135" cy="4528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C5C81-98EE-4D0B-B791-FD8DC430C746}">
      <dsp:nvSpPr>
        <dsp:cNvPr id="0" name=""/>
        <dsp:cNvSpPr/>
      </dsp:nvSpPr>
      <dsp:spPr>
        <a:xfrm>
          <a:off x="992284" y="2135"/>
          <a:ext cx="3762607" cy="13031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just" defTabSz="889000">
            <a:lnSpc>
              <a:spcPct val="90000"/>
            </a:lnSpc>
            <a:spcBef>
              <a:spcPct val="0"/>
            </a:spcBef>
            <a:spcAft>
              <a:spcPct val="35000"/>
            </a:spcAft>
            <a:buNone/>
          </a:pPr>
          <a:r>
            <a:rPr lang="es-CO" sz="2000" b="1" kern="1200" dirty="0"/>
            <a:t>Se puede identificar los tres tiempos característicos de toda actividad de construcción:</a:t>
          </a:r>
          <a:endParaRPr lang="es-PE" sz="2000" kern="1200" dirty="0"/>
        </a:p>
      </dsp:txBody>
      <dsp:txXfrm>
        <a:off x="1030453" y="40304"/>
        <a:ext cx="3686269" cy="1226846"/>
      </dsp:txXfrm>
    </dsp:sp>
    <dsp:sp modelId="{13E7D089-39CD-419D-9C4F-5B142A041BDB}">
      <dsp:nvSpPr>
        <dsp:cNvPr id="0" name=""/>
        <dsp:cNvSpPr/>
      </dsp:nvSpPr>
      <dsp:spPr>
        <a:xfrm>
          <a:off x="1368544" y="1305320"/>
          <a:ext cx="376260" cy="780053"/>
        </a:xfrm>
        <a:custGeom>
          <a:avLst/>
          <a:gdLst/>
          <a:ahLst/>
          <a:cxnLst/>
          <a:rect l="0" t="0" r="0" b="0"/>
          <a:pathLst>
            <a:path>
              <a:moveTo>
                <a:pt x="0" y="0"/>
              </a:moveTo>
              <a:lnTo>
                <a:pt x="0" y="780053"/>
              </a:lnTo>
              <a:lnTo>
                <a:pt x="376260" y="7800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ADF8EA-E741-4C68-8960-11D7C9FDF005}">
      <dsp:nvSpPr>
        <dsp:cNvPr id="0" name=""/>
        <dsp:cNvSpPr/>
      </dsp:nvSpPr>
      <dsp:spPr>
        <a:xfrm>
          <a:off x="1744805" y="1631116"/>
          <a:ext cx="2915714" cy="9085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Tiempos productivos (aquellos que le agregan valor a la actividad)</a:t>
          </a:r>
          <a:endParaRPr lang="es-PE" sz="1600" kern="1200" dirty="0"/>
        </a:p>
      </dsp:txBody>
      <dsp:txXfrm>
        <a:off x="1771414" y="1657725"/>
        <a:ext cx="2862496" cy="855297"/>
      </dsp:txXfrm>
    </dsp:sp>
    <dsp:sp modelId="{A77DC3C8-AA2F-40AD-B5E8-E389752BC97A}">
      <dsp:nvSpPr>
        <dsp:cNvPr id="0" name=""/>
        <dsp:cNvSpPr/>
      </dsp:nvSpPr>
      <dsp:spPr>
        <a:xfrm>
          <a:off x="1368544" y="1305320"/>
          <a:ext cx="376260" cy="2068232"/>
        </a:xfrm>
        <a:custGeom>
          <a:avLst/>
          <a:gdLst/>
          <a:ahLst/>
          <a:cxnLst/>
          <a:rect l="0" t="0" r="0" b="0"/>
          <a:pathLst>
            <a:path>
              <a:moveTo>
                <a:pt x="0" y="0"/>
              </a:moveTo>
              <a:lnTo>
                <a:pt x="0" y="2068232"/>
              </a:lnTo>
              <a:lnTo>
                <a:pt x="376260" y="20682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28D4A1-82AE-476B-9FD8-E1E0D04EF4B2}">
      <dsp:nvSpPr>
        <dsp:cNvPr id="0" name=""/>
        <dsp:cNvSpPr/>
      </dsp:nvSpPr>
      <dsp:spPr>
        <a:xfrm>
          <a:off x="1744805" y="2865428"/>
          <a:ext cx="3050036" cy="10162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tiempos contributivos (contribuyen a que se agregue valor)</a:t>
          </a:r>
          <a:endParaRPr lang="es-PE" sz="1600" kern="1200" dirty="0"/>
        </a:p>
      </dsp:txBody>
      <dsp:txXfrm>
        <a:off x="1774570" y="2895193"/>
        <a:ext cx="2990506" cy="956719"/>
      </dsp:txXfrm>
    </dsp:sp>
    <dsp:sp modelId="{E73BC604-CB84-44AA-B13A-3B507E825C2B}">
      <dsp:nvSpPr>
        <dsp:cNvPr id="0" name=""/>
        <dsp:cNvSpPr/>
      </dsp:nvSpPr>
      <dsp:spPr>
        <a:xfrm>
          <a:off x="1368544" y="1305320"/>
          <a:ext cx="376260" cy="3228627"/>
        </a:xfrm>
        <a:custGeom>
          <a:avLst/>
          <a:gdLst/>
          <a:ahLst/>
          <a:cxnLst/>
          <a:rect l="0" t="0" r="0" b="0"/>
          <a:pathLst>
            <a:path>
              <a:moveTo>
                <a:pt x="0" y="0"/>
              </a:moveTo>
              <a:lnTo>
                <a:pt x="0" y="3228627"/>
              </a:lnTo>
              <a:lnTo>
                <a:pt x="376260" y="32286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887D09-5358-44D6-91CB-667BDFDE6884}">
      <dsp:nvSpPr>
        <dsp:cNvPr id="0" name=""/>
        <dsp:cNvSpPr/>
      </dsp:nvSpPr>
      <dsp:spPr>
        <a:xfrm>
          <a:off x="1744805" y="4207473"/>
          <a:ext cx="2916965" cy="6529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no contributivos (pérdidas).</a:t>
          </a:r>
          <a:endParaRPr lang="es-PE" sz="1600" kern="1200" dirty="0"/>
        </a:p>
      </dsp:txBody>
      <dsp:txXfrm>
        <a:off x="1763929" y="4226597"/>
        <a:ext cx="2878717" cy="614699"/>
      </dsp:txXfrm>
    </dsp:sp>
    <dsp:sp modelId="{1F7DF2AA-6814-4C8D-B466-9E2E46AEBE5E}">
      <dsp:nvSpPr>
        <dsp:cNvPr id="0" name=""/>
        <dsp:cNvSpPr/>
      </dsp:nvSpPr>
      <dsp:spPr>
        <a:xfrm>
          <a:off x="5406484" y="2135"/>
          <a:ext cx="3571299" cy="13031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CO" sz="2000" b="1" kern="1200" dirty="0"/>
            <a:t>La prueba debe realizarse de la siguiente forma</a:t>
          </a:r>
          <a:r>
            <a:rPr lang="es-CO" sz="2500" b="1" kern="1200" dirty="0"/>
            <a:t>:</a:t>
          </a:r>
          <a:endParaRPr lang="es-PE" sz="2500" kern="1200" dirty="0"/>
        </a:p>
      </dsp:txBody>
      <dsp:txXfrm>
        <a:off x="5444653" y="40304"/>
        <a:ext cx="3494961" cy="1226846"/>
      </dsp:txXfrm>
    </dsp:sp>
    <dsp:sp modelId="{A67DF92E-F63C-4AB1-9A04-B3BF0E44EDF2}">
      <dsp:nvSpPr>
        <dsp:cNvPr id="0" name=""/>
        <dsp:cNvSpPr/>
      </dsp:nvSpPr>
      <dsp:spPr>
        <a:xfrm>
          <a:off x="5763613" y="1305320"/>
          <a:ext cx="357129" cy="858850"/>
        </a:xfrm>
        <a:custGeom>
          <a:avLst/>
          <a:gdLst/>
          <a:ahLst/>
          <a:cxnLst/>
          <a:rect l="0" t="0" r="0" b="0"/>
          <a:pathLst>
            <a:path>
              <a:moveTo>
                <a:pt x="0" y="0"/>
              </a:moveTo>
              <a:lnTo>
                <a:pt x="0" y="858850"/>
              </a:lnTo>
              <a:lnTo>
                <a:pt x="357129" y="8588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35BA48-BBF9-4846-8C61-1A6647AF0732}">
      <dsp:nvSpPr>
        <dsp:cNvPr id="0" name=""/>
        <dsp:cNvSpPr/>
      </dsp:nvSpPr>
      <dsp:spPr>
        <a:xfrm>
          <a:off x="6120743" y="1631116"/>
          <a:ext cx="3896981" cy="10661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El objetivo de la prueba es tomar durante 5 minutos el tiempo dedicado por un trabajador a actividades productivas, contributivas o no contributivas (pérdidas). </a:t>
          </a:r>
          <a:endParaRPr lang="es-PE" sz="1600" kern="1200" dirty="0"/>
        </a:p>
      </dsp:txBody>
      <dsp:txXfrm>
        <a:off x="6151968" y="1662341"/>
        <a:ext cx="3834531" cy="1003659"/>
      </dsp:txXfrm>
    </dsp:sp>
    <dsp:sp modelId="{17CE7C77-D894-445B-8683-DF56D7EDF145}">
      <dsp:nvSpPr>
        <dsp:cNvPr id="0" name=""/>
        <dsp:cNvSpPr/>
      </dsp:nvSpPr>
      <dsp:spPr>
        <a:xfrm>
          <a:off x="5763613" y="1305320"/>
          <a:ext cx="357129" cy="2143374"/>
        </a:xfrm>
        <a:custGeom>
          <a:avLst/>
          <a:gdLst/>
          <a:ahLst/>
          <a:cxnLst/>
          <a:rect l="0" t="0" r="0" b="0"/>
          <a:pathLst>
            <a:path>
              <a:moveTo>
                <a:pt x="0" y="0"/>
              </a:moveTo>
              <a:lnTo>
                <a:pt x="0" y="2143374"/>
              </a:lnTo>
              <a:lnTo>
                <a:pt x="357129" y="21433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ABC6F7-156E-408A-958C-5A87960FCE38}">
      <dsp:nvSpPr>
        <dsp:cNvPr id="0" name=""/>
        <dsp:cNvSpPr/>
      </dsp:nvSpPr>
      <dsp:spPr>
        <a:xfrm>
          <a:off x="6120743" y="3023022"/>
          <a:ext cx="3896981" cy="8513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La persona que realiza la medición debe contar con un cronómetro y un formato para registrar la información</a:t>
          </a:r>
          <a:r>
            <a:rPr lang="es-CO" sz="1100" kern="1200" dirty="0"/>
            <a:t>.</a:t>
          </a:r>
          <a:endParaRPr lang="es-PE" sz="1100" b="0" kern="1200" dirty="0"/>
        </a:p>
      </dsp:txBody>
      <dsp:txXfrm>
        <a:off x="6145678" y="3047957"/>
        <a:ext cx="3847111" cy="801474"/>
      </dsp:txXfrm>
    </dsp:sp>
    <dsp:sp modelId="{F7CA2243-4C06-4FF2-9DB8-ED388D457EB8}">
      <dsp:nvSpPr>
        <dsp:cNvPr id="0" name=""/>
        <dsp:cNvSpPr/>
      </dsp:nvSpPr>
      <dsp:spPr>
        <a:xfrm>
          <a:off x="5763613" y="1305320"/>
          <a:ext cx="357129" cy="3378552"/>
        </a:xfrm>
        <a:custGeom>
          <a:avLst/>
          <a:gdLst/>
          <a:ahLst/>
          <a:cxnLst/>
          <a:rect l="0" t="0" r="0" b="0"/>
          <a:pathLst>
            <a:path>
              <a:moveTo>
                <a:pt x="0" y="0"/>
              </a:moveTo>
              <a:lnTo>
                <a:pt x="0" y="3378552"/>
              </a:lnTo>
              <a:lnTo>
                <a:pt x="357129" y="33785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9C1AAC-B1A7-4F01-997F-9F472D7356B0}">
      <dsp:nvSpPr>
        <dsp:cNvPr id="0" name=""/>
        <dsp:cNvSpPr/>
      </dsp:nvSpPr>
      <dsp:spPr>
        <a:xfrm>
          <a:off x="6120743" y="4200163"/>
          <a:ext cx="3904195" cy="9674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just" defTabSz="711200">
            <a:lnSpc>
              <a:spcPct val="90000"/>
            </a:lnSpc>
            <a:spcBef>
              <a:spcPct val="0"/>
            </a:spcBef>
            <a:spcAft>
              <a:spcPct val="35000"/>
            </a:spcAft>
            <a:buNone/>
          </a:pPr>
          <a:r>
            <a:rPr lang="es-CO" sz="1600" kern="1200" dirty="0"/>
            <a:t>La toma de la medición debe realizarse de forma aleatoria. Toda la información de la prueba debe registrarse en un formato como el que muestra la Fig. 2</a:t>
          </a:r>
          <a:endParaRPr lang="es-PE" sz="1600" b="1" kern="1200" dirty="0"/>
        </a:p>
      </dsp:txBody>
      <dsp:txXfrm>
        <a:off x="6149078" y="4228498"/>
        <a:ext cx="3847525" cy="91074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1EECF231-6C3F-4F63-BC84-A71509322994}" type="datetimeFigureOut">
              <a:rPr lang="es-PE" smtClean="0"/>
              <a:t>20/04/2017</a:t>
            </a:fld>
            <a:endParaRPr lang="es-PE"/>
          </a:p>
        </p:txBody>
      </p:sp>
      <p:sp>
        <p:nvSpPr>
          <p:cNvPr id="2" name="1 Marcador de pie de página"/>
          <p:cNvSpPr>
            <a:spLocks noGrp="1"/>
          </p:cNvSpPr>
          <p:nvPr>
            <p:ph type="ftr" sz="quarter" idx="11"/>
          </p:nvPr>
        </p:nvSpPr>
        <p:spPr/>
        <p:txBody>
          <a:bodyPr/>
          <a:lstStyle/>
          <a:p>
            <a:endParaRPr lang="es-PE"/>
          </a:p>
        </p:txBody>
      </p:sp>
      <p:sp>
        <p:nvSpPr>
          <p:cNvPr id="15" name="14 Marcador de número de diapositiva"/>
          <p:cNvSpPr>
            <a:spLocks noGrp="1"/>
          </p:cNvSpPr>
          <p:nvPr>
            <p:ph type="sldNum" sz="quarter" idx="12"/>
          </p:nvPr>
        </p:nvSpPr>
        <p:spPr>
          <a:xfrm>
            <a:off x="8229600" y="6473952"/>
            <a:ext cx="758952" cy="246888"/>
          </a:xfrm>
        </p:spPr>
        <p:txBody>
          <a:bodyPr/>
          <a:lstStyle/>
          <a:p>
            <a:fld id="{6FE2A4BE-E01A-434D-8A28-A65D4A99591A}"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EECF231-6C3F-4F63-BC84-A71509322994}" type="datetimeFigureOut">
              <a:rPr lang="es-PE" smtClean="0"/>
              <a:t>20/04/2017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6FE2A4BE-E01A-434D-8A28-A65D4A99591A}"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EECF231-6C3F-4F63-BC84-A71509322994}" type="datetimeFigureOut">
              <a:rPr lang="es-PE" smtClean="0"/>
              <a:t>20/04/2017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6FE2A4BE-E01A-434D-8A28-A65D4A99591A}"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5" name="24 Marcador de fecha"/>
          <p:cNvSpPr>
            <a:spLocks noGrp="1"/>
          </p:cNvSpPr>
          <p:nvPr>
            <p:ph type="dt" sz="half" idx="10"/>
          </p:nvPr>
        </p:nvSpPr>
        <p:spPr/>
        <p:txBody>
          <a:bodyPr/>
          <a:lstStyle/>
          <a:p>
            <a:fld id="{1EECF231-6C3F-4F63-BC84-A71509322994}" type="datetimeFigureOut">
              <a:rPr lang="es-PE" smtClean="0"/>
              <a:t>20/04/2017</a:t>
            </a:fld>
            <a:endParaRPr lang="es-PE"/>
          </a:p>
        </p:txBody>
      </p:sp>
      <p:sp>
        <p:nvSpPr>
          <p:cNvPr id="19" name="18 Marcador de pie de página"/>
          <p:cNvSpPr>
            <a:spLocks noGrp="1"/>
          </p:cNvSpPr>
          <p:nvPr>
            <p:ph type="ftr" sz="quarter" idx="11"/>
          </p:nvPr>
        </p:nvSpPr>
        <p:spPr>
          <a:xfrm>
            <a:off x="3581400" y="76200"/>
            <a:ext cx="2895600" cy="288925"/>
          </a:xfrm>
        </p:spPr>
        <p:txBody>
          <a:bodyPr/>
          <a:lstStyle/>
          <a:p>
            <a:endParaRPr lang="es-PE"/>
          </a:p>
        </p:txBody>
      </p:sp>
      <p:sp>
        <p:nvSpPr>
          <p:cNvPr id="16" name="15 Marcador de número de diapositiva"/>
          <p:cNvSpPr>
            <a:spLocks noGrp="1"/>
          </p:cNvSpPr>
          <p:nvPr>
            <p:ph type="sldNum" sz="quarter" idx="12"/>
          </p:nvPr>
        </p:nvSpPr>
        <p:spPr>
          <a:xfrm>
            <a:off x="8229600" y="6473952"/>
            <a:ext cx="758952" cy="246888"/>
          </a:xfrm>
        </p:spPr>
        <p:txBody>
          <a:bodyPr/>
          <a:lstStyle/>
          <a:p>
            <a:fld id="{6FE2A4BE-E01A-434D-8A28-A65D4A99591A}"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19" name="18 Marcador de fecha"/>
          <p:cNvSpPr>
            <a:spLocks noGrp="1"/>
          </p:cNvSpPr>
          <p:nvPr>
            <p:ph type="dt" sz="half" idx="10"/>
          </p:nvPr>
        </p:nvSpPr>
        <p:spPr/>
        <p:txBody>
          <a:bodyPr/>
          <a:lstStyle/>
          <a:p>
            <a:fld id="{1EECF231-6C3F-4F63-BC84-A71509322994}" type="datetimeFigureOut">
              <a:rPr lang="es-PE" smtClean="0"/>
              <a:t>20/04/2017</a:t>
            </a:fld>
            <a:endParaRPr lang="es-PE"/>
          </a:p>
        </p:txBody>
      </p:sp>
      <p:sp>
        <p:nvSpPr>
          <p:cNvPr id="11" name="10 Marcador de pie de página"/>
          <p:cNvSpPr>
            <a:spLocks noGrp="1"/>
          </p:cNvSpPr>
          <p:nvPr>
            <p:ph type="ftr" sz="quarter" idx="11"/>
          </p:nvPr>
        </p:nvSpPr>
        <p:spPr/>
        <p:txBody>
          <a:bodyPr/>
          <a:lstStyle/>
          <a:p>
            <a:endParaRPr lang="es-PE"/>
          </a:p>
        </p:txBody>
      </p:sp>
      <p:sp>
        <p:nvSpPr>
          <p:cNvPr id="16" name="15 Marcador de número de diapositiva"/>
          <p:cNvSpPr>
            <a:spLocks noGrp="1"/>
          </p:cNvSpPr>
          <p:nvPr>
            <p:ph type="sldNum" sz="quarter" idx="12"/>
          </p:nvPr>
        </p:nvSpPr>
        <p:spPr/>
        <p:txBody>
          <a:bodyPr/>
          <a:lstStyle/>
          <a:p>
            <a:fld id="{6FE2A4BE-E01A-434D-8A28-A65D4A99591A}" type="slidenum">
              <a:rPr lang="es-PE" smtClean="0"/>
              <a:t>‹Nº›</a:t>
            </a:fld>
            <a:endParaRPr lang="es-PE"/>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1" name="20 Marcador de fecha"/>
          <p:cNvSpPr>
            <a:spLocks noGrp="1"/>
          </p:cNvSpPr>
          <p:nvPr>
            <p:ph type="dt" sz="half" idx="10"/>
          </p:nvPr>
        </p:nvSpPr>
        <p:spPr/>
        <p:txBody>
          <a:bodyPr/>
          <a:lstStyle/>
          <a:p>
            <a:fld id="{1EECF231-6C3F-4F63-BC84-A71509322994}" type="datetimeFigureOut">
              <a:rPr lang="es-PE" smtClean="0"/>
              <a:t>20/04/2017</a:t>
            </a:fld>
            <a:endParaRPr lang="es-PE"/>
          </a:p>
        </p:txBody>
      </p:sp>
      <p:sp>
        <p:nvSpPr>
          <p:cNvPr id="10" name="9 Marcador de pie de página"/>
          <p:cNvSpPr>
            <a:spLocks noGrp="1"/>
          </p:cNvSpPr>
          <p:nvPr>
            <p:ph type="ftr" sz="quarter" idx="11"/>
          </p:nvPr>
        </p:nvSpPr>
        <p:spPr/>
        <p:txBody>
          <a:bodyPr/>
          <a:lstStyle/>
          <a:p>
            <a:endParaRPr lang="es-PE"/>
          </a:p>
        </p:txBody>
      </p:sp>
      <p:sp>
        <p:nvSpPr>
          <p:cNvPr id="31" name="30 Marcador de número de diapositiva"/>
          <p:cNvSpPr>
            <a:spLocks noGrp="1"/>
          </p:cNvSpPr>
          <p:nvPr>
            <p:ph type="sldNum" sz="quarter" idx="12"/>
          </p:nvPr>
        </p:nvSpPr>
        <p:spPr/>
        <p:txBody>
          <a:bodyPr/>
          <a:lstStyle/>
          <a:p>
            <a:fld id="{6FE2A4BE-E01A-434D-8A28-A65D4A99591A}"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0" name="9 Marcador de fecha"/>
          <p:cNvSpPr>
            <a:spLocks noGrp="1"/>
          </p:cNvSpPr>
          <p:nvPr>
            <p:ph type="dt" sz="half" idx="10"/>
          </p:nvPr>
        </p:nvSpPr>
        <p:spPr/>
        <p:txBody>
          <a:bodyPr/>
          <a:lstStyle/>
          <a:p>
            <a:fld id="{1EECF231-6C3F-4F63-BC84-A71509322994}" type="datetimeFigureOut">
              <a:rPr lang="es-PE" smtClean="0"/>
              <a:t>20/04/2017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a:xfrm>
            <a:off x="8229600" y="6477000"/>
            <a:ext cx="762000" cy="246888"/>
          </a:xfrm>
        </p:spPr>
        <p:txBody>
          <a:bodyPr/>
          <a:lstStyle/>
          <a:p>
            <a:fld id="{6FE2A4BE-E01A-434D-8A28-A65D4A99591A}" type="slidenum">
              <a:rPr lang="es-PE" smtClean="0"/>
              <a:t>‹Nº›</a:t>
            </a:fld>
            <a:endParaRPr lang="es-PE"/>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1EECF231-6C3F-4F63-BC84-A71509322994}" type="datetimeFigureOut">
              <a:rPr lang="es-PE" smtClean="0"/>
              <a:t>20/04/2017</a:t>
            </a:fld>
            <a:endParaRPr lang="es-PE"/>
          </a:p>
        </p:txBody>
      </p:sp>
      <p:sp>
        <p:nvSpPr>
          <p:cNvPr id="21" name="20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6FE2A4BE-E01A-434D-8A28-A65D4A99591A}"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1EECF231-6C3F-4F63-BC84-A71509322994}" type="datetimeFigureOut">
              <a:rPr lang="es-PE" smtClean="0"/>
              <a:t>20/04/2017</a:t>
            </a:fld>
            <a:endParaRPr lang="es-PE"/>
          </a:p>
        </p:txBody>
      </p:sp>
      <p:sp>
        <p:nvSpPr>
          <p:cNvPr id="24" name="23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6FE2A4BE-E01A-434D-8A28-A65D4A99591A}"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5" name="24 Marcador de fecha"/>
          <p:cNvSpPr>
            <a:spLocks noGrp="1"/>
          </p:cNvSpPr>
          <p:nvPr>
            <p:ph type="dt" sz="half" idx="10"/>
          </p:nvPr>
        </p:nvSpPr>
        <p:spPr/>
        <p:txBody>
          <a:bodyPr/>
          <a:lstStyle/>
          <a:p>
            <a:fld id="{1EECF231-6C3F-4F63-BC84-A71509322994}" type="datetimeFigureOut">
              <a:rPr lang="es-PE" smtClean="0"/>
              <a:t>20/04/2017</a:t>
            </a:fld>
            <a:endParaRPr lang="es-PE"/>
          </a:p>
        </p:txBody>
      </p:sp>
      <p:sp>
        <p:nvSpPr>
          <p:cNvPr id="29" name="28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6FE2A4BE-E01A-434D-8A28-A65D4A99591A}"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a:t>Haga clic en el icono para agregar una imagen</a:t>
            </a:r>
            <a:endParaRPr kumimoji="0" lang="en-US" dirty="0"/>
          </a:p>
        </p:txBody>
      </p:sp>
      <p:sp>
        <p:nvSpPr>
          <p:cNvPr id="7" name="6 Marcador de fecha"/>
          <p:cNvSpPr>
            <a:spLocks noGrp="1"/>
          </p:cNvSpPr>
          <p:nvPr>
            <p:ph type="dt" sz="half" idx="10"/>
          </p:nvPr>
        </p:nvSpPr>
        <p:spPr/>
        <p:txBody>
          <a:bodyPr/>
          <a:lstStyle/>
          <a:p>
            <a:fld id="{1EECF231-6C3F-4F63-BC84-A71509322994}" type="datetimeFigureOut">
              <a:rPr lang="es-PE" smtClean="0"/>
              <a:t>20/04/2017</a:t>
            </a:fld>
            <a:endParaRPr lang="es-PE"/>
          </a:p>
        </p:txBody>
      </p:sp>
      <p:sp>
        <p:nvSpPr>
          <p:cNvPr id="5" name="4 Marcador de pie de página"/>
          <p:cNvSpPr>
            <a:spLocks noGrp="1"/>
          </p:cNvSpPr>
          <p:nvPr>
            <p:ph type="ftr" sz="quarter" idx="11"/>
          </p:nvPr>
        </p:nvSpPr>
        <p:spPr/>
        <p:txBody>
          <a:bodyPr/>
          <a:lstStyle/>
          <a:p>
            <a:endParaRPr lang="es-PE"/>
          </a:p>
        </p:txBody>
      </p:sp>
      <p:sp>
        <p:nvSpPr>
          <p:cNvPr id="31" name="30 Marcador de número de diapositiva"/>
          <p:cNvSpPr>
            <a:spLocks noGrp="1"/>
          </p:cNvSpPr>
          <p:nvPr>
            <p:ph type="sldNum" sz="quarter" idx="12"/>
          </p:nvPr>
        </p:nvSpPr>
        <p:spPr/>
        <p:txBody>
          <a:bodyPr/>
          <a:lstStyle/>
          <a:p>
            <a:fld id="{6FE2A4BE-E01A-434D-8A28-A65D4A99591A}" type="slidenum">
              <a:rPr lang="es-PE" smtClean="0"/>
              <a:t>‹Nº›</a:t>
            </a:fld>
            <a:endParaRPr lang="es-PE"/>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EECF231-6C3F-4F63-BC84-A71509322994}" type="datetimeFigureOut">
              <a:rPr lang="es-PE" smtClean="0"/>
              <a:t>20/04/2017</a:t>
            </a:fld>
            <a:endParaRPr lang="es-PE"/>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PE"/>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FE2A4BE-E01A-434D-8A28-A65D4A99591A}" type="slidenum">
              <a:rPr lang="es-PE" smtClean="0"/>
              <a:t>‹Nº›</a:t>
            </a:fld>
            <a:endParaRPr lang="es-PE"/>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 /><Relationship Id="rId2" Type="http://schemas.openxmlformats.org/officeDocument/2006/relationships/diagramData" Target="../diagrams/data7.xml" /><Relationship Id="rId1" Type="http://schemas.openxmlformats.org/officeDocument/2006/relationships/slideLayout" Target="../slideLayouts/slideLayout2.xml" /><Relationship Id="rId6" Type="http://schemas.microsoft.com/office/2007/relationships/diagramDrawing" Target="../diagrams/drawing7.xml" /><Relationship Id="rId5" Type="http://schemas.openxmlformats.org/officeDocument/2006/relationships/diagramColors" Target="../diagrams/colors7.xml" /><Relationship Id="rId4" Type="http://schemas.openxmlformats.org/officeDocument/2006/relationships/diagramQuickStyle" Target="../diagrams/quickStyle7.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 /><Relationship Id="rId2" Type="http://schemas.openxmlformats.org/officeDocument/2006/relationships/diagramData" Target="../diagrams/data8.xml" /><Relationship Id="rId1" Type="http://schemas.openxmlformats.org/officeDocument/2006/relationships/slideLayout" Target="../slideLayouts/slideLayout2.xml" /><Relationship Id="rId6" Type="http://schemas.microsoft.com/office/2007/relationships/diagramDrawing" Target="../diagrams/drawing8.xml" /><Relationship Id="rId5" Type="http://schemas.openxmlformats.org/officeDocument/2006/relationships/diagramColors" Target="../diagrams/colors8.xml" /><Relationship Id="rId4" Type="http://schemas.openxmlformats.org/officeDocument/2006/relationships/diagramQuickStyle" Target="../diagrams/quickStyle8.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hyperlink" Target="https://sites.google.com/site/leanconstructionenterprise/contacto/lean-construction_construccion-sin-perdidas/LC%20fig%201.png?attredirects=0"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 /><Relationship Id="rId2" Type="http://schemas.openxmlformats.org/officeDocument/2006/relationships/diagramData" Target="../diagrams/data9.xml" /><Relationship Id="rId1" Type="http://schemas.openxmlformats.org/officeDocument/2006/relationships/slideLayout" Target="../slideLayouts/slideLayout2.xml" /><Relationship Id="rId6" Type="http://schemas.microsoft.com/office/2007/relationships/diagramDrawing" Target="../diagrams/drawing9.xml" /><Relationship Id="rId5" Type="http://schemas.openxmlformats.org/officeDocument/2006/relationships/diagramColors" Target="../diagrams/colors9.xml" /><Relationship Id="rId4" Type="http://schemas.openxmlformats.org/officeDocument/2006/relationships/diagramQuickStyle" Target="../diagrams/quickStyle9.xml"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hyperlink" Target="https://sites.google.com/site/leanconstructionenterprise/contacto/lean-construction_construccion-sin-perdidas/LC%20fig%202.png?attredirects=0"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 /><Relationship Id="rId2" Type="http://schemas.openxmlformats.org/officeDocument/2006/relationships/diagramData" Target="../diagrams/data10.xml" /><Relationship Id="rId1" Type="http://schemas.openxmlformats.org/officeDocument/2006/relationships/slideLayout" Target="../slideLayouts/slideLayout2.xml" /><Relationship Id="rId6" Type="http://schemas.microsoft.com/office/2007/relationships/diagramDrawing" Target="../diagrams/drawing10.xml" /><Relationship Id="rId5" Type="http://schemas.openxmlformats.org/officeDocument/2006/relationships/diagramColors" Target="../diagrams/colors10.xml" /><Relationship Id="rId4" Type="http://schemas.openxmlformats.org/officeDocument/2006/relationships/diagramQuickStyle" Target="../diagrams/quickStyle10.xml" /></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 /><Relationship Id="rId2" Type="http://schemas.openxmlformats.org/officeDocument/2006/relationships/diagramData" Target="../diagrams/data11.xml" /><Relationship Id="rId1" Type="http://schemas.openxmlformats.org/officeDocument/2006/relationships/slideLayout" Target="../slideLayouts/slideLayout2.xml" /><Relationship Id="rId6" Type="http://schemas.microsoft.com/office/2007/relationships/diagramDrawing" Target="../diagrams/drawing11.xml" /><Relationship Id="rId5" Type="http://schemas.openxmlformats.org/officeDocument/2006/relationships/diagramColors" Target="../diagrams/colors11.xml" /><Relationship Id="rId4" Type="http://schemas.openxmlformats.org/officeDocument/2006/relationships/diagramQuickStyle" Target="../diagrams/quickStyle1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2.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2.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 /><Relationship Id="rId2" Type="http://schemas.openxmlformats.org/officeDocument/2006/relationships/diagramData" Target="../diagrams/data6.xml" /><Relationship Id="rId1" Type="http://schemas.openxmlformats.org/officeDocument/2006/relationships/slideLayout" Target="../slideLayouts/slideLayout2.xml" /><Relationship Id="rId6" Type="http://schemas.microsoft.com/office/2007/relationships/diagramDrawing" Target="../diagrams/drawing6.xml" /><Relationship Id="rId5" Type="http://schemas.openxmlformats.org/officeDocument/2006/relationships/diagramColors" Target="../diagrams/colors6.xml" /><Relationship Id="rId4" Type="http://schemas.openxmlformats.org/officeDocument/2006/relationships/diagramQuickStyle" Target="../diagrams/quickStyle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PE"/>
          </a:p>
        </p:txBody>
      </p:sp>
      <p:sp>
        <p:nvSpPr>
          <p:cNvPr id="3" name="2 Subtítulo"/>
          <p:cNvSpPr>
            <a:spLocks noGrp="1"/>
          </p:cNvSpPr>
          <p:nvPr>
            <p:ph type="subTitle" idx="1"/>
          </p:nvPr>
        </p:nvSpPr>
        <p:spPr/>
        <p:txBody>
          <a:bodyPr/>
          <a:lstStyle/>
          <a:p>
            <a:endParaRPr lang="es-PE" dirty="0"/>
          </a:p>
        </p:txBody>
      </p:sp>
    </p:spTree>
    <p:extLst>
      <p:ext uri="{BB962C8B-B14F-4D97-AF65-F5344CB8AC3E}">
        <p14:creationId xmlns:p14="http://schemas.microsoft.com/office/powerpoint/2010/main" val="351847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463491591"/>
              </p:ext>
            </p:extLst>
          </p:nvPr>
        </p:nvGraphicFramePr>
        <p:xfrm>
          <a:off x="304800" y="1554163"/>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953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41346553"/>
              </p:ext>
            </p:extLst>
          </p:nvPr>
        </p:nvGraphicFramePr>
        <p:xfrm>
          <a:off x="304800" y="1914203"/>
          <a:ext cx="8011616" cy="3459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727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b="1" dirty="0">
                <a:effectLst/>
              </a:rPr>
              <a:t>Plan para medición de pérdidas</a:t>
            </a:r>
            <a:endParaRPr lang="es-PE" dirty="0"/>
          </a:p>
        </p:txBody>
      </p:sp>
      <p:pic>
        <p:nvPicPr>
          <p:cNvPr id="4" name="3 Marcador de contenido" descr="https://sites.google.com/site/leanconstructionenterprise/_/rsrc/1328492876948/contacto/lean-construction_construccion-sin-perdidas/LC%20fig%201.png?height=241&amp;width=400">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7704" y="1700808"/>
            <a:ext cx="5328592" cy="4176463"/>
          </a:xfrm>
          <a:prstGeom prst="rect">
            <a:avLst/>
          </a:prstGeom>
          <a:noFill/>
          <a:ln>
            <a:noFill/>
          </a:ln>
        </p:spPr>
      </p:pic>
    </p:spTree>
    <p:extLst>
      <p:ext uri="{BB962C8B-B14F-4D97-AF65-F5344CB8AC3E}">
        <p14:creationId xmlns:p14="http://schemas.microsoft.com/office/powerpoint/2010/main" val="309550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a:bodyPr>
          <a:lstStyle/>
          <a:p>
            <a:r>
              <a:rPr lang="es-PE" dirty="0">
                <a:effectLst/>
              </a:rPr>
              <a:t>Prueba de los 5 minutos</a:t>
            </a:r>
            <a:endParaRPr lang="es-PE" dirty="0"/>
          </a:p>
        </p:txBody>
      </p:sp>
      <p:graphicFrame>
        <p:nvGraphicFramePr>
          <p:cNvPr id="12" name="11 Diagrama"/>
          <p:cNvGraphicFramePr/>
          <p:nvPr>
            <p:extLst>
              <p:ext uri="{D42A27DB-BD31-4B8C-83A1-F6EECF244321}">
                <p14:modId xmlns:p14="http://schemas.microsoft.com/office/powerpoint/2010/main" val="1379167149"/>
              </p:ext>
            </p:extLst>
          </p:nvPr>
        </p:nvGraphicFramePr>
        <p:xfrm>
          <a:off x="-1044624" y="1427634"/>
          <a:ext cx="11017224" cy="5169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13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b="1" dirty="0">
                <a:effectLst/>
              </a:rPr>
              <a:t>Formato para la prueba de los 5 minutos</a:t>
            </a:r>
            <a:endParaRPr lang="es-PE" dirty="0"/>
          </a:p>
        </p:txBody>
      </p:sp>
      <p:pic>
        <p:nvPicPr>
          <p:cNvPr id="4" name="3 Imagen" descr="https://sites.google.com/site/leanconstructionenterprise/_/rsrc/1328492948569/contacto/lean-construction_construccion-sin-perdidas/LC%20fig%202.png?height=133&amp;width=40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72816"/>
            <a:ext cx="8136904" cy="4104456"/>
          </a:xfrm>
          <a:prstGeom prst="rect">
            <a:avLst/>
          </a:prstGeom>
          <a:noFill/>
          <a:ln>
            <a:noFill/>
          </a:ln>
        </p:spPr>
      </p:pic>
    </p:spTree>
    <p:extLst>
      <p:ext uri="{BB962C8B-B14F-4D97-AF65-F5344CB8AC3E}">
        <p14:creationId xmlns:p14="http://schemas.microsoft.com/office/powerpoint/2010/main" val="2940842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588828668"/>
              </p:ext>
            </p:extLst>
          </p:nvPr>
        </p:nvGraphicFramePr>
        <p:xfrm>
          <a:off x="304800" y="1554163"/>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32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23664"/>
            <a:ext cx="8839200" cy="838200"/>
          </a:xfrm>
        </p:spPr>
        <p:txBody>
          <a:bodyPr>
            <a:noAutofit/>
          </a:bodyPr>
          <a:lstStyle/>
          <a:p>
            <a:r>
              <a:rPr lang="es-PE" sz="2800" dirty="0">
                <a:effectLst/>
              </a:rPr>
              <a:t>Ejemplos de acciones para la eliminación de pérdidas</a:t>
            </a:r>
            <a:endParaRPr lang="es-PE" sz="2800" b="1" dirty="0">
              <a:effectLst/>
            </a:endParaRPr>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2897381929"/>
              </p:ext>
            </p:extLst>
          </p:nvPr>
        </p:nvGraphicFramePr>
        <p:xfrm>
          <a:off x="-1404664" y="908720"/>
          <a:ext cx="12385376" cy="5949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778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Flecha doblada hacia arriba"/>
          <p:cNvSpPr/>
          <p:nvPr/>
        </p:nvSpPr>
        <p:spPr>
          <a:xfrm flipV="1">
            <a:off x="6984268" y="2171160"/>
            <a:ext cx="1260140" cy="780648"/>
          </a:xfrm>
          <a:prstGeom prst="bentUp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1 Título"/>
          <p:cNvSpPr>
            <a:spLocks noGrp="1"/>
          </p:cNvSpPr>
          <p:nvPr>
            <p:ph type="title"/>
          </p:nvPr>
        </p:nvSpPr>
        <p:spPr/>
        <p:txBody>
          <a:bodyPr>
            <a:normAutofit/>
          </a:bodyPr>
          <a:lstStyle/>
          <a:p>
            <a:r>
              <a:rPr lang="es-PE" b="1" dirty="0">
                <a:effectLst/>
              </a:rPr>
              <a:t>Origen de Lean </a:t>
            </a:r>
            <a:r>
              <a:rPr lang="es-PE" b="1" dirty="0" err="1">
                <a:effectLst/>
              </a:rPr>
              <a:t>Construction</a:t>
            </a:r>
            <a:endParaRPr lang="es-PE" dirty="0"/>
          </a:p>
        </p:txBody>
      </p:sp>
      <p:sp>
        <p:nvSpPr>
          <p:cNvPr id="4" name="3 Rectángulo"/>
          <p:cNvSpPr/>
          <p:nvPr/>
        </p:nvSpPr>
        <p:spPr>
          <a:xfrm>
            <a:off x="4644008" y="1682524"/>
            <a:ext cx="2232248"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b="1" dirty="0"/>
              <a:t>Universidad de Stanford, California, USA</a:t>
            </a:r>
            <a:endParaRPr lang="es-PE" b="1" dirty="0"/>
          </a:p>
        </p:txBody>
      </p:sp>
      <p:sp>
        <p:nvSpPr>
          <p:cNvPr id="5" name="4 Flecha derecha"/>
          <p:cNvSpPr/>
          <p:nvPr/>
        </p:nvSpPr>
        <p:spPr>
          <a:xfrm>
            <a:off x="395536" y="1897408"/>
            <a:ext cx="1368152" cy="484632"/>
          </a:xfrm>
          <a:prstGeom prst="rightArrow">
            <a:avLst/>
          </a:prstGeom>
          <a:solidFill>
            <a:srgbClr val="92D050"/>
          </a:soli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PE" b="1" dirty="0"/>
              <a:t>En 1992</a:t>
            </a:r>
          </a:p>
        </p:txBody>
      </p:sp>
      <p:sp>
        <p:nvSpPr>
          <p:cNvPr id="6" name="5 Flecha derecha"/>
          <p:cNvSpPr/>
          <p:nvPr/>
        </p:nvSpPr>
        <p:spPr>
          <a:xfrm>
            <a:off x="3347865" y="1861968"/>
            <a:ext cx="1152128" cy="484632"/>
          </a:xfrm>
          <a:prstGeom prst="rightArrow">
            <a:avLst/>
          </a:prstGeom>
          <a:solidFill>
            <a:srgbClr val="92D050"/>
          </a:soli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PE" b="1" dirty="0"/>
              <a:t>Durante su estancia</a:t>
            </a:r>
          </a:p>
        </p:txBody>
      </p:sp>
      <p:sp>
        <p:nvSpPr>
          <p:cNvPr id="7" name="6 Rectángulo"/>
          <p:cNvSpPr/>
          <p:nvPr/>
        </p:nvSpPr>
        <p:spPr>
          <a:xfrm>
            <a:off x="1793152" y="1647084"/>
            <a:ext cx="144016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PE" b="1" dirty="0"/>
              <a:t>El </a:t>
            </a:r>
            <a:r>
              <a:rPr lang="es-PE" b="1" dirty="0" err="1"/>
              <a:t>Filandes</a:t>
            </a:r>
            <a:r>
              <a:rPr lang="es-PE" b="1" dirty="0"/>
              <a:t> </a:t>
            </a:r>
            <a:r>
              <a:rPr lang="es-CO" b="1" dirty="0" err="1"/>
              <a:t>Lauri</a:t>
            </a:r>
            <a:r>
              <a:rPr lang="es-CO" b="1" dirty="0"/>
              <a:t> </a:t>
            </a:r>
            <a:r>
              <a:rPr lang="es-CO" b="1" dirty="0" err="1"/>
              <a:t>Koskela</a:t>
            </a:r>
            <a:r>
              <a:rPr lang="es-CO" b="1" dirty="0"/>
              <a:t> </a:t>
            </a:r>
            <a:endParaRPr lang="es-PE" b="1" dirty="0"/>
          </a:p>
        </p:txBody>
      </p:sp>
      <p:sp>
        <p:nvSpPr>
          <p:cNvPr id="11" name="10 Flecha derecha"/>
          <p:cNvSpPr/>
          <p:nvPr/>
        </p:nvSpPr>
        <p:spPr>
          <a:xfrm>
            <a:off x="6876255" y="2014368"/>
            <a:ext cx="1324807" cy="484632"/>
          </a:xfrm>
          <a:prstGeom prst="rightArrow">
            <a:avLst/>
          </a:prstGeom>
          <a:solidFill>
            <a:srgbClr val="92D050"/>
          </a:soli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PE" b="1" dirty="0" err="1"/>
              <a:t>Escribio</a:t>
            </a:r>
            <a:endParaRPr lang="es-PE" b="1" dirty="0"/>
          </a:p>
        </p:txBody>
      </p:sp>
      <p:sp>
        <p:nvSpPr>
          <p:cNvPr id="13" name="12 Rectángulo"/>
          <p:cNvSpPr/>
          <p:nvPr/>
        </p:nvSpPr>
        <p:spPr>
          <a:xfrm>
            <a:off x="6372200" y="2924944"/>
            <a:ext cx="2358262" cy="13681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b="1" dirty="0"/>
              <a:t>El documento Aplicación de la nueva filosofía de la producción a la construcción</a:t>
            </a:r>
            <a:endParaRPr lang="es-PE" b="1" dirty="0"/>
          </a:p>
        </p:txBody>
      </p:sp>
      <p:sp>
        <p:nvSpPr>
          <p:cNvPr id="14" name="13 Flecha izquierda"/>
          <p:cNvSpPr/>
          <p:nvPr/>
        </p:nvSpPr>
        <p:spPr>
          <a:xfrm>
            <a:off x="4499993" y="3356992"/>
            <a:ext cx="1749343" cy="484632"/>
          </a:xfrm>
          <a:prstGeom prst="leftArrow">
            <a:avLst/>
          </a:prstGeom>
          <a:solidFill>
            <a:srgbClr val="92D050"/>
          </a:soli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PE" b="1" dirty="0"/>
              <a:t>Establece</a:t>
            </a:r>
          </a:p>
          <a:p>
            <a:pPr algn="ctr"/>
            <a:endParaRPr lang="es-PE" b="1" dirty="0"/>
          </a:p>
          <a:p>
            <a:pPr algn="ctr"/>
            <a:r>
              <a:rPr lang="es-PE" b="1" dirty="0"/>
              <a:t>Fundamentos</a:t>
            </a:r>
          </a:p>
        </p:txBody>
      </p:sp>
      <p:sp>
        <p:nvSpPr>
          <p:cNvPr id="18" name="17 Rectángulo"/>
          <p:cNvSpPr/>
          <p:nvPr/>
        </p:nvSpPr>
        <p:spPr>
          <a:xfrm>
            <a:off x="2120980" y="2996952"/>
            <a:ext cx="2358262" cy="13681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b="1" dirty="0"/>
              <a:t>teóricos del nuevo sistema de producción aplicado a la construcción</a:t>
            </a:r>
            <a:endParaRPr lang="es-PE" b="1" dirty="0"/>
          </a:p>
        </p:txBody>
      </p:sp>
      <p:cxnSp>
        <p:nvCxnSpPr>
          <p:cNvPr id="25" name="24 Conector recto de flecha"/>
          <p:cNvCxnSpPr/>
          <p:nvPr/>
        </p:nvCxnSpPr>
        <p:spPr>
          <a:xfrm flipH="1">
            <a:off x="1763688" y="2596924"/>
            <a:ext cx="29464" cy="2128220"/>
          </a:xfrm>
          <a:prstGeom prst="straightConnector1">
            <a:avLst/>
          </a:prstGeom>
          <a:ln>
            <a:solidFill>
              <a:srgbClr val="00B050"/>
            </a:solidFill>
            <a:tailEnd type="arrow"/>
          </a:ln>
        </p:spPr>
        <p:style>
          <a:lnRef idx="3">
            <a:schemeClr val="accent6"/>
          </a:lnRef>
          <a:fillRef idx="0">
            <a:schemeClr val="accent6"/>
          </a:fillRef>
          <a:effectRef idx="2">
            <a:schemeClr val="accent6"/>
          </a:effectRef>
          <a:fontRef idx="minor">
            <a:schemeClr val="tx1"/>
          </a:fontRef>
        </p:style>
      </p:cxnSp>
      <p:sp>
        <p:nvSpPr>
          <p:cNvPr id="27" name="26 Rectángulo"/>
          <p:cNvSpPr/>
          <p:nvPr/>
        </p:nvSpPr>
        <p:spPr>
          <a:xfrm>
            <a:off x="376567" y="4725144"/>
            <a:ext cx="2136665" cy="1710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b="1" dirty="0"/>
              <a:t>fue un hito clave en el desarrollo de una corriente de investigación</a:t>
            </a:r>
            <a:endParaRPr lang="es-PE" b="1" dirty="0"/>
          </a:p>
        </p:txBody>
      </p:sp>
      <p:cxnSp>
        <p:nvCxnSpPr>
          <p:cNvPr id="28" name="27 Conector recto de flecha"/>
          <p:cNvCxnSpPr/>
          <p:nvPr/>
        </p:nvCxnSpPr>
        <p:spPr>
          <a:xfrm>
            <a:off x="2627784" y="5013176"/>
            <a:ext cx="2269219" cy="0"/>
          </a:xfrm>
          <a:prstGeom prst="straightConnector1">
            <a:avLst/>
          </a:prstGeom>
          <a:ln>
            <a:solidFill>
              <a:srgbClr val="00B050"/>
            </a:solidFill>
            <a:tailEnd type="arrow"/>
          </a:ln>
        </p:spPr>
        <p:style>
          <a:lnRef idx="3">
            <a:schemeClr val="accent6"/>
          </a:lnRef>
          <a:fillRef idx="0">
            <a:schemeClr val="accent6"/>
          </a:fillRef>
          <a:effectRef idx="2">
            <a:schemeClr val="accent6"/>
          </a:effectRef>
          <a:fontRef idx="minor">
            <a:schemeClr val="tx1"/>
          </a:fontRef>
        </p:style>
      </p:cxnSp>
      <p:cxnSp>
        <p:nvCxnSpPr>
          <p:cNvPr id="31" name="30 Conector recto de flecha"/>
          <p:cNvCxnSpPr/>
          <p:nvPr/>
        </p:nvCxnSpPr>
        <p:spPr>
          <a:xfrm>
            <a:off x="2627784" y="5877272"/>
            <a:ext cx="2269219" cy="0"/>
          </a:xfrm>
          <a:prstGeom prst="straightConnector1">
            <a:avLst/>
          </a:prstGeom>
          <a:ln>
            <a:solidFill>
              <a:srgbClr val="00B050"/>
            </a:solidFill>
            <a:tailEnd type="arrow"/>
          </a:ln>
        </p:spPr>
        <p:style>
          <a:lnRef idx="3">
            <a:schemeClr val="accent6"/>
          </a:lnRef>
          <a:fillRef idx="0">
            <a:schemeClr val="accent6"/>
          </a:fillRef>
          <a:effectRef idx="2">
            <a:schemeClr val="accent6"/>
          </a:effectRef>
          <a:fontRef idx="minor">
            <a:schemeClr val="tx1"/>
          </a:fontRef>
        </p:style>
      </p:cxnSp>
      <p:sp>
        <p:nvSpPr>
          <p:cNvPr id="32" name="31 Rectángulo"/>
          <p:cNvSpPr/>
          <p:nvPr/>
        </p:nvSpPr>
        <p:spPr>
          <a:xfrm>
            <a:off x="5265528" y="4725144"/>
            <a:ext cx="3626951" cy="6840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b="1" dirty="0"/>
              <a:t>del sistema de producción Toyota</a:t>
            </a:r>
            <a:endParaRPr lang="es-PE" b="1" dirty="0"/>
          </a:p>
        </p:txBody>
      </p:sp>
      <p:sp>
        <p:nvSpPr>
          <p:cNvPr id="33" name="32 Rectángulo"/>
          <p:cNvSpPr/>
          <p:nvPr/>
        </p:nvSpPr>
        <p:spPr>
          <a:xfrm>
            <a:off x="5265528" y="5751258"/>
            <a:ext cx="3626951" cy="6840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b="1" dirty="0"/>
              <a:t>y la filosofía Lean a la industria de la construcción</a:t>
            </a:r>
            <a:endParaRPr lang="es-PE" b="1" dirty="0"/>
          </a:p>
        </p:txBody>
      </p:sp>
      <p:sp>
        <p:nvSpPr>
          <p:cNvPr id="34" name="33 Rectángulo"/>
          <p:cNvSpPr/>
          <p:nvPr/>
        </p:nvSpPr>
        <p:spPr>
          <a:xfrm>
            <a:off x="2873361" y="5103635"/>
            <a:ext cx="1584177" cy="66472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PE" b="1" dirty="0"/>
              <a:t>Sobre la aplicación</a:t>
            </a:r>
          </a:p>
        </p:txBody>
      </p:sp>
    </p:spTree>
    <p:extLst>
      <p:ext uri="{BB962C8B-B14F-4D97-AF65-F5344CB8AC3E}">
        <p14:creationId xmlns:p14="http://schemas.microsoft.com/office/powerpoint/2010/main" val="233655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a:effectLst/>
              </a:rPr>
              <a:t>Definición de Lean </a:t>
            </a:r>
            <a:r>
              <a:rPr lang="es-PE" b="1" dirty="0" err="1">
                <a:effectLst/>
              </a:rPr>
              <a:t>Construction</a:t>
            </a:r>
            <a:r>
              <a:rPr lang="es-PE" b="1" dirty="0">
                <a:effectLst/>
              </a:rPr>
              <a:t> </a:t>
            </a:r>
            <a:endParaRPr lang="es-PE" dirty="0"/>
          </a:p>
        </p:txBody>
      </p:sp>
      <p:graphicFrame>
        <p:nvGraphicFramePr>
          <p:cNvPr id="6" name="5 Diagrama"/>
          <p:cNvGraphicFramePr/>
          <p:nvPr>
            <p:extLst>
              <p:ext uri="{D42A27DB-BD31-4B8C-83A1-F6EECF244321}">
                <p14:modId xmlns:p14="http://schemas.microsoft.com/office/powerpoint/2010/main" val="4134389407"/>
              </p:ext>
            </p:extLst>
          </p:nvPr>
        </p:nvGraphicFramePr>
        <p:xfrm>
          <a:off x="179512" y="908720"/>
          <a:ext cx="8640960" cy="583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664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09276080"/>
              </p:ext>
            </p:extLst>
          </p:nvPr>
        </p:nvGraphicFramePr>
        <p:xfrm>
          <a:off x="304800" y="1554163"/>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88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PE" dirty="0">
                <a:effectLst/>
              </a:rPr>
              <a:t>¿Es la construcción una industria diferente?</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239617903"/>
              </p:ext>
            </p:extLst>
          </p:nvPr>
        </p:nvGraphicFramePr>
        <p:xfrm>
          <a:off x="304800" y="1554163"/>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16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457200"/>
            <a:ext cx="8686800" cy="523528"/>
          </a:xfrm>
        </p:spPr>
        <p:txBody>
          <a:bodyPr>
            <a:noAutofit/>
          </a:bodyPr>
          <a:lstStyle/>
          <a:p>
            <a:pPr lvl="0"/>
            <a:r>
              <a:rPr lang="es-PE" sz="2400" dirty="0">
                <a:effectLst/>
              </a:rPr>
              <a:t>Implementar Lean </a:t>
            </a:r>
            <a:r>
              <a:rPr lang="es-PE" sz="2400" dirty="0" err="1">
                <a:effectLst/>
              </a:rPr>
              <a:t>Construction</a:t>
            </a:r>
            <a:r>
              <a:rPr lang="es-PE" sz="2400" dirty="0">
                <a:effectLst/>
              </a:rPr>
              <a:t> requiere romper paradigmas</a:t>
            </a:r>
            <a:endParaRPr lang="es-PE" sz="2400"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866441633"/>
              </p:ext>
            </p:extLst>
          </p:nvPr>
        </p:nvGraphicFramePr>
        <p:xfrm>
          <a:off x="107504" y="1196752"/>
          <a:ext cx="8839200"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229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a:effectLst/>
              </a:rPr>
              <a:t>A su aplicación se pueden obtener los siguientes resultados:</a:t>
            </a:r>
            <a:endParaRPr lang="es-PE" dirty="0"/>
          </a:p>
        </p:txBody>
      </p:sp>
      <p:graphicFrame>
        <p:nvGraphicFramePr>
          <p:cNvPr id="4" name="3 Diagrama"/>
          <p:cNvGraphicFramePr/>
          <p:nvPr>
            <p:extLst>
              <p:ext uri="{D42A27DB-BD31-4B8C-83A1-F6EECF244321}">
                <p14:modId xmlns:p14="http://schemas.microsoft.com/office/powerpoint/2010/main" val="575586535"/>
              </p:ext>
            </p:extLst>
          </p:nvPr>
        </p:nvGraphicFramePr>
        <p:xfrm>
          <a:off x="539552" y="1628800"/>
          <a:ext cx="8064896"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609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a:effectLst/>
              </a:rPr>
              <a:t>Principio básico del Lean </a:t>
            </a:r>
            <a:r>
              <a:rPr lang="es-PE" dirty="0" err="1">
                <a:effectLst/>
              </a:rPr>
              <a:t>Construction</a:t>
            </a:r>
            <a:endParaRPr lang="es-PE" dirty="0"/>
          </a:p>
        </p:txBody>
      </p:sp>
      <p:sp>
        <p:nvSpPr>
          <p:cNvPr id="3" name="2 Marcador de contenido"/>
          <p:cNvSpPr>
            <a:spLocks noGrp="1"/>
          </p:cNvSpPr>
          <p:nvPr>
            <p:ph idx="1"/>
          </p:nvPr>
        </p:nvSpPr>
        <p:spPr>
          <a:xfrm>
            <a:off x="304800" y="1268761"/>
            <a:ext cx="8686800" cy="1296144"/>
          </a:xfrm>
        </p:spPr>
        <p:txBody>
          <a:bodyPr>
            <a:normAutofit fontScale="55000" lnSpcReduction="20000"/>
          </a:bodyPr>
          <a:lstStyle/>
          <a:p>
            <a:pPr algn="just"/>
            <a:r>
              <a:rPr lang="es-CO" dirty="0">
                <a:solidFill>
                  <a:srgbClr val="92D050"/>
                </a:solidFill>
              </a:rPr>
              <a:t>El principio básico de Lean </a:t>
            </a:r>
            <a:r>
              <a:rPr lang="es-CO" dirty="0" err="1">
                <a:solidFill>
                  <a:srgbClr val="92D050"/>
                </a:solidFill>
              </a:rPr>
              <a:t>Construction</a:t>
            </a:r>
            <a:r>
              <a:rPr lang="es-CO" dirty="0">
                <a:solidFill>
                  <a:srgbClr val="92D050"/>
                </a:solidFill>
              </a:rPr>
              <a:t> es reducir al máximo posible el tiempo invertido en actividades  que no le agregan valor al producto final, es decir, reducir las pérdidas en las actividades de construcción. </a:t>
            </a:r>
            <a:r>
              <a:rPr lang="es-PE" dirty="0">
                <a:solidFill>
                  <a:srgbClr val="92D050"/>
                </a:solidFill>
              </a:rPr>
              <a:t>El significado de pérdidas es muy sencillo. Es simplemente el tiempo dedicado por un individuo a actividades que el cliente del proyecto no está dispuesto a pagar.</a:t>
            </a:r>
          </a:p>
        </p:txBody>
      </p:sp>
      <p:graphicFrame>
        <p:nvGraphicFramePr>
          <p:cNvPr id="4" name="3 Diagrama"/>
          <p:cNvGraphicFramePr/>
          <p:nvPr>
            <p:extLst>
              <p:ext uri="{D42A27DB-BD31-4B8C-83A1-F6EECF244321}">
                <p14:modId xmlns:p14="http://schemas.microsoft.com/office/powerpoint/2010/main" val="1874023517"/>
              </p:ext>
            </p:extLst>
          </p:nvPr>
        </p:nvGraphicFramePr>
        <p:xfrm>
          <a:off x="251520" y="2334281"/>
          <a:ext cx="8496944" cy="4551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134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a:effectLst/>
              </a:rPr>
              <a:t>Herramientas para la implementación del Lean </a:t>
            </a:r>
            <a:r>
              <a:rPr lang="es-PE" dirty="0" err="1">
                <a:effectLst/>
              </a:rPr>
              <a:t>Construction</a:t>
            </a:r>
            <a:endParaRPr lang="es-PE" dirty="0"/>
          </a:p>
        </p:txBody>
      </p:sp>
      <p:sp>
        <p:nvSpPr>
          <p:cNvPr id="3" name="2 Marcador de contenido"/>
          <p:cNvSpPr>
            <a:spLocks noGrp="1"/>
          </p:cNvSpPr>
          <p:nvPr>
            <p:ph idx="1"/>
          </p:nvPr>
        </p:nvSpPr>
        <p:spPr/>
        <p:txBody>
          <a:bodyPr/>
          <a:lstStyle/>
          <a:p>
            <a:pPr algn="just"/>
            <a:r>
              <a:rPr lang="es-CO" dirty="0">
                <a:solidFill>
                  <a:srgbClr val="00B0F0"/>
                </a:solidFill>
              </a:rPr>
              <a:t>Actualmente el enfoque Lean </a:t>
            </a:r>
            <a:r>
              <a:rPr lang="es-CO" dirty="0" err="1">
                <a:solidFill>
                  <a:srgbClr val="00B0F0"/>
                </a:solidFill>
              </a:rPr>
              <a:t>Construction</a:t>
            </a:r>
            <a:r>
              <a:rPr lang="es-CO" dirty="0">
                <a:solidFill>
                  <a:srgbClr val="00B0F0"/>
                </a:solidFill>
              </a:rPr>
              <a:t> ha progresado significativamente. Su aplicación se ha extendido a todas las etapas de los proyectos de construcción, desde la planeación hasta la puesta en operación. Su implementación es un proceso que inicia con un diagnóstico detallado de la situación del proyecto</a:t>
            </a:r>
            <a:endParaRPr lang="es-PE" dirty="0">
              <a:solidFill>
                <a:srgbClr val="00B0F0"/>
              </a:solidFill>
            </a:endParaRPr>
          </a:p>
        </p:txBody>
      </p:sp>
    </p:spTree>
    <p:extLst>
      <p:ext uri="{BB962C8B-B14F-4D97-AF65-F5344CB8AC3E}">
        <p14:creationId xmlns:p14="http://schemas.microsoft.com/office/powerpoint/2010/main" val="34505371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305</TotalTime>
  <Words>1478</Words>
  <Application>Microsoft Office PowerPoint</Application>
  <PresentationFormat>Presentación en pantalla (4:3)</PresentationFormat>
  <Paragraphs>94</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Viajes</vt:lpstr>
      <vt:lpstr>Presentación de PowerPoint</vt:lpstr>
      <vt:lpstr>Origen de Lean Construction</vt:lpstr>
      <vt:lpstr>Definición de Lean Construction </vt:lpstr>
      <vt:lpstr>Presentación de PowerPoint</vt:lpstr>
      <vt:lpstr>¿Es la construcción una industria diferente?</vt:lpstr>
      <vt:lpstr>Implementar Lean Construction requiere romper paradigmas</vt:lpstr>
      <vt:lpstr>A su aplicación se pueden obtener los siguientes resultados:</vt:lpstr>
      <vt:lpstr>Principio básico del Lean Construction</vt:lpstr>
      <vt:lpstr>Herramientas para la implementación del Lean Construction</vt:lpstr>
      <vt:lpstr>Presentación de PowerPoint</vt:lpstr>
      <vt:lpstr>Presentación de PowerPoint</vt:lpstr>
      <vt:lpstr>Plan para medición de pérdidas</vt:lpstr>
      <vt:lpstr>Prueba de los 5 minutos</vt:lpstr>
      <vt:lpstr>Formato para la prueba de los 5 minutos</vt:lpstr>
      <vt:lpstr>Presentación de PowerPoint</vt:lpstr>
      <vt:lpstr>Ejemplos de acciones para la eliminación de pérdidas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JOEL</dc:creator>
  <cp:lastModifiedBy>JOEL</cp:lastModifiedBy>
  <cp:revision>31</cp:revision>
  <dcterms:created xsi:type="dcterms:W3CDTF">2017-04-19T20:42:30Z</dcterms:created>
  <dcterms:modified xsi:type="dcterms:W3CDTF">2017-04-21T02:46:18Z</dcterms:modified>
</cp:coreProperties>
</file>