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ch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Compte rendu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Avancement du projet depuis le 3 avril dernier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31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Thiziri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ym typeface="Wingdings" panose="05000000000000000000" pitchFamily="2" charset="2"/>
                  </a:rPr>
                  <a:t> Implémentation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Quadtree</a:t>
                </a:r>
                <a:r>
                  <a:rPr lang="fr-FR" dirty="0" smtClean="0">
                    <a:sym typeface="Wingdings" panose="05000000000000000000" pitchFamily="2" charset="2"/>
                  </a:rPr>
                  <a:t> Région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corrections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ajout de fonctions intermédiaires 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↪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est_feuille</a:t>
                </a:r>
                <a:r>
                  <a:rPr lang="fr-FR" dirty="0" smtClean="0">
                    <a:sym typeface="Wingdings" panose="05000000000000000000" pitchFamily="2" charset="2"/>
                  </a:rPr>
                  <a:t>,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nb_fils</a:t>
                </a:r>
                <a:r>
                  <a:rPr lang="fr-FR" dirty="0" smtClean="0">
                    <a:sym typeface="Wingdings" panose="05000000000000000000" pitchFamily="2" charset="2"/>
                  </a:rPr>
                  <a:t>, subdiviser, recherche,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recherche_quadrant</a:t>
                </a:r>
                <a:r>
                  <a:rPr lang="fr-FR" dirty="0" smtClean="0"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		   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recherche_pere</a:t>
                </a:r>
                <a:r>
                  <a:rPr lang="fr-FR" dirty="0" smtClean="0">
                    <a:sym typeface="Wingdings" panose="05000000000000000000" pitchFamily="2" charset="2"/>
                  </a:rPr>
                  <a:t>, insertion, fusion, suppression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ym typeface="Wingdings" panose="05000000000000000000" pitchFamily="2" charset="2"/>
                  </a:rPr>
                  <a:t> Rédaction en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LaTex</a:t>
                </a:r>
                <a:r>
                  <a:rPr lang="fr-FR" dirty="0" smtClean="0">
                    <a:sym typeface="Wingdings" panose="05000000000000000000" pitchFamily="2" charset="2"/>
                  </a:rPr>
                  <a:t> section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Quadtree</a:t>
                </a:r>
                <a:r>
                  <a:rPr lang="fr-FR" dirty="0" smtClean="0">
                    <a:sym typeface="Wingdings" panose="05000000000000000000" pitchFamily="2" charset="2"/>
                  </a:rPr>
                  <a:t> Région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1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 Compression d’images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correction de bugs</a:t>
            </a:r>
          </a:p>
        </p:txBody>
      </p:sp>
    </p:spTree>
    <p:extLst>
      <p:ext uri="{BB962C8B-B14F-4D97-AF65-F5344CB8AC3E}">
        <p14:creationId xmlns:p14="http://schemas.microsoft.com/office/powerpoint/2010/main" val="196767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Serge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 smtClean="0"/>
                  <a:t> Arbres AVL (</a:t>
                </a:r>
                <a:r>
                  <a:rPr lang="fr-FR" dirty="0" err="1" smtClean="0"/>
                  <a:t>Adelson-Velsky</a:t>
                </a:r>
                <a:r>
                  <a:rPr lang="fr-FR" dirty="0" smtClean="0"/>
                  <a:t> &amp; </a:t>
                </a:r>
                <a:r>
                  <a:rPr lang="fr-FR" dirty="0" err="1" smtClean="0"/>
                  <a:t>Landis</a:t>
                </a:r>
                <a:r>
                  <a:rPr lang="fr-FR" dirty="0" smtClean="0"/>
                  <a:t>)</a:t>
                </a:r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rééquilibrage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	fonctions itératives (non récursives) pour insertion &amp; suppression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↪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garder la trace de tous nœuds traversés pour rééquilibrer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ym typeface="Wingdings" panose="05000000000000000000" pitchFamily="2" charset="2"/>
                  </a:rPr>
                  <a:t> Arbre Binaires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	tests statistiques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⟶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distribution des hauteurs selon la taille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>
                    <a:sym typeface="Wingdings" panose="05000000000000000000" pitchFamily="2" charset="2"/>
                  </a:rPr>
                  <a:t> R</a:t>
                </a:r>
                <a:r>
                  <a:rPr lang="fr-FR" dirty="0" smtClean="0">
                    <a:sym typeface="Wingdings" panose="05000000000000000000" pitchFamily="2" charset="2"/>
                  </a:rPr>
                  <a:t>édaction en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LaTex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1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49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Charlotte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 smtClean="0"/>
                  <a:t> Rapport Mi-Parcours (Chapitre 1)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	 application des corrections demandées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ym typeface="Wingdings" panose="05000000000000000000" pitchFamily="2" charset="2"/>
                  </a:rPr>
                  <a:t> Implémentation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Quadtree</a:t>
                </a:r>
                <a:r>
                  <a:rPr lang="fr-FR" dirty="0" smtClean="0">
                    <a:sym typeface="Wingdings" panose="05000000000000000000" pitchFamily="2" charset="2"/>
                  </a:rPr>
                  <a:t> Point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	 corrections / améliorations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↪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fonctions distance, localisation, insertion, 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	    recherche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dirty="0"/>
                  <a:t> Rédaction en </a:t>
                </a:r>
                <a:r>
                  <a:rPr lang="fr-FR" dirty="0" err="1" smtClean="0"/>
                  <a:t>LaTex</a:t>
                </a:r>
                <a:endParaRPr lang="fr-FR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ym typeface="Wingdings" panose="05000000000000000000" pitchFamily="2" charset="2"/>
                  </a:rPr>
                  <a:t> </a:t>
                </a:r>
                <a:r>
                  <a:rPr lang="fr-FR" dirty="0">
                    <a:hlinkClick r:id="rId2"/>
                  </a:rPr>
                  <a:t>https://</a:t>
                </a:r>
                <a:r>
                  <a:rPr lang="fr-FR" dirty="0" smtClean="0">
                    <a:hlinkClick r:id="rId2"/>
                  </a:rPr>
                  <a:t>www.mathcha.io/</a:t>
                </a: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1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532732"/>
            <a:ext cx="4048897" cy="4539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4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94254"/>
            <a:ext cx="9079900" cy="5104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119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1029</TotalTime>
  <Words>36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Cambria Math</vt:lpstr>
      <vt:lpstr>Courier New</vt:lpstr>
      <vt:lpstr>Tw Cen MT</vt:lpstr>
      <vt:lpstr>Tw Cen MT Condensed</vt:lpstr>
      <vt:lpstr>Wingdings</vt:lpstr>
      <vt:lpstr>Wingdings 3</vt:lpstr>
      <vt:lpstr>Intégral</vt:lpstr>
      <vt:lpstr>Compte rendu</vt:lpstr>
      <vt:lpstr>Thiziri</vt:lpstr>
      <vt:lpstr>Kevin</vt:lpstr>
      <vt:lpstr>Serge</vt:lpstr>
      <vt:lpstr>Charlotte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</dc:title>
  <dc:creator>Charlotte Briquet</dc:creator>
  <cp:lastModifiedBy>Charlotte Briquet</cp:lastModifiedBy>
  <cp:revision>8</cp:revision>
  <dcterms:created xsi:type="dcterms:W3CDTF">2019-04-22T21:17:59Z</dcterms:created>
  <dcterms:modified xsi:type="dcterms:W3CDTF">2019-04-23T14:27:35Z</dcterms:modified>
</cp:coreProperties>
</file>