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67" r:id="rId2"/>
    <p:sldId id="262" r:id="rId3"/>
    <p:sldId id="257" r:id="rId4"/>
    <p:sldId id="263" r:id="rId5"/>
    <p:sldId id="258" r:id="rId6"/>
    <p:sldId id="268" r:id="rId7"/>
    <p:sldId id="264" r:id="rId8"/>
    <p:sldId id="259" r:id="rId9"/>
    <p:sldId id="260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рина Чепурина" initials="АЧ" lastIdx="0" clrIdx="0">
    <p:extLst>
      <p:ext uri="{19B8F6BF-5375-455C-9EA6-DF929625EA0E}">
        <p15:presenceInfo xmlns:p15="http://schemas.microsoft.com/office/powerpoint/2012/main" userId="a393a88bd2be02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56" autoAdjust="0"/>
    <p:restoredTop sz="94660"/>
  </p:normalViewPr>
  <p:slideViewPr>
    <p:cSldViewPr snapToGrid="0">
      <p:cViewPr>
        <p:scale>
          <a:sx n="75" d="100"/>
          <a:sy n="75" d="100"/>
        </p:scale>
        <p:origin x="90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5EF12-FE9F-4F6C-A5AA-41CF3EC31156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F5138-DB4B-4DBA-AD1A-38A1A9854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63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F5138-DB4B-4DBA-AD1A-38A1A985466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3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F5138-DB4B-4DBA-AD1A-38A1A985466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23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0490E37-FFC4-451D-97C5-08FC5400EBD6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797F-1C66-40A1-869F-E381102F82DA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DE37-928D-408F-891B-F236FE738AF6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868E-D896-44BA-BCC0-AF5AE9056A22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8136-437D-4257-A2F8-6429DB7B05F0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6ED8-094C-4804-800B-16EF96C0F598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84DA-CEFC-4149-916F-3ABFE12E9B87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0E5D-B459-48DE-BEBE-910DFF7394C4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09B8-396B-4838-A361-0230A67B84B7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9A87-E93F-4DAA-9AB0-A4C453EAD08B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BF2B-6252-492E-B9AA-A7910BAD6546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33F2-CBAB-4FC5-8E11-8BFFD533D537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30A0-2F0D-491E-B2F4-1D1A16B6CD1D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106A-5C76-432F-88B5-F19D559BA74A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B416-D454-4989-9079-B8FF147E6756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0680-0960-45B9-A266-A7D8A7C01080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9BFB-A56A-4FDA-955A-D821931D41C2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310BE-E534-426D-8275-B2F04DA2CB70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45979" y="2857760"/>
            <a:ext cx="6404930" cy="3541714"/>
          </a:xfrm>
        </p:spPr>
        <p:txBody>
          <a:bodyPr/>
          <a:lstStyle/>
          <a:p>
            <a:pPr marL="0" indent="0" algn="r">
              <a:lnSpc>
                <a:spcPct val="80000"/>
              </a:lnSpc>
              <a:buNone/>
            </a:pPr>
            <a:r>
              <a:rPr lang="ru-RU" dirty="0"/>
              <a:t>Зачетная работа по летней практике</a:t>
            </a:r>
            <a:br>
              <a:rPr lang="ru-RU" dirty="0"/>
            </a:br>
            <a:r>
              <a:rPr lang="ru-RU" dirty="0"/>
              <a:t>Разработка игры для браузера</a:t>
            </a:r>
          </a:p>
          <a:p>
            <a:pPr marL="0" indent="0" algn="r">
              <a:lnSpc>
                <a:spcPct val="80000"/>
              </a:lnSpc>
              <a:buNone/>
            </a:pPr>
            <a:r>
              <a:rPr lang="ru-RU" dirty="0"/>
              <a:t>Выполнена студентами группы Б8103а</a:t>
            </a:r>
            <a:r>
              <a:rPr lang="en-US" dirty="0"/>
              <a:t> </a:t>
            </a:r>
            <a:r>
              <a:rPr lang="ru-RU" dirty="0" smtClean="0"/>
              <a:t>             </a:t>
            </a:r>
          </a:p>
          <a:p>
            <a:pPr marL="0" indent="0" algn="r">
              <a:lnSpc>
                <a:spcPct val="80000"/>
              </a:lnSpc>
              <a:buNone/>
            </a:pPr>
            <a:r>
              <a:rPr lang="ru-RU" dirty="0" smtClean="0"/>
              <a:t>Сергеевой Еленой</a:t>
            </a:r>
          </a:p>
          <a:p>
            <a:pPr marL="0" indent="0" algn="r">
              <a:lnSpc>
                <a:spcPct val="80000"/>
              </a:lnSpc>
              <a:buNone/>
            </a:pPr>
            <a:r>
              <a:rPr lang="ru-RU" dirty="0" err="1" smtClean="0"/>
              <a:t>Чепуриной</a:t>
            </a:r>
            <a:r>
              <a:rPr lang="ru-RU" dirty="0" smtClean="0"/>
              <a:t> Ариной</a:t>
            </a:r>
          </a:p>
          <a:p>
            <a:pPr marL="0" indent="0" algn="r">
              <a:lnSpc>
                <a:spcPct val="80000"/>
              </a:lnSpc>
              <a:buNone/>
            </a:pPr>
            <a:r>
              <a:rPr lang="ru-RU" dirty="0" smtClean="0"/>
              <a:t>Сим </a:t>
            </a:r>
            <a:r>
              <a:rPr lang="ru-RU" dirty="0"/>
              <a:t>Анастасией</a:t>
            </a:r>
          </a:p>
          <a:p>
            <a:pPr marL="0" indent="0" algn="r">
              <a:lnSpc>
                <a:spcPct val="80000"/>
              </a:lnSpc>
              <a:buNone/>
            </a:pPr>
            <a:r>
              <a:rPr lang="ru-RU" dirty="0" smtClean="0"/>
              <a:t>Руководитель</a:t>
            </a:r>
          </a:p>
          <a:p>
            <a:pPr marL="0" indent="0" algn="r">
              <a:lnSpc>
                <a:spcPct val="80000"/>
              </a:lnSpc>
              <a:buNone/>
            </a:pPr>
            <a:r>
              <a:rPr lang="ru-RU" dirty="0" err="1" smtClean="0"/>
              <a:t>Кленин</a:t>
            </a:r>
            <a:r>
              <a:rPr lang="ru-RU" dirty="0" smtClean="0"/>
              <a:t> Александр Сергеевич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61610" b="8453"/>
          <a:stretch/>
        </p:blipFill>
        <p:spPr>
          <a:xfrm>
            <a:off x="4465319" y="962971"/>
            <a:ext cx="3258184" cy="1712557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1</a:t>
            </a:fld>
            <a:endParaRPr lang="en-US" sz="24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891946" y="97143"/>
            <a:ext cx="6404930" cy="1731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/>
              <a:t>Дальневосточный федеральный университет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/>
              <a:t>Школа естественных наук  </a:t>
            </a:r>
          </a:p>
        </p:txBody>
      </p:sp>
    </p:spTree>
    <p:extLst>
      <p:ext uri="{BB962C8B-B14F-4D97-AF65-F5344CB8AC3E}">
        <p14:creationId xmlns:p14="http://schemas.microsoft.com/office/powerpoint/2010/main" val="1796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1656" y="1764406"/>
            <a:ext cx="76886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/>
              <a:t>Роли в команде</a:t>
            </a:r>
            <a:r>
              <a:rPr lang="en-US" sz="2400" b="1" u="sng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ru-RU" sz="2400" dirty="0"/>
              <a:t>Сергеева Елена, Сим Анастасия – разработка движка</a:t>
            </a:r>
          </a:p>
          <a:p>
            <a:pPr algn="ctr"/>
            <a:r>
              <a:rPr lang="ru-RU" sz="2400" dirty="0" err="1"/>
              <a:t>Чепурина</a:t>
            </a:r>
            <a:r>
              <a:rPr lang="ru-RU" sz="2400" dirty="0"/>
              <a:t> Арина – оформление игры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10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981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5977" y="2003313"/>
            <a:ext cx="6800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/>
              <a:t>Итог</a:t>
            </a:r>
            <a:r>
              <a:rPr lang="en-US" sz="2400" b="1" u="sng" dirty="0"/>
              <a:t>:</a:t>
            </a:r>
          </a:p>
          <a:p>
            <a:endParaRPr lang="en-US" sz="2400" dirty="0"/>
          </a:p>
          <a:p>
            <a:pPr algn="ctr"/>
            <a:r>
              <a:rPr lang="ru-RU" sz="2400" dirty="0"/>
              <a:t>Нами реализована браузерная игра-головоломка 2048 на </a:t>
            </a:r>
            <a:r>
              <a:rPr lang="en-US" sz="2400" dirty="0"/>
              <a:t>JavaScript</a:t>
            </a:r>
            <a:r>
              <a:rPr lang="ru-RU" sz="2400" dirty="0"/>
              <a:t>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11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036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1457" y="812697"/>
            <a:ext cx="658110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u="sng" dirty="0"/>
              <a:t>Цель проекта</a:t>
            </a:r>
            <a:r>
              <a:rPr lang="en-US" sz="2800" b="1" u="sng" dirty="0"/>
              <a:t>: </a:t>
            </a:r>
            <a:endParaRPr lang="ru-RU" sz="2800" b="1" u="sng" dirty="0"/>
          </a:p>
          <a:p>
            <a:endParaRPr lang="en-US" sz="2800" b="1" u="sng" dirty="0"/>
          </a:p>
          <a:p>
            <a:pPr algn="ctr"/>
            <a:r>
              <a:rPr lang="ru-RU" sz="2800" dirty="0"/>
              <a:t>Разработка браузерной игры-головоломки 2048 на </a:t>
            </a:r>
            <a:r>
              <a:rPr lang="en-US" sz="2800" dirty="0"/>
              <a:t>JavaScript</a:t>
            </a:r>
            <a:r>
              <a:rPr lang="ru-RU" sz="2800" dirty="0" smtClean="0"/>
              <a:t>.</a:t>
            </a:r>
          </a:p>
          <a:p>
            <a:pPr algn="ctr"/>
            <a:endParaRPr lang="ru-RU" sz="2800" dirty="0" smtClean="0"/>
          </a:p>
          <a:p>
            <a:pPr algn="ctr"/>
            <a:r>
              <a:rPr lang="ru-RU" sz="2800" b="1" u="sng" dirty="0"/>
              <a:t>Ход работы: </a:t>
            </a:r>
            <a:endParaRPr lang="ru-RU" sz="28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800" dirty="0" smtClean="0"/>
              <a:t>Разработка </a:t>
            </a:r>
            <a:r>
              <a:rPr lang="ru-RU" sz="2800" dirty="0"/>
              <a:t>дизайна </a:t>
            </a:r>
            <a:endParaRPr lang="ru-RU" sz="28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800" dirty="0" smtClean="0"/>
              <a:t>Создание </a:t>
            </a:r>
            <a:r>
              <a:rPr lang="ru-RU" sz="2800" dirty="0"/>
              <a:t>движка </a:t>
            </a:r>
            <a:endParaRPr lang="ru-RU" sz="28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800" dirty="0" smtClean="0"/>
              <a:t>Анимация</a:t>
            </a:r>
            <a:r>
              <a:rPr lang="ru-RU" sz="2800" dirty="0"/>
              <a:t> </a:t>
            </a:r>
            <a:endParaRPr lang="ru-RU" sz="2800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800" dirty="0" smtClean="0"/>
              <a:t>Подключение </a:t>
            </a:r>
            <a:r>
              <a:rPr lang="ru-RU" sz="2800" dirty="0"/>
              <a:t>к </a:t>
            </a:r>
            <a:r>
              <a:rPr lang="ru-RU" sz="2800" dirty="0" err="1"/>
              <a:t>Firebase</a:t>
            </a:r>
            <a:endParaRPr lang="ru-RU" sz="2800" dirty="0" smtClean="0"/>
          </a:p>
          <a:p>
            <a:pPr algn="ctr"/>
            <a:endParaRPr lang="en-US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2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36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7094" y="656823"/>
            <a:ext cx="273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/>
              <a:t>Правила игры</a:t>
            </a:r>
            <a:r>
              <a:rPr lang="en-US" sz="2400" b="1" u="sng" dirty="0">
                <a:latin typeface="AR DELANEY" panose="02000000000000000000" pitchFamily="2" charset="0"/>
              </a:rPr>
              <a:t>: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61375" y="1603071"/>
            <a:ext cx="93617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В начале игры на поле две цифры («2» или «4»)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Две </a:t>
            </a:r>
            <a:r>
              <a:rPr lang="ru-RU" sz="2400" dirty="0"/>
              <a:t>одинаковые соседние цифры соединяются в одну, равную их сумме </a:t>
            </a:r>
            <a:endParaRPr lang="ru-RU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Счет увеличивается на число, равное цифре до их      </a:t>
            </a:r>
            <a:r>
              <a:rPr lang="ru-RU" sz="2400" dirty="0" smtClean="0"/>
              <a:t>объединения</a:t>
            </a: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После каждого хода на поле в свободной ячейке появляется «2» или «</a:t>
            </a:r>
            <a:r>
              <a:rPr lang="ru-RU" sz="2400" dirty="0" smtClean="0"/>
              <a:t>4»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Появилась «2048» – выигрыш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Нет свободных ячеек и рядом стоящих одинаковых чисел-проигрыш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3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754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68614" y="1427357"/>
            <a:ext cx="56290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/>
              <a:t>Обзор существующих решений</a:t>
            </a:r>
            <a:r>
              <a:rPr lang="en-US" sz="2400" b="1" u="sng" dirty="0"/>
              <a:t>:</a:t>
            </a:r>
          </a:p>
          <a:p>
            <a:endParaRPr lang="ru-RU" sz="2400" b="1" u="sng" dirty="0"/>
          </a:p>
          <a:p>
            <a:r>
              <a:rPr lang="ru-RU" sz="2400" dirty="0" smtClean="0"/>
              <a:t>Отличительные </a:t>
            </a:r>
            <a:r>
              <a:rPr lang="ru-RU" sz="2400" dirty="0"/>
              <a:t>черты нашей игры: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менять количество ячеек (от 3*3 до 6*6)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Вероятность появления и «2», и «4» - 50% (в оригинале для «2» – 90%, «4» - </a:t>
            </a:r>
            <a:r>
              <a:rPr lang="ru-RU" sz="2400" dirty="0" smtClean="0"/>
              <a:t>10</a:t>
            </a:r>
            <a:r>
              <a:rPr lang="ru-RU" sz="2400" dirty="0"/>
              <a:t>%)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4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933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2242" y="2142471"/>
            <a:ext cx="34056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/>
              <a:t>Интерфейс</a:t>
            </a:r>
            <a:r>
              <a:rPr lang="en-US" sz="2400" b="1" u="sng" dirty="0"/>
              <a:t>:</a:t>
            </a:r>
            <a:endParaRPr lang="ru-RU" sz="2400" b="1" u="sng" dirty="0"/>
          </a:p>
          <a:p>
            <a:pPr marL="342900" indent="-342900">
              <a:buAutoNum type="arabicPeriod"/>
            </a:pPr>
            <a:r>
              <a:rPr lang="ru-RU" sz="2400" dirty="0"/>
              <a:t>Правила игры</a:t>
            </a:r>
          </a:p>
          <a:p>
            <a:r>
              <a:rPr lang="ru-RU" sz="2400" dirty="0"/>
              <a:t>2. Новая игра</a:t>
            </a:r>
          </a:p>
          <a:p>
            <a:r>
              <a:rPr lang="ru-RU" sz="2400" dirty="0"/>
              <a:t>3. Размер поля</a:t>
            </a:r>
            <a:endParaRPr lang="en-US" sz="2400" dirty="0"/>
          </a:p>
          <a:p>
            <a:r>
              <a:rPr lang="en-US" sz="2400" dirty="0"/>
              <a:t>4. </a:t>
            </a:r>
            <a:r>
              <a:rPr lang="ru-RU" sz="2400" dirty="0" smtClean="0"/>
              <a:t>Счёт</a:t>
            </a:r>
          </a:p>
          <a:p>
            <a:r>
              <a:rPr lang="ru-RU" sz="2400" dirty="0"/>
              <a:t>5</a:t>
            </a:r>
            <a:r>
              <a:rPr lang="en-US" sz="2400" dirty="0" smtClean="0"/>
              <a:t>. </a:t>
            </a:r>
            <a:r>
              <a:rPr lang="ru-RU" sz="2400" dirty="0"/>
              <a:t>Таблица </a:t>
            </a:r>
          </a:p>
          <a:p>
            <a:r>
              <a:rPr lang="ru-RU" sz="2400" dirty="0" smtClean="0"/>
              <a:t>рекордов</a:t>
            </a:r>
            <a:endParaRPr lang="en-US" sz="2400" dirty="0"/>
          </a:p>
          <a:p>
            <a:r>
              <a:rPr lang="ru-RU" sz="2400" dirty="0"/>
              <a:t>6</a:t>
            </a:r>
            <a:r>
              <a:rPr lang="en-US" sz="2400" dirty="0" smtClean="0"/>
              <a:t>. </a:t>
            </a:r>
            <a:r>
              <a:rPr lang="ru-RU" sz="2400" dirty="0"/>
              <a:t>Выход из уч. </a:t>
            </a:r>
            <a:r>
              <a:rPr lang="ru-RU" sz="2400" dirty="0" smtClean="0"/>
              <a:t>Записи</a:t>
            </a:r>
            <a:endParaRPr lang="en-US" sz="240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5</a:t>
            </a:fld>
            <a:endParaRPr lang="en-US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045" y="278630"/>
            <a:ext cx="7766434" cy="5161028"/>
          </a:xfrm>
          <a:prstGeom prst="rect">
            <a:avLst/>
          </a:prstGeom>
        </p:spPr>
      </p:pic>
      <p:grpSp>
        <p:nvGrpSpPr>
          <p:cNvPr id="26" name="Группа 25"/>
          <p:cNvGrpSpPr/>
          <p:nvPr/>
        </p:nvGrpSpPr>
        <p:grpSpPr>
          <a:xfrm>
            <a:off x="2546638" y="669024"/>
            <a:ext cx="1474442" cy="1118300"/>
            <a:chOff x="109105" y="681894"/>
            <a:chExt cx="927761" cy="371536"/>
          </a:xfrm>
        </p:grpSpPr>
        <p:cxnSp>
          <p:nvCxnSpPr>
            <p:cNvPr id="10" name="Прямая со стрелкой 9"/>
            <p:cNvCxnSpPr/>
            <p:nvPr/>
          </p:nvCxnSpPr>
          <p:spPr>
            <a:xfrm>
              <a:off x="303039" y="756977"/>
              <a:ext cx="7338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09105" y="681894"/>
              <a:ext cx="387868" cy="371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7610758" y="1226700"/>
            <a:ext cx="4386971" cy="2255600"/>
            <a:chOff x="8632529" y="1260828"/>
            <a:chExt cx="4022271" cy="2046013"/>
          </a:xfrm>
        </p:grpSpPr>
        <p:cxnSp>
          <p:nvCxnSpPr>
            <p:cNvPr id="29" name="Прямая со стрелкой 28"/>
            <p:cNvCxnSpPr/>
            <p:nvPr/>
          </p:nvCxnSpPr>
          <p:spPr>
            <a:xfrm flipH="1" flipV="1">
              <a:off x="8632529" y="1260828"/>
              <a:ext cx="3708866" cy="18613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 flipH="1" flipV="1">
              <a:off x="9607140" y="1427990"/>
              <a:ext cx="2714290" cy="15843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2309407" y="2937509"/>
              <a:ext cx="345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7978115" y="698947"/>
            <a:ext cx="4279451" cy="2522121"/>
            <a:chOff x="819921" y="-583282"/>
            <a:chExt cx="2743502" cy="1721284"/>
          </a:xfrm>
        </p:grpSpPr>
        <p:cxnSp>
          <p:nvCxnSpPr>
            <p:cNvPr id="17" name="Прямая со стрелкой 16"/>
            <p:cNvCxnSpPr/>
            <p:nvPr/>
          </p:nvCxnSpPr>
          <p:spPr>
            <a:xfrm flipH="1" flipV="1">
              <a:off x="819921" y="-583282"/>
              <a:ext cx="2339165" cy="14447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150178" y="768670"/>
              <a:ext cx="413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8990342" y="732771"/>
            <a:ext cx="4005271" cy="1970325"/>
            <a:chOff x="2856552" y="-121994"/>
            <a:chExt cx="1041981" cy="1090842"/>
          </a:xfrm>
        </p:grpSpPr>
        <p:cxnSp>
          <p:nvCxnSpPr>
            <p:cNvPr id="14" name="Прямая со стрелкой 13"/>
            <p:cNvCxnSpPr/>
            <p:nvPr/>
          </p:nvCxnSpPr>
          <p:spPr>
            <a:xfrm flipH="1" flipV="1">
              <a:off x="2856552" y="-121994"/>
              <a:ext cx="687788" cy="928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40725" y="751264"/>
              <a:ext cx="357808" cy="217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</p:grpSp>
      <p:grpSp>
        <p:nvGrpSpPr>
          <p:cNvPr id="39" name="Группа 38"/>
          <p:cNvGrpSpPr/>
          <p:nvPr/>
        </p:nvGrpSpPr>
        <p:grpSpPr>
          <a:xfrm>
            <a:off x="10276321" y="669022"/>
            <a:ext cx="1717897" cy="1292907"/>
            <a:chOff x="11984227" y="1071207"/>
            <a:chExt cx="1717897" cy="1290429"/>
          </a:xfrm>
        </p:grpSpPr>
        <p:cxnSp>
          <p:nvCxnSpPr>
            <p:cNvPr id="37" name="Прямая со стрелкой 36"/>
            <p:cNvCxnSpPr/>
            <p:nvPr/>
          </p:nvCxnSpPr>
          <p:spPr>
            <a:xfrm flipH="1" flipV="1">
              <a:off x="11984227" y="1071207"/>
              <a:ext cx="1400872" cy="10317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3312422" y="1992304"/>
              <a:ext cx="389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6</a:t>
              </a:r>
              <a:endParaRPr lang="ru-RU" dirty="0"/>
            </a:p>
          </p:txBody>
        </p:sp>
      </p:grpSp>
      <p:cxnSp>
        <p:nvCxnSpPr>
          <p:cNvPr id="5" name="Прямая со стрелкой 4"/>
          <p:cNvCxnSpPr/>
          <p:nvPr/>
        </p:nvCxnSpPr>
        <p:spPr>
          <a:xfrm flipH="1" flipV="1">
            <a:off x="10463801" y="1337135"/>
            <a:ext cx="1199905" cy="801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602055" y="1995754"/>
            <a:ext cx="25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34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1020" y="283334"/>
            <a:ext cx="1584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Об игре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816" y="892504"/>
            <a:ext cx="5860507" cy="5808414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6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844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68964" y="4736536"/>
            <a:ext cx="3992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Окно проигрыша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2753" y="1410594"/>
            <a:ext cx="3992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Окно выигрыша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5522" y="4367204"/>
            <a:ext cx="252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Окно регистрации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042" y="3333049"/>
            <a:ext cx="4489296" cy="3408262"/>
          </a:xfrm>
          <a:prstGeom prst="rect">
            <a:avLst/>
          </a:prstGeom>
        </p:spPr>
      </p:pic>
      <p:cxnSp>
        <p:nvCxnSpPr>
          <p:cNvPr id="15" name="Прямая со стрелкой 14"/>
          <p:cNvCxnSpPr/>
          <p:nvPr/>
        </p:nvCxnSpPr>
        <p:spPr>
          <a:xfrm flipV="1">
            <a:off x="2428376" y="4551870"/>
            <a:ext cx="8412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22" y="73868"/>
            <a:ext cx="4305708" cy="3240081"/>
          </a:xfrm>
          <a:prstGeom prst="rect">
            <a:avLst/>
          </a:prstGeom>
        </p:spPr>
      </p:pic>
      <p:cxnSp>
        <p:nvCxnSpPr>
          <p:cNvPr id="7" name="Прямая со стрелкой 6"/>
          <p:cNvCxnSpPr>
            <a:endCxn id="3" idx="3"/>
          </p:cNvCxnSpPr>
          <p:nvPr/>
        </p:nvCxnSpPr>
        <p:spPr>
          <a:xfrm flipH="1" flipV="1">
            <a:off x="4581230" y="1693909"/>
            <a:ext cx="487254" cy="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739" y="38222"/>
            <a:ext cx="4382195" cy="3275727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H="1" flipV="1">
            <a:off x="9866836" y="3454400"/>
            <a:ext cx="2" cy="128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7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38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3701" y="1722461"/>
            <a:ext cx="78045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/>
              <a:t>При разработке игры использовались</a:t>
            </a:r>
            <a:r>
              <a:rPr lang="en-US" sz="2400" b="1" u="sng" dirty="0"/>
              <a:t>:</a:t>
            </a:r>
          </a:p>
          <a:p>
            <a:endParaRPr lang="en-US" sz="2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 Script, HTML,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Среды разработки – </a:t>
            </a:r>
            <a:r>
              <a:rPr lang="en-US" sz="2400" dirty="0" err="1"/>
              <a:t>WebStorm</a:t>
            </a:r>
            <a:r>
              <a:rPr lang="en-US" sz="2400" dirty="0"/>
              <a:t>, IntelliJ IDEA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Графика – </a:t>
            </a:r>
            <a:r>
              <a:rPr lang="en-US" sz="2400" dirty="0"/>
              <a:t>Canvas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365 </a:t>
            </a:r>
            <a:r>
              <a:rPr lang="ru-RU" sz="2400" dirty="0"/>
              <a:t>строчек кода(267-</a:t>
            </a:r>
            <a:r>
              <a:rPr lang="en-US" sz="2400" dirty="0"/>
              <a:t>CSS, 105-HTML, xx-JS</a:t>
            </a:r>
            <a:r>
              <a:rPr lang="ru-RU" sz="2400" dirty="0"/>
              <a:t>)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8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17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1724" y="1236372"/>
            <a:ext cx="7804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 smtClean="0"/>
              <a:t>Алгоритм</a:t>
            </a:r>
            <a:r>
              <a:rPr lang="en-US" sz="2400" b="1" u="sng" dirty="0" smtClean="0"/>
              <a:t> </a:t>
            </a:r>
            <a:r>
              <a:rPr lang="ru-RU" sz="2400" b="1" u="sng" dirty="0" smtClean="0"/>
              <a:t>анимации</a:t>
            </a:r>
            <a:r>
              <a:rPr lang="ru-RU" sz="2400" dirty="0"/>
              <a:t> </a:t>
            </a:r>
            <a:br>
              <a:rPr lang="ru-RU" sz="2400" dirty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Создавалось два массива чисел, 1-й – числа, которые будут передвигаться, 2-й – числа, которые не будут </a:t>
            </a:r>
            <a:br>
              <a:rPr lang="ru-RU" sz="2400" dirty="0"/>
            </a:br>
            <a:r>
              <a:rPr lang="ru-RU" sz="2400" dirty="0"/>
              <a:t>Эти два массива передавались в функцию, которая </a:t>
            </a:r>
            <a:r>
              <a:rPr lang="ru-RU" sz="2400" dirty="0" err="1"/>
              <a:t>отрисовывала</a:t>
            </a:r>
            <a:r>
              <a:rPr lang="ru-RU" sz="2400" dirty="0"/>
              <a:t> их в </a:t>
            </a:r>
            <a:r>
              <a:rPr lang="ru-RU" sz="2400" dirty="0" err="1"/>
              <a:t>canvas</a:t>
            </a:r>
            <a:r>
              <a:rPr lang="ru-RU" sz="2400" dirty="0"/>
              <a:t>, второй массив чисел она рисовала на тех же позициях, а первый через функцию </a:t>
            </a:r>
            <a:r>
              <a:rPr lang="ru-RU" sz="2400" dirty="0" err="1"/>
              <a:t>setInterval</a:t>
            </a:r>
            <a:r>
              <a:rPr lang="ru-RU" sz="2400" dirty="0"/>
              <a:t> последовательно передвигала на свое место</a:t>
            </a:r>
            <a:endParaRPr lang="en-US" sz="2400" b="1" u="sng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9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03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19680</TotalTime>
  <Words>252</Words>
  <Application>Microsoft Office PowerPoint</Application>
  <PresentationFormat>Широкоэкранный</PresentationFormat>
  <Paragraphs>76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 DELANEY</vt:lpstr>
      <vt:lpstr>Arial</vt:lpstr>
      <vt:lpstr>Calibri</vt:lpstr>
      <vt:lpstr>Trebuchet MS</vt:lpstr>
      <vt:lpstr>Tw Cen MT</vt:lpstr>
      <vt:lpstr>Контур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Арина Чепурина</dc:creator>
  <cp:lastModifiedBy>г</cp:lastModifiedBy>
  <cp:revision>48</cp:revision>
  <dcterms:created xsi:type="dcterms:W3CDTF">2018-08-03T11:59:06Z</dcterms:created>
  <dcterms:modified xsi:type="dcterms:W3CDTF">2018-08-03T04:33:31Z</dcterms:modified>
</cp:coreProperties>
</file>