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67" r:id="rId2"/>
    <p:sldId id="262" r:id="rId3"/>
    <p:sldId id="257" r:id="rId4"/>
    <p:sldId id="263" r:id="rId5"/>
    <p:sldId id="258" r:id="rId6"/>
    <p:sldId id="268" r:id="rId7"/>
    <p:sldId id="264" r:id="rId8"/>
    <p:sldId id="259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рина Чепурина" initials="АЧ" lastIdx="0" clrIdx="0">
    <p:extLst>
      <p:ext uri="{19B8F6BF-5375-455C-9EA6-DF929625EA0E}">
        <p15:presenceInfo xmlns:p15="http://schemas.microsoft.com/office/powerpoint/2012/main" userId="a393a88bd2be02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5EF12-FE9F-4F6C-A5AA-41CF3EC31156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F5138-DB4B-4DBA-AD1A-38A1A9854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63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F5138-DB4B-4DBA-AD1A-38A1A985466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3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F5138-DB4B-4DBA-AD1A-38A1A985466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23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0490E37-FFC4-451D-97C5-08FC5400EBD6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797F-1C66-40A1-869F-E381102F82DA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DE37-928D-408F-891B-F236FE738AF6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868E-D896-44BA-BCC0-AF5AE9056A22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8136-437D-4257-A2F8-6429DB7B05F0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6ED8-094C-4804-800B-16EF96C0F598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84DA-CEFC-4149-916F-3ABFE12E9B87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0E5D-B459-48DE-BEBE-910DFF7394C4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09B8-396B-4838-A361-0230A67B84B7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9A87-E93F-4DAA-9AB0-A4C453EAD08B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BF2B-6252-492E-B9AA-A7910BAD6546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3F2-CBAB-4FC5-8E11-8BFFD533D537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0A0-2F0D-491E-B2F4-1D1A16B6CD1D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106A-5C76-432F-88B5-F19D559BA74A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B416-D454-4989-9079-B8FF147E6756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0680-0960-45B9-A266-A7D8A7C01080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9BFB-A56A-4FDA-955A-D821931D41C2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310BE-E534-426D-8275-B2F04DA2CB70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9663" y="2524122"/>
            <a:ext cx="8969496" cy="3541714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Зачетная работа по летней практике</a:t>
            </a:r>
            <a:br>
              <a:rPr lang="ru-RU" dirty="0"/>
            </a:br>
            <a:r>
              <a:rPr lang="ru-RU" dirty="0"/>
              <a:t>Разработка игры для браузера</a:t>
            </a:r>
          </a:p>
          <a:p>
            <a:pPr marL="0" indent="0" algn="r">
              <a:buNone/>
            </a:pPr>
            <a:r>
              <a:rPr lang="ru-RU" dirty="0"/>
              <a:t>Выполнена студентами группы </a:t>
            </a:r>
            <a:r>
              <a:rPr lang="ru-RU" dirty="0" smtClean="0"/>
              <a:t>Б8103а</a:t>
            </a:r>
          </a:p>
          <a:p>
            <a:pPr marL="0" indent="0" algn="r">
              <a:buNone/>
            </a:pPr>
            <a:r>
              <a:rPr lang="en-US" dirty="0" smtClean="0"/>
              <a:t> </a:t>
            </a:r>
            <a:r>
              <a:rPr lang="ru-RU" dirty="0"/>
              <a:t>Сергеевой Еленой, </a:t>
            </a:r>
            <a:r>
              <a:rPr lang="ru-RU" dirty="0" err="1"/>
              <a:t>Чепуриной</a:t>
            </a:r>
            <a:r>
              <a:rPr lang="ru-RU" dirty="0"/>
              <a:t> Ариной</a:t>
            </a:r>
            <a:r>
              <a:rPr lang="ru-RU" dirty="0" smtClean="0"/>
              <a:t>, </a:t>
            </a:r>
            <a:r>
              <a:rPr lang="ru-RU" dirty="0"/>
              <a:t>Сим </a:t>
            </a:r>
            <a:r>
              <a:rPr lang="ru-RU" dirty="0" smtClean="0"/>
              <a:t>Анастасией</a:t>
            </a:r>
            <a:endParaRPr lang="en-US" dirty="0" smtClean="0"/>
          </a:p>
          <a:p>
            <a:pPr marL="0" indent="0" algn="r">
              <a:buNone/>
            </a:pPr>
            <a:r>
              <a:rPr lang="ru-RU" dirty="0" smtClean="0"/>
              <a:t>Руководитель</a:t>
            </a:r>
            <a:r>
              <a:rPr lang="en-US" dirty="0" smtClean="0"/>
              <a:t>: </a:t>
            </a:r>
            <a:r>
              <a:rPr lang="ru-RU" dirty="0" err="1" smtClean="0"/>
              <a:t>Кленин</a:t>
            </a:r>
            <a:r>
              <a:rPr lang="ru-RU" dirty="0" smtClean="0"/>
              <a:t> Александр Сергеевич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61610" b="8453"/>
          <a:stretch/>
        </p:blipFill>
        <p:spPr>
          <a:xfrm>
            <a:off x="4465319" y="940490"/>
            <a:ext cx="3258184" cy="1712557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1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6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5977" y="2003313"/>
            <a:ext cx="6800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/>
              <a:t>Итог</a:t>
            </a:r>
            <a:r>
              <a:rPr lang="en-US" sz="2400" b="1" u="sng" dirty="0"/>
              <a:t>:</a:t>
            </a:r>
          </a:p>
          <a:p>
            <a:endParaRPr lang="en-US" sz="2400" dirty="0"/>
          </a:p>
          <a:p>
            <a:r>
              <a:rPr lang="ru-RU" sz="2400" dirty="0" smtClean="0"/>
              <a:t>Реализована </a:t>
            </a:r>
            <a:r>
              <a:rPr lang="ru-RU" sz="2400" dirty="0" err="1" smtClean="0"/>
              <a:t>браузерная</a:t>
            </a:r>
            <a:r>
              <a:rPr lang="ru-RU" sz="2400" dirty="0" smtClean="0"/>
              <a:t> </a:t>
            </a:r>
            <a:r>
              <a:rPr lang="ru-RU" sz="2400" dirty="0"/>
              <a:t>игра-головоломка 2048 на </a:t>
            </a:r>
            <a:r>
              <a:rPr lang="en-US" sz="2400" dirty="0" smtClean="0"/>
              <a:t>JavaScript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10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036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3629" y="760446"/>
            <a:ext cx="65811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/>
              <a:t>Цель проекта</a:t>
            </a:r>
            <a:r>
              <a:rPr lang="en-US" sz="2400" b="1" u="sng" dirty="0"/>
              <a:t>: </a:t>
            </a:r>
            <a:endParaRPr lang="ru-RU" sz="2400" b="1" u="sng" dirty="0"/>
          </a:p>
          <a:p>
            <a:endParaRPr lang="en-US" sz="2400" b="1" u="sng" dirty="0"/>
          </a:p>
          <a:p>
            <a:pPr algn="ctr"/>
            <a:r>
              <a:rPr lang="ru-RU" sz="2400" dirty="0"/>
              <a:t>Разработка браузерной игры-головоломки 2048 на </a:t>
            </a:r>
            <a:r>
              <a:rPr lang="en-US" sz="2400" dirty="0"/>
              <a:t>JavaScript</a:t>
            </a:r>
            <a:r>
              <a:rPr lang="ru-RU" sz="2400" dirty="0" smtClean="0"/>
              <a:t>.</a:t>
            </a:r>
          </a:p>
          <a:p>
            <a:pPr algn="ctr"/>
            <a:endParaRPr lang="ru-RU" sz="2400" dirty="0" smtClean="0"/>
          </a:p>
          <a:p>
            <a:pPr algn="ctr"/>
            <a:endParaRPr lang="ru-RU" sz="2400" b="1" u="sng" dirty="0" smtClean="0"/>
          </a:p>
          <a:p>
            <a:pPr algn="ctr"/>
            <a:r>
              <a:rPr lang="ru-RU" sz="2400" b="1" u="sng" dirty="0" smtClean="0"/>
              <a:t>Ход </a:t>
            </a:r>
            <a:r>
              <a:rPr lang="ru-RU" sz="2400" b="1" u="sng" dirty="0"/>
              <a:t>работы: </a:t>
            </a:r>
            <a:endParaRPr lang="ru-RU" sz="2400" b="1" u="sng" dirty="0" smtClean="0"/>
          </a:p>
          <a:p>
            <a:pPr algn="ctr"/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Разработка </a:t>
            </a:r>
            <a:r>
              <a:rPr lang="ru-RU" sz="2400" dirty="0"/>
              <a:t>дизайна 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Создание </a:t>
            </a:r>
            <a:r>
              <a:rPr lang="ru-RU" sz="2400" dirty="0"/>
              <a:t>движка 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Анимация</a:t>
            </a:r>
            <a:r>
              <a:rPr lang="ru-RU" sz="2400" dirty="0"/>
              <a:t> 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Подключение </a:t>
            </a:r>
            <a:r>
              <a:rPr lang="ru-RU" sz="2400" dirty="0"/>
              <a:t>к </a:t>
            </a:r>
            <a:r>
              <a:rPr lang="ru-RU" sz="2400" dirty="0" err="1"/>
              <a:t>Firebase</a:t>
            </a:r>
            <a:endParaRPr lang="ru-RU" sz="2400" dirty="0" smtClean="0"/>
          </a:p>
          <a:p>
            <a:pPr algn="ctr"/>
            <a:endParaRPr lang="en-US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2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36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7094" y="656823"/>
            <a:ext cx="273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/>
              <a:t>Правила игры</a:t>
            </a:r>
            <a:r>
              <a:rPr lang="en-US" sz="2400" b="1" u="sng" dirty="0">
                <a:latin typeface="AR DELANEY" panose="02000000000000000000" pitchFamily="2" charset="0"/>
              </a:rPr>
              <a:t>: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61374" y="1395487"/>
            <a:ext cx="93617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Имеется поле 4</a:t>
            </a:r>
            <a:r>
              <a:rPr lang="en-US" sz="2400" dirty="0" smtClean="0"/>
              <a:t>x4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 </a:t>
            </a:r>
            <a:r>
              <a:rPr lang="ru-RU" sz="2400" dirty="0"/>
              <a:t>начале игры на поле </a:t>
            </a:r>
            <a:r>
              <a:rPr lang="ru-RU" sz="2400" dirty="0" smtClean="0"/>
              <a:t>два числа («</a:t>
            </a:r>
            <a:r>
              <a:rPr lang="ru-RU" sz="2400" dirty="0"/>
              <a:t>2» или «4</a:t>
            </a:r>
            <a:r>
              <a:rPr lang="ru-RU" sz="2400" dirty="0" smtClean="0"/>
              <a:t>»)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Игрок делает ход (выбирает направление), числа перемещаются, два </a:t>
            </a:r>
            <a:r>
              <a:rPr lang="ru-RU" sz="2400" dirty="0" smtClean="0"/>
              <a:t>одинаковых соседних числа суммируются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Счет </a:t>
            </a:r>
            <a:r>
              <a:rPr lang="ru-RU" sz="2400" dirty="0"/>
              <a:t>увеличивается на число, равное </a:t>
            </a:r>
            <a:r>
              <a:rPr lang="ru-RU" sz="2400" dirty="0" smtClean="0"/>
              <a:t>числу </a:t>
            </a:r>
            <a:r>
              <a:rPr lang="ru-RU" sz="2400" dirty="0"/>
              <a:t>до их      </a:t>
            </a:r>
            <a:r>
              <a:rPr lang="ru-RU" sz="2400" dirty="0" smtClean="0"/>
              <a:t>объединения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После </a:t>
            </a:r>
            <a:r>
              <a:rPr lang="ru-RU" sz="2400" dirty="0"/>
              <a:t>каждого хода на поле в свободной ячейке появляется «2» или «</a:t>
            </a:r>
            <a:r>
              <a:rPr lang="ru-RU" sz="2400" dirty="0" smtClean="0"/>
              <a:t>4»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Появилось </a:t>
            </a:r>
            <a:r>
              <a:rPr lang="ru-RU" sz="2400" dirty="0" smtClean="0"/>
              <a:t>«2048» – </a:t>
            </a:r>
            <a:r>
              <a:rPr lang="ru-RU" sz="2400" dirty="0" smtClean="0"/>
              <a:t>выигрыш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Нет </a:t>
            </a:r>
            <a:r>
              <a:rPr lang="ru-RU" sz="2400" dirty="0" smtClean="0"/>
              <a:t>свободных ячеек и рядом стоящих одинаковых </a:t>
            </a:r>
            <a:r>
              <a:rPr lang="ru-RU" sz="2400" dirty="0" smtClean="0"/>
              <a:t>чисел - проигрыш</a:t>
            </a:r>
            <a:endParaRPr lang="ru-RU" sz="2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3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754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15821" y="1710692"/>
            <a:ext cx="8060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/>
              <a:t>Обзор существующих решений</a:t>
            </a:r>
            <a:r>
              <a:rPr lang="en-US" sz="2400" b="1" u="sng" dirty="0"/>
              <a:t>:</a:t>
            </a:r>
          </a:p>
          <a:p>
            <a:endParaRPr lang="ru-RU" sz="2400" b="1" u="sng" dirty="0"/>
          </a:p>
          <a:p>
            <a:r>
              <a:rPr lang="ru-RU" sz="2400" dirty="0" smtClean="0"/>
              <a:t>Отличительные </a:t>
            </a:r>
            <a:r>
              <a:rPr lang="ru-RU" sz="2400" dirty="0"/>
              <a:t>черты нашей игры: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менять количество ячеек (от 3*3 до 6*6)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Вероятность появления и «2», и «4» - 50% (в оригинале для «2» – 90%, «4» - </a:t>
            </a:r>
            <a:r>
              <a:rPr lang="ru-RU" sz="2400" dirty="0" smtClean="0"/>
              <a:t>10</a:t>
            </a:r>
            <a:r>
              <a:rPr lang="ru-RU" sz="2400" dirty="0"/>
              <a:t>%)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4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933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2242" y="2142471"/>
            <a:ext cx="34056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/>
              <a:t>Интерфейс</a:t>
            </a:r>
            <a:r>
              <a:rPr lang="en-US" sz="2400" b="1" u="sng" dirty="0"/>
              <a:t>:</a:t>
            </a:r>
            <a:endParaRPr lang="ru-RU" sz="2400" b="1" u="sng" dirty="0"/>
          </a:p>
          <a:p>
            <a:pPr marL="342900" indent="-342900">
              <a:buAutoNum type="arabicPeriod"/>
            </a:pPr>
            <a:r>
              <a:rPr lang="ru-RU" sz="2400" dirty="0"/>
              <a:t>Правила игры</a:t>
            </a:r>
          </a:p>
          <a:p>
            <a:r>
              <a:rPr lang="ru-RU" sz="2400" dirty="0"/>
              <a:t>2. Новая игра</a:t>
            </a:r>
          </a:p>
          <a:p>
            <a:r>
              <a:rPr lang="ru-RU" sz="2400" dirty="0"/>
              <a:t>3. Размер поля</a:t>
            </a:r>
            <a:endParaRPr lang="en-US" sz="2400" dirty="0"/>
          </a:p>
          <a:p>
            <a:r>
              <a:rPr lang="en-US" sz="2400" dirty="0"/>
              <a:t>4. </a:t>
            </a:r>
            <a:r>
              <a:rPr lang="ru-RU" sz="2400" dirty="0"/>
              <a:t>Счёт</a:t>
            </a:r>
            <a:endParaRPr lang="en-US" sz="2400" dirty="0"/>
          </a:p>
          <a:p>
            <a:r>
              <a:rPr lang="en-US" sz="2400" dirty="0"/>
              <a:t>5. </a:t>
            </a:r>
            <a:r>
              <a:rPr lang="ru-RU" sz="2400" dirty="0"/>
              <a:t>Выход из уч. </a:t>
            </a:r>
            <a:r>
              <a:rPr lang="ru-RU" sz="2400" dirty="0" smtClean="0"/>
              <a:t>Записи</a:t>
            </a:r>
            <a:endParaRPr lang="en-US" sz="2400" dirty="0" smtClean="0"/>
          </a:p>
          <a:p>
            <a:r>
              <a:rPr lang="en-US" sz="2400" dirty="0" smtClean="0"/>
              <a:t>6. </a:t>
            </a:r>
            <a:r>
              <a:rPr lang="ru-RU" sz="2400" dirty="0" smtClean="0"/>
              <a:t>Таблица </a:t>
            </a:r>
          </a:p>
          <a:p>
            <a:r>
              <a:rPr lang="ru-RU" sz="2400" dirty="0" smtClean="0"/>
              <a:t>рекордов</a:t>
            </a:r>
            <a:endParaRPr lang="ru-RU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5</a:t>
            </a:fld>
            <a:endParaRPr lang="en-US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045" y="278630"/>
            <a:ext cx="7766434" cy="5161028"/>
          </a:xfrm>
          <a:prstGeom prst="rect">
            <a:avLst/>
          </a:prstGeom>
        </p:spPr>
      </p:pic>
      <p:grpSp>
        <p:nvGrpSpPr>
          <p:cNvPr id="26" name="Группа 25"/>
          <p:cNvGrpSpPr/>
          <p:nvPr/>
        </p:nvGrpSpPr>
        <p:grpSpPr>
          <a:xfrm>
            <a:off x="2554360" y="1153608"/>
            <a:ext cx="1736623" cy="1628484"/>
            <a:chOff x="113964" y="842889"/>
            <a:chExt cx="1092733" cy="541036"/>
          </a:xfrm>
        </p:grpSpPr>
        <p:cxnSp>
          <p:nvCxnSpPr>
            <p:cNvPr id="10" name="Прямая со стрелкой 9"/>
            <p:cNvCxnSpPr/>
            <p:nvPr/>
          </p:nvCxnSpPr>
          <p:spPr>
            <a:xfrm flipV="1">
              <a:off x="298220" y="842889"/>
              <a:ext cx="908477" cy="2096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13964" y="1012389"/>
              <a:ext cx="387868" cy="371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7646311" y="1176387"/>
            <a:ext cx="4351417" cy="2305913"/>
            <a:chOff x="8665127" y="1215190"/>
            <a:chExt cx="3989673" cy="2091651"/>
          </a:xfrm>
        </p:grpSpPr>
        <p:cxnSp>
          <p:nvCxnSpPr>
            <p:cNvPr id="29" name="Прямая со стрелкой 28"/>
            <p:cNvCxnSpPr/>
            <p:nvPr/>
          </p:nvCxnSpPr>
          <p:spPr>
            <a:xfrm flipH="1" flipV="1">
              <a:off x="8665127" y="1215190"/>
              <a:ext cx="3708866" cy="18613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 flipH="1" flipV="1">
              <a:off x="9461280" y="1215190"/>
              <a:ext cx="2860149" cy="17971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2309407" y="2937509"/>
              <a:ext cx="345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7816256" y="698948"/>
            <a:ext cx="4448578" cy="2488297"/>
            <a:chOff x="711496" y="-560198"/>
            <a:chExt cx="2851927" cy="1698200"/>
          </a:xfrm>
        </p:grpSpPr>
        <p:cxnSp>
          <p:nvCxnSpPr>
            <p:cNvPr id="17" name="Прямая со стрелкой 16"/>
            <p:cNvCxnSpPr/>
            <p:nvPr/>
          </p:nvCxnSpPr>
          <p:spPr>
            <a:xfrm flipH="1" flipV="1">
              <a:off x="711496" y="-560198"/>
              <a:ext cx="2447590" cy="14216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150178" y="768670"/>
              <a:ext cx="413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9319160" y="654035"/>
            <a:ext cx="3676452" cy="2049061"/>
            <a:chOff x="2942095" y="-165585"/>
            <a:chExt cx="956438" cy="1134433"/>
          </a:xfrm>
        </p:grpSpPr>
        <p:cxnSp>
          <p:nvCxnSpPr>
            <p:cNvPr id="14" name="Прямая со стрелкой 13"/>
            <p:cNvCxnSpPr/>
            <p:nvPr/>
          </p:nvCxnSpPr>
          <p:spPr>
            <a:xfrm flipH="1" flipV="1">
              <a:off x="2942095" y="-165585"/>
              <a:ext cx="602245" cy="9717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40725" y="751264"/>
              <a:ext cx="357808" cy="217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</p:grpSp>
      <p:grpSp>
        <p:nvGrpSpPr>
          <p:cNvPr id="39" name="Группа 38"/>
          <p:cNvGrpSpPr/>
          <p:nvPr/>
        </p:nvGrpSpPr>
        <p:grpSpPr>
          <a:xfrm>
            <a:off x="10276321" y="669022"/>
            <a:ext cx="1721407" cy="1343412"/>
            <a:chOff x="11984227" y="1071207"/>
            <a:chExt cx="1721407" cy="1340837"/>
          </a:xfrm>
        </p:grpSpPr>
        <p:cxnSp>
          <p:nvCxnSpPr>
            <p:cNvPr id="37" name="Прямая со стрелкой 36"/>
            <p:cNvCxnSpPr/>
            <p:nvPr/>
          </p:nvCxnSpPr>
          <p:spPr>
            <a:xfrm flipH="1" flipV="1">
              <a:off x="11984227" y="1071207"/>
              <a:ext cx="1400872" cy="10317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3315932" y="2042712"/>
              <a:ext cx="389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5</a:t>
              </a:r>
            </a:p>
          </p:txBody>
        </p:sp>
      </p:grpSp>
      <p:cxnSp>
        <p:nvCxnSpPr>
          <p:cNvPr id="5" name="Прямая со стрелкой 4"/>
          <p:cNvCxnSpPr/>
          <p:nvPr/>
        </p:nvCxnSpPr>
        <p:spPr>
          <a:xfrm flipH="1" flipV="1">
            <a:off x="10661866" y="1185867"/>
            <a:ext cx="1004847" cy="887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602055" y="1995754"/>
            <a:ext cx="25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34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1020" y="283334"/>
            <a:ext cx="1584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Об игре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816" y="892504"/>
            <a:ext cx="5860507" cy="5808414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6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844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964" y="4736536"/>
            <a:ext cx="3992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Окно проигрыша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3612" y="1509557"/>
            <a:ext cx="3992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Окно выигрыша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7365" y="5180994"/>
            <a:ext cx="252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Окно регистрации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042" y="3333049"/>
            <a:ext cx="4489296" cy="3408262"/>
          </a:xfrm>
          <a:prstGeom prst="rect">
            <a:avLst/>
          </a:prstGeom>
        </p:spPr>
      </p:pic>
      <p:cxnSp>
        <p:nvCxnSpPr>
          <p:cNvPr id="15" name="Прямая со стрелкой 14"/>
          <p:cNvCxnSpPr/>
          <p:nvPr/>
        </p:nvCxnSpPr>
        <p:spPr>
          <a:xfrm flipV="1">
            <a:off x="2386662" y="4299617"/>
            <a:ext cx="1399908" cy="821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22" y="73868"/>
            <a:ext cx="4305708" cy="3240081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4340180" y="1120462"/>
            <a:ext cx="926266" cy="283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739" y="38222"/>
            <a:ext cx="4382195" cy="3275727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H="1" flipV="1">
            <a:off x="8911546" y="3003186"/>
            <a:ext cx="955291" cy="1733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7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38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7212" y="1967159"/>
            <a:ext cx="86846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/>
              <a:t>При разработке игры использовались</a:t>
            </a:r>
            <a:r>
              <a:rPr lang="en-US" sz="2400" b="1" u="sng" dirty="0"/>
              <a:t>:</a:t>
            </a:r>
          </a:p>
          <a:p>
            <a:endParaRPr lang="en-US" sz="2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 Script, HTML,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Среды разработки – </a:t>
            </a:r>
            <a:r>
              <a:rPr lang="en-US" sz="2400" dirty="0" err="1"/>
              <a:t>WebStorm</a:t>
            </a:r>
            <a:r>
              <a:rPr lang="en-US" sz="2400" dirty="0"/>
              <a:t>, IntelliJ IDEA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Графика – </a:t>
            </a:r>
            <a:r>
              <a:rPr lang="en-US" sz="2400" dirty="0"/>
              <a:t>Canvas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750</a:t>
            </a:r>
            <a:r>
              <a:rPr lang="en-US" sz="2400" dirty="0" smtClean="0"/>
              <a:t> </a:t>
            </a:r>
            <a:r>
              <a:rPr lang="ru-RU" sz="2400" dirty="0"/>
              <a:t>строчек </a:t>
            </a:r>
            <a:r>
              <a:rPr lang="ru-RU" sz="2400" dirty="0" smtClean="0"/>
              <a:t>кода (</a:t>
            </a:r>
            <a:r>
              <a:rPr lang="ru-RU" sz="2400" dirty="0"/>
              <a:t>267-</a:t>
            </a:r>
            <a:r>
              <a:rPr lang="en-US" sz="2400" dirty="0"/>
              <a:t>CSS, 105-HTML, </a:t>
            </a:r>
            <a:r>
              <a:rPr lang="ru-RU" sz="2400" dirty="0" smtClean="0"/>
              <a:t>390</a:t>
            </a:r>
            <a:r>
              <a:rPr lang="en-US" sz="2400" dirty="0" smtClean="0"/>
              <a:t>-JS</a:t>
            </a:r>
            <a:r>
              <a:rPr lang="ru-RU" sz="2400" dirty="0"/>
              <a:t>)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8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17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1656" y="1764406"/>
            <a:ext cx="76886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/>
              <a:t>Роли в команде</a:t>
            </a:r>
            <a:r>
              <a:rPr lang="en-US" sz="2400" b="1" u="sng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ru-RU" sz="2400" dirty="0"/>
              <a:t>Сергеева Елена, Сим Анастасия – разработка движка</a:t>
            </a:r>
          </a:p>
          <a:p>
            <a:r>
              <a:rPr lang="ru-RU" sz="2400" dirty="0" err="1"/>
              <a:t>Чепурина</a:t>
            </a:r>
            <a:r>
              <a:rPr lang="ru-RU" sz="2400" dirty="0"/>
              <a:t> Арина – оформление игры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9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981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19804</TotalTime>
  <Words>254</Words>
  <Application>Microsoft Office PowerPoint</Application>
  <PresentationFormat>Широкоэкранный</PresentationFormat>
  <Paragraphs>72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 DELANEY</vt:lpstr>
      <vt:lpstr>Arial</vt:lpstr>
      <vt:lpstr>Calibri</vt:lpstr>
      <vt:lpstr>Trebuchet MS</vt:lpstr>
      <vt:lpstr>Tw Cen MT</vt:lpstr>
      <vt:lpstr>Контур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Арина Чепурина</dc:creator>
  <cp:lastModifiedBy>Арина Чепурина</cp:lastModifiedBy>
  <cp:revision>47</cp:revision>
  <dcterms:created xsi:type="dcterms:W3CDTF">2018-08-03T11:59:06Z</dcterms:created>
  <dcterms:modified xsi:type="dcterms:W3CDTF">2018-08-03T06:15:44Z</dcterms:modified>
</cp:coreProperties>
</file>