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8" r:id="rId2"/>
    <p:sldId id="259" r:id="rId3"/>
    <p:sldId id="261" r:id="rId4"/>
    <p:sldId id="260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ита Кристал" userId="9da6cf06cddab5e5" providerId="LiveId" clId="{7FD1664E-5B3E-43DC-98F5-AE2842B260E4}"/>
    <pc:docChg chg="undo custSel addSld delSld modSld sldOrd">
      <pc:chgData name="Никита Кристал" userId="9da6cf06cddab5e5" providerId="LiveId" clId="{7FD1664E-5B3E-43DC-98F5-AE2842B260E4}" dt="2021-06-23T08:37:28.991" v="731" actId="20577"/>
      <pc:docMkLst>
        <pc:docMk/>
      </pc:docMkLst>
      <pc:sldChg chg="addSp modSp new del mod">
        <pc:chgData name="Никита Кристал" userId="9da6cf06cddab5e5" providerId="LiveId" clId="{7FD1664E-5B3E-43DC-98F5-AE2842B260E4}" dt="2021-06-20T23:56:58.046" v="186" actId="47"/>
        <pc:sldMkLst>
          <pc:docMk/>
          <pc:sldMk cId="1313755361" sldId="256"/>
        </pc:sldMkLst>
        <pc:spChg chg="mod">
          <ac:chgData name="Никита Кристал" userId="9da6cf06cddab5e5" providerId="LiveId" clId="{7FD1664E-5B3E-43DC-98F5-AE2842B260E4}" dt="2021-06-20T23:33:16.945" v="127" actId="1076"/>
          <ac:spMkLst>
            <pc:docMk/>
            <pc:sldMk cId="1313755361" sldId="256"/>
            <ac:spMk id="2" creationId="{B044A42F-D340-4EE0-9B1B-DF3E1ABF4235}"/>
          </ac:spMkLst>
        </pc:spChg>
        <pc:spChg chg="mod">
          <ac:chgData name="Никита Кристал" userId="9da6cf06cddab5e5" providerId="LiveId" clId="{7FD1664E-5B3E-43DC-98F5-AE2842B260E4}" dt="2021-06-20T23:35:31.728" v="141" actId="1076"/>
          <ac:spMkLst>
            <pc:docMk/>
            <pc:sldMk cId="1313755361" sldId="256"/>
            <ac:spMk id="3" creationId="{6CD251BD-FF36-4CAE-97DC-1C0565CE4FD6}"/>
          </ac:spMkLst>
        </pc:spChg>
        <pc:spChg chg="add mod">
          <ac:chgData name="Никита Кристал" userId="9da6cf06cddab5e5" providerId="LiveId" clId="{7FD1664E-5B3E-43DC-98F5-AE2842B260E4}" dt="2021-06-20T23:34:37.561" v="134" actId="1076"/>
          <ac:spMkLst>
            <pc:docMk/>
            <pc:sldMk cId="1313755361" sldId="256"/>
            <ac:spMk id="5" creationId="{AF3465E9-162E-400C-83E9-5564BFD44086}"/>
          </ac:spMkLst>
        </pc:spChg>
        <pc:spChg chg="add mod">
          <ac:chgData name="Никита Кристал" userId="9da6cf06cddab5e5" providerId="LiveId" clId="{7FD1664E-5B3E-43DC-98F5-AE2842B260E4}" dt="2021-06-20T23:35:40.937" v="142" actId="1076"/>
          <ac:spMkLst>
            <pc:docMk/>
            <pc:sldMk cId="1313755361" sldId="256"/>
            <ac:spMk id="6" creationId="{F0016F2B-8721-40A2-9090-1CDA42A3C664}"/>
          </ac:spMkLst>
        </pc:spChg>
        <pc:picChg chg="add mod">
          <ac:chgData name="Никита Кристал" userId="9da6cf06cddab5e5" providerId="LiveId" clId="{7FD1664E-5B3E-43DC-98F5-AE2842B260E4}" dt="2021-06-20T23:27:44.026" v="5" actId="1076"/>
          <ac:picMkLst>
            <pc:docMk/>
            <pc:sldMk cId="1313755361" sldId="256"/>
            <ac:picMk id="4" creationId="{FAB6F64E-E2F8-4DE7-8109-29C88022EE27}"/>
          </ac:picMkLst>
        </pc:picChg>
      </pc:sldChg>
      <pc:sldChg chg="new del">
        <pc:chgData name="Никита Кристал" userId="9da6cf06cddab5e5" providerId="LiveId" clId="{7FD1664E-5B3E-43DC-98F5-AE2842B260E4}" dt="2021-06-20T23:56:58.713" v="187" actId="47"/>
        <pc:sldMkLst>
          <pc:docMk/>
          <pc:sldMk cId="349644578" sldId="257"/>
        </pc:sldMkLst>
      </pc:sldChg>
      <pc:sldChg chg="modSp add mod modTransition">
        <pc:chgData name="Никита Кристал" userId="9da6cf06cddab5e5" providerId="LiveId" clId="{7FD1664E-5B3E-43DC-98F5-AE2842B260E4}" dt="2021-06-23T08:37:28.991" v="731" actId="20577"/>
        <pc:sldMkLst>
          <pc:docMk/>
          <pc:sldMk cId="1337337494" sldId="258"/>
        </pc:sldMkLst>
        <pc:spChg chg="mod">
          <ac:chgData name="Никита Кристал" userId="9da6cf06cddab5e5" providerId="LiveId" clId="{7FD1664E-5B3E-43DC-98F5-AE2842B260E4}" dt="2021-06-23T08:37:28.991" v="731" actId="20577"/>
          <ac:spMkLst>
            <pc:docMk/>
            <pc:sldMk cId="1337337494" sldId="258"/>
            <ac:spMk id="2" creationId="{00000000-0000-0000-0000-000000000000}"/>
          </ac:spMkLst>
        </pc:spChg>
        <pc:spChg chg="mod">
          <ac:chgData name="Никита Кристал" userId="9da6cf06cddab5e5" providerId="LiveId" clId="{7FD1664E-5B3E-43DC-98F5-AE2842B260E4}" dt="2021-06-21T00:00:33.517" v="215" actId="20577"/>
          <ac:spMkLst>
            <pc:docMk/>
            <pc:sldMk cId="1337337494" sldId="258"/>
            <ac:spMk id="3" creationId="{00000000-0000-0000-0000-000000000000}"/>
          </ac:spMkLst>
        </pc:spChg>
        <pc:spChg chg="mod">
          <ac:chgData name="Никита Кристал" userId="9da6cf06cddab5e5" providerId="LiveId" clId="{7FD1664E-5B3E-43DC-98F5-AE2842B260E4}" dt="2021-06-20T23:59:13.663" v="208" actId="20577"/>
          <ac:spMkLst>
            <pc:docMk/>
            <pc:sldMk cId="1337337494" sldId="258"/>
            <ac:spMk id="4" creationId="{00000000-0000-0000-0000-000000000000}"/>
          </ac:spMkLst>
        </pc:spChg>
        <pc:picChg chg="mod">
          <ac:chgData name="Никита Кристал" userId="9da6cf06cddab5e5" providerId="LiveId" clId="{7FD1664E-5B3E-43DC-98F5-AE2842B260E4}" dt="2021-06-20T23:52:50.023" v="146" actId="1076"/>
          <ac:picMkLst>
            <pc:docMk/>
            <pc:sldMk cId="1337337494" sldId="258"/>
            <ac:picMk id="5" creationId="{00000000-0000-0000-0000-000000000000}"/>
          </ac:picMkLst>
        </pc:picChg>
      </pc:sldChg>
      <pc:sldChg chg="addSp modSp new mod modTransition modAnim">
        <pc:chgData name="Никита Кристал" userId="9da6cf06cddab5e5" providerId="LiveId" clId="{7FD1664E-5B3E-43DC-98F5-AE2842B260E4}" dt="2021-06-21T00:24:54.588" v="350"/>
        <pc:sldMkLst>
          <pc:docMk/>
          <pc:sldMk cId="1258792064" sldId="259"/>
        </pc:sldMkLst>
        <pc:spChg chg="add mod">
          <ac:chgData name="Никита Кристал" userId="9da6cf06cddab5e5" providerId="LiveId" clId="{7FD1664E-5B3E-43DC-98F5-AE2842B260E4}" dt="2021-06-21T00:22:28.819" v="320" actId="15"/>
          <ac:spMkLst>
            <pc:docMk/>
            <pc:sldMk cId="1258792064" sldId="259"/>
            <ac:spMk id="2" creationId="{F32145D1-90A3-4295-9533-6835D992872E}"/>
          </ac:spMkLst>
        </pc:spChg>
      </pc:sldChg>
      <pc:sldChg chg="modSp new del mod">
        <pc:chgData name="Никита Кристал" userId="9da6cf06cddab5e5" providerId="LiveId" clId="{7FD1664E-5B3E-43DC-98F5-AE2842B260E4}" dt="2021-06-21T00:05:26.932" v="232" actId="47"/>
        <pc:sldMkLst>
          <pc:docMk/>
          <pc:sldMk cId="3988111852" sldId="259"/>
        </pc:sldMkLst>
        <pc:spChg chg="mod">
          <ac:chgData name="Никита Кристал" userId="9da6cf06cddab5e5" providerId="LiveId" clId="{7FD1664E-5B3E-43DC-98F5-AE2842B260E4}" dt="2021-06-21T00:03:43.208" v="223" actId="27636"/>
          <ac:spMkLst>
            <pc:docMk/>
            <pc:sldMk cId="3988111852" sldId="259"/>
            <ac:spMk id="2" creationId="{3471A03E-2DFD-4B7C-B74C-E7D1183DF770}"/>
          </ac:spMkLst>
        </pc:spChg>
        <pc:spChg chg="mod">
          <ac:chgData name="Никита Кристал" userId="9da6cf06cddab5e5" providerId="LiveId" clId="{7FD1664E-5B3E-43DC-98F5-AE2842B260E4}" dt="2021-06-21T00:05:08.400" v="231" actId="14100"/>
          <ac:spMkLst>
            <pc:docMk/>
            <pc:sldMk cId="3988111852" sldId="259"/>
            <ac:spMk id="3" creationId="{6BA0AFCE-A9B6-4DD6-880B-D760513B6D4A}"/>
          </ac:spMkLst>
        </pc:spChg>
      </pc:sldChg>
      <pc:sldChg chg="addSp modSp new mod modTransition">
        <pc:chgData name="Никита Кристал" userId="9da6cf06cddab5e5" providerId="LiveId" clId="{7FD1664E-5B3E-43DC-98F5-AE2842B260E4}" dt="2021-06-21T00:29:16.578" v="374" actId="20577"/>
        <pc:sldMkLst>
          <pc:docMk/>
          <pc:sldMk cId="3094156678" sldId="260"/>
        </pc:sldMkLst>
        <pc:spChg chg="add mod">
          <ac:chgData name="Никита Кристал" userId="9da6cf06cddab5e5" providerId="LiveId" clId="{7FD1664E-5B3E-43DC-98F5-AE2842B260E4}" dt="2021-06-21T00:26:25.179" v="354" actId="20577"/>
          <ac:spMkLst>
            <pc:docMk/>
            <pc:sldMk cId="3094156678" sldId="260"/>
            <ac:spMk id="2" creationId="{D012FEB7-DB7E-4D86-9E87-48B2CD4E6E07}"/>
          </ac:spMkLst>
        </pc:spChg>
        <pc:spChg chg="add mod">
          <ac:chgData name="Никита Кристал" userId="9da6cf06cddab5e5" providerId="LiveId" clId="{7FD1664E-5B3E-43DC-98F5-AE2842B260E4}" dt="2021-06-21T00:29:16.578" v="374" actId="20577"/>
          <ac:spMkLst>
            <pc:docMk/>
            <pc:sldMk cId="3094156678" sldId="260"/>
            <ac:spMk id="3" creationId="{FF9A8C9B-5DF8-4246-8D6C-0192A62ABB02}"/>
          </ac:spMkLst>
        </pc:spChg>
      </pc:sldChg>
      <pc:sldChg chg="addSp modSp new mod ord modTransition">
        <pc:chgData name="Никита Кристал" userId="9da6cf06cddab5e5" providerId="LiveId" clId="{7FD1664E-5B3E-43DC-98F5-AE2842B260E4}" dt="2021-06-21T00:32:13.382" v="398"/>
        <pc:sldMkLst>
          <pc:docMk/>
          <pc:sldMk cId="1651061640" sldId="261"/>
        </pc:sldMkLst>
        <pc:spChg chg="add mod">
          <ac:chgData name="Никита Кристал" userId="9da6cf06cddab5e5" providerId="LiveId" clId="{7FD1664E-5B3E-43DC-98F5-AE2842B260E4}" dt="2021-06-21T00:31:47.335" v="397" actId="1076"/>
          <ac:spMkLst>
            <pc:docMk/>
            <pc:sldMk cId="1651061640" sldId="261"/>
            <ac:spMk id="2" creationId="{AED924D7-512F-4DD0-AAF6-9B755F7A9093}"/>
          </ac:spMkLst>
        </pc:spChg>
      </pc:sldChg>
      <pc:sldChg chg="addSp delSp modSp new del mod">
        <pc:chgData name="Никита Кристал" userId="9da6cf06cddab5e5" providerId="LiveId" clId="{7FD1664E-5B3E-43DC-98F5-AE2842B260E4}" dt="2021-06-21T01:26:18.148" v="457" actId="47"/>
        <pc:sldMkLst>
          <pc:docMk/>
          <pc:sldMk cId="460078237" sldId="262"/>
        </pc:sldMkLst>
        <pc:spChg chg="add del mod">
          <ac:chgData name="Никита Кристал" userId="9da6cf06cddab5e5" providerId="LiveId" clId="{7FD1664E-5B3E-43DC-98F5-AE2842B260E4}" dt="2021-06-21T00:34:04.169" v="411"/>
          <ac:spMkLst>
            <pc:docMk/>
            <pc:sldMk cId="460078237" sldId="262"/>
            <ac:spMk id="3" creationId="{08860394-4533-4AEC-A61E-2FCEB89B8059}"/>
          </ac:spMkLst>
        </pc:spChg>
        <pc:spChg chg="add del mod">
          <ac:chgData name="Никита Кристал" userId="9da6cf06cddab5e5" providerId="LiveId" clId="{7FD1664E-5B3E-43DC-98F5-AE2842B260E4}" dt="2021-06-21T01:26:17.568" v="456"/>
          <ac:spMkLst>
            <pc:docMk/>
            <pc:sldMk cId="460078237" sldId="262"/>
            <ac:spMk id="4" creationId="{C326FC8B-E5AD-4FE3-9291-03011361B052}"/>
          </ac:spMkLst>
        </pc:spChg>
      </pc:sldChg>
      <pc:sldChg chg="addSp delSp modSp new mod">
        <pc:chgData name="Никита Кристал" userId="9da6cf06cddab5e5" providerId="LiveId" clId="{7FD1664E-5B3E-43DC-98F5-AE2842B260E4}" dt="2021-06-21T01:41:50.241" v="694" actId="1076"/>
        <pc:sldMkLst>
          <pc:docMk/>
          <pc:sldMk cId="3520962991" sldId="263"/>
        </pc:sldMkLst>
        <pc:spChg chg="add mod">
          <ac:chgData name="Никита Кристал" userId="9da6cf06cddab5e5" providerId="LiveId" clId="{7FD1664E-5B3E-43DC-98F5-AE2842B260E4}" dt="2021-06-21T01:41:50.241" v="694" actId="1076"/>
          <ac:spMkLst>
            <pc:docMk/>
            <pc:sldMk cId="3520962991" sldId="263"/>
            <ac:spMk id="2" creationId="{BFE95C3E-B9E1-49A5-AA2C-861E225FF8D6}"/>
          </ac:spMkLst>
        </pc:spChg>
        <pc:spChg chg="add mod">
          <ac:chgData name="Никита Кристал" userId="9da6cf06cddab5e5" providerId="LiveId" clId="{7FD1664E-5B3E-43DC-98F5-AE2842B260E4}" dt="2021-06-21T01:34:47.698" v="648" actId="20577"/>
          <ac:spMkLst>
            <pc:docMk/>
            <pc:sldMk cId="3520962991" sldId="263"/>
            <ac:spMk id="3" creationId="{E4DD2613-8B4A-4732-A129-8B4D44DF9224}"/>
          </ac:spMkLst>
        </pc:spChg>
        <pc:spChg chg="add del mod">
          <ac:chgData name="Никита Кристал" userId="9da6cf06cddab5e5" providerId="LiveId" clId="{7FD1664E-5B3E-43DC-98F5-AE2842B260E4}" dt="2021-06-21T01:29:23.496" v="578"/>
          <ac:spMkLst>
            <pc:docMk/>
            <pc:sldMk cId="3520962991" sldId="263"/>
            <ac:spMk id="4" creationId="{04ACAF9A-45C0-434F-A4A5-A3A23C5BD7F6}"/>
          </ac:spMkLst>
        </pc:spChg>
        <pc:spChg chg="add del mod">
          <ac:chgData name="Никита Кристал" userId="9da6cf06cddab5e5" providerId="LiveId" clId="{7FD1664E-5B3E-43DC-98F5-AE2842B260E4}" dt="2021-06-21T01:31:01.181" v="605" actId="767"/>
          <ac:spMkLst>
            <pc:docMk/>
            <pc:sldMk cId="3520962991" sldId="263"/>
            <ac:spMk id="5" creationId="{08259F9F-896D-4533-9747-D8FA7E770359}"/>
          </ac:spMkLst>
        </pc:spChg>
        <pc:picChg chg="add del">
          <ac:chgData name="Никита Кристал" userId="9da6cf06cddab5e5" providerId="LiveId" clId="{7FD1664E-5B3E-43DC-98F5-AE2842B260E4}" dt="2021-06-21T01:30:31.183" v="585"/>
          <ac:picMkLst>
            <pc:docMk/>
            <pc:sldMk cId="3520962991" sldId="263"/>
            <ac:picMk id="1026" creationId="{AA992318-6A3E-4ED5-97A4-524445AF3026}"/>
          </ac:picMkLst>
        </pc:picChg>
        <pc:picChg chg="add del mod">
          <ac:chgData name="Никита Кристал" userId="9da6cf06cddab5e5" providerId="LiveId" clId="{7FD1664E-5B3E-43DC-98F5-AE2842B260E4}" dt="2021-06-21T01:30:51.750" v="596"/>
          <ac:picMkLst>
            <pc:docMk/>
            <pc:sldMk cId="3520962991" sldId="263"/>
            <ac:picMk id="1028" creationId="{1A7B170E-7F50-4236-A79E-4FD047300215}"/>
          </ac:picMkLst>
        </pc:picChg>
        <pc:picChg chg="add del mod">
          <ac:chgData name="Никита Кристал" userId="9da6cf06cddab5e5" providerId="LiveId" clId="{7FD1664E-5B3E-43DC-98F5-AE2842B260E4}" dt="2021-06-21T01:30:59.261" v="601"/>
          <ac:picMkLst>
            <pc:docMk/>
            <pc:sldMk cId="3520962991" sldId="263"/>
            <ac:picMk id="1030" creationId="{86443897-D4DC-4F35-B816-F2CC5DCF92A8}"/>
          </ac:picMkLst>
        </pc:picChg>
        <pc:picChg chg="add mod">
          <ac:chgData name="Никита Кристал" userId="9da6cf06cddab5e5" providerId="LiveId" clId="{7FD1664E-5B3E-43DC-98F5-AE2842B260E4}" dt="2021-06-21T01:34:17.320" v="639" actId="1076"/>
          <ac:picMkLst>
            <pc:docMk/>
            <pc:sldMk cId="3520962991" sldId="263"/>
            <ac:picMk id="1032" creationId="{B99A5272-18B7-495D-952C-0230AA76C5EB}"/>
          </ac:picMkLst>
        </pc:picChg>
        <pc:picChg chg="add del">
          <ac:chgData name="Никита Кристал" userId="9da6cf06cddab5e5" providerId="LiveId" clId="{7FD1664E-5B3E-43DC-98F5-AE2842B260E4}" dt="2021-06-21T01:31:44.778" v="611"/>
          <ac:picMkLst>
            <pc:docMk/>
            <pc:sldMk cId="3520962991" sldId="263"/>
            <ac:picMk id="1034" creationId="{AACB45EA-B06C-4DFF-9872-15D8E27F7FD9}"/>
          </ac:picMkLst>
        </pc:picChg>
        <pc:picChg chg="add mod">
          <ac:chgData name="Никита Кристал" userId="9da6cf06cddab5e5" providerId="LiveId" clId="{7FD1664E-5B3E-43DC-98F5-AE2842B260E4}" dt="2021-06-21T01:34:13.661" v="638" actId="1076"/>
          <ac:picMkLst>
            <pc:docMk/>
            <pc:sldMk cId="3520962991" sldId="263"/>
            <ac:picMk id="1036" creationId="{B0DB3CB0-EED0-4379-9058-5C35D19CD343}"/>
          </ac:picMkLst>
        </pc:picChg>
        <pc:picChg chg="add mod">
          <ac:chgData name="Никита Кристал" userId="9da6cf06cddab5e5" providerId="LiveId" clId="{7FD1664E-5B3E-43DC-98F5-AE2842B260E4}" dt="2021-06-21T01:34:20.211" v="640" actId="1076"/>
          <ac:picMkLst>
            <pc:docMk/>
            <pc:sldMk cId="3520962991" sldId="263"/>
            <ac:picMk id="1038" creationId="{018A24D1-58D6-417C-AF86-8BFED318D3F7}"/>
          </ac:picMkLst>
        </pc:picChg>
        <pc:picChg chg="add mod">
          <ac:chgData name="Никита Кристал" userId="9da6cf06cddab5e5" providerId="LiveId" clId="{7FD1664E-5B3E-43DC-98F5-AE2842B260E4}" dt="2021-06-21T01:34:23.434" v="641" actId="1076"/>
          <ac:picMkLst>
            <pc:docMk/>
            <pc:sldMk cId="3520962991" sldId="263"/>
            <ac:picMk id="1040" creationId="{4E5BC801-2037-43D1-B92A-91D63369DD5F}"/>
          </ac:picMkLst>
        </pc:picChg>
        <pc:picChg chg="add mod">
          <ac:chgData name="Никита Кристал" userId="9da6cf06cddab5e5" providerId="LiveId" clId="{7FD1664E-5B3E-43DC-98F5-AE2842B260E4}" dt="2021-06-21T01:35:24.957" v="653" actId="1076"/>
          <ac:picMkLst>
            <pc:docMk/>
            <pc:sldMk cId="3520962991" sldId="263"/>
            <ac:picMk id="1042" creationId="{82B1E36D-F781-4DCF-8AB8-136EF2525637}"/>
          </ac:picMkLst>
        </pc:picChg>
        <pc:picChg chg="add mod">
          <ac:chgData name="Никита Кристал" userId="9da6cf06cddab5e5" providerId="LiveId" clId="{7FD1664E-5B3E-43DC-98F5-AE2842B260E4}" dt="2021-06-21T01:36:03.432" v="658" actId="1076"/>
          <ac:picMkLst>
            <pc:docMk/>
            <pc:sldMk cId="3520962991" sldId="263"/>
            <ac:picMk id="1044" creationId="{7AA886D1-4DFD-4C0E-B1BD-E2013D141160}"/>
          </ac:picMkLst>
        </pc:picChg>
        <pc:picChg chg="add mod">
          <ac:chgData name="Никита Кристал" userId="9da6cf06cddab5e5" providerId="LiveId" clId="{7FD1664E-5B3E-43DC-98F5-AE2842B260E4}" dt="2021-06-21T01:37:23.108" v="664" actId="1076"/>
          <ac:picMkLst>
            <pc:docMk/>
            <pc:sldMk cId="3520962991" sldId="263"/>
            <ac:picMk id="1046" creationId="{D0971489-ABEB-4039-9EE8-62450AC55904}"/>
          </ac:picMkLst>
        </pc:picChg>
        <pc:picChg chg="add mod">
          <ac:chgData name="Никита Кристал" userId="9da6cf06cddab5e5" providerId="LiveId" clId="{7FD1664E-5B3E-43DC-98F5-AE2842B260E4}" dt="2021-06-21T01:39:25.774" v="674" actId="1076"/>
          <ac:picMkLst>
            <pc:docMk/>
            <pc:sldMk cId="3520962991" sldId="263"/>
            <ac:picMk id="1048" creationId="{A170988A-3A14-4B33-A625-1AF65C6E500E}"/>
          </ac:picMkLst>
        </pc:picChg>
      </pc:sldChg>
      <pc:sldChg chg="addSp modSp new mod">
        <pc:chgData name="Никита Кристал" userId="9da6cf06cddab5e5" providerId="LiveId" clId="{7FD1664E-5B3E-43DC-98F5-AE2842B260E4}" dt="2021-06-21T01:40:42.218" v="678" actId="1076"/>
        <pc:sldMkLst>
          <pc:docMk/>
          <pc:sldMk cId="42055898" sldId="264"/>
        </pc:sldMkLst>
        <pc:picChg chg="add mod">
          <ac:chgData name="Никита Кристал" userId="9da6cf06cddab5e5" providerId="LiveId" clId="{7FD1664E-5B3E-43DC-98F5-AE2842B260E4}" dt="2021-06-21T01:40:42.218" v="678" actId="1076"/>
          <ac:picMkLst>
            <pc:docMk/>
            <pc:sldMk cId="42055898" sldId="264"/>
            <ac:picMk id="3" creationId="{724F0405-2046-4759-9A72-56EAEEF929EC}"/>
          </ac:picMkLst>
        </pc:picChg>
      </pc:sldChg>
      <pc:sldChg chg="addSp delSp modSp new mod">
        <pc:chgData name="Никита Кристал" userId="9da6cf06cddab5e5" providerId="LiveId" clId="{7FD1664E-5B3E-43DC-98F5-AE2842B260E4}" dt="2021-06-21T01:45:52.156" v="723" actId="1076"/>
        <pc:sldMkLst>
          <pc:docMk/>
          <pc:sldMk cId="3472938629" sldId="265"/>
        </pc:sldMkLst>
        <pc:spChg chg="add mod">
          <ac:chgData name="Никита Кристал" userId="9da6cf06cddab5e5" providerId="LiveId" clId="{7FD1664E-5B3E-43DC-98F5-AE2842B260E4}" dt="2021-06-21T01:41:40.579" v="692" actId="1076"/>
          <ac:spMkLst>
            <pc:docMk/>
            <pc:sldMk cId="3472938629" sldId="265"/>
            <ac:spMk id="2" creationId="{E7A06D8A-A6F2-4DC3-B7BF-98C4B5CFC56D}"/>
          </ac:spMkLst>
        </pc:spChg>
        <pc:spChg chg="add mod">
          <ac:chgData name="Никита Кристал" userId="9da6cf06cddab5e5" providerId="LiveId" clId="{7FD1664E-5B3E-43DC-98F5-AE2842B260E4}" dt="2021-06-21T01:45:52.156" v="723" actId="1076"/>
          <ac:spMkLst>
            <pc:docMk/>
            <pc:sldMk cId="3472938629" sldId="265"/>
            <ac:spMk id="3" creationId="{75928CE1-CC24-4203-8180-1CCB71302B2C}"/>
          </ac:spMkLst>
        </pc:spChg>
        <pc:picChg chg="add del mod">
          <ac:chgData name="Никита Кристал" userId="9da6cf06cddab5e5" providerId="LiveId" clId="{7FD1664E-5B3E-43DC-98F5-AE2842B260E4}" dt="2021-06-21T01:45:47.585" v="722" actId="478"/>
          <ac:picMkLst>
            <pc:docMk/>
            <pc:sldMk cId="3472938629" sldId="265"/>
            <ac:picMk id="5" creationId="{DF297DDC-C4C4-4E1D-9E79-E1CB394C2810}"/>
          </ac:picMkLst>
        </pc:picChg>
      </pc:sldChg>
      <pc:sldChg chg="addSp modSp new mod">
        <pc:chgData name="Никита Кристал" userId="9da6cf06cddab5e5" providerId="LiveId" clId="{7FD1664E-5B3E-43DC-98F5-AE2842B260E4}" dt="2021-06-21T01:47:41.490" v="729" actId="1076"/>
        <pc:sldMkLst>
          <pc:docMk/>
          <pc:sldMk cId="2968613082" sldId="266"/>
        </pc:sldMkLst>
        <pc:spChg chg="add mod">
          <ac:chgData name="Никита Кристал" userId="9da6cf06cddab5e5" providerId="LiveId" clId="{7FD1664E-5B3E-43DC-98F5-AE2842B260E4}" dt="2021-06-21T01:47:41.490" v="729" actId="1076"/>
          <ac:spMkLst>
            <pc:docMk/>
            <pc:sldMk cId="2968613082" sldId="266"/>
            <ac:spMk id="2" creationId="{BD38BF0A-C965-4A3D-B6BA-F598F3803EA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2872FE6-DC64-4245-B808-30401156E75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51BEA3D-259D-4C3F-99D0-0A1802C2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4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FE6-DC64-4245-B808-30401156E75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EA3D-259D-4C3F-99D0-0A1802C2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5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FE6-DC64-4245-B808-30401156E75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EA3D-259D-4C3F-99D0-0A1802C2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76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FE6-DC64-4245-B808-30401156E75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EA3D-259D-4C3F-99D0-0A1802C276D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9666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FE6-DC64-4245-B808-30401156E75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EA3D-259D-4C3F-99D0-0A1802C2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13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FE6-DC64-4245-B808-30401156E75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EA3D-259D-4C3F-99D0-0A1802C2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16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FE6-DC64-4245-B808-30401156E75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EA3D-259D-4C3F-99D0-0A1802C2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95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FE6-DC64-4245-B808-30401156E75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EA3D-259D-4C3F-99D0-0A1802C2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70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FE6-DC64-4245-B808-30401156E75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EA3D-259D-4C3F-99D0-0A1802C2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2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FE6-DC64-4245-B808-30401156E75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EA3D-259D-4C3F-99D0-0A1802C2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3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FE6-DC64-4245-B808-30401156E75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EA3D-259D-4C3F-99D0-0A1802C2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7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FE6-DC64-4245-B808-30401156E75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EA3D-259D-4C3F-99D0-0A1802C2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7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FE6-DC64-4245-B808-30401156E75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EA3D-259D-4C3F-99D0-0A1802C2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8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FE6-DC64-4245-B808-30401156E75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EA3D-259D-4C3F-99D0-0A1802C2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2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FE6-DC64-4245-B808-30401156E75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EA3D-259D-4C3F-99D0-0A1802C2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1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FE6-DC64-4245-B808-30401156E75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EA3D-259D-4C3F-99D0-0A1802C2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1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FE6-DC64-4245-B808-30401156E75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EA3D-259D-4C3F-99D0-0A1802C2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2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72FE6-DC64-4245-B808-30401156E75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BEA3D-259D-4C3F-99D0-0A1802C2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83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2" y="232013"/>
            <a:ext cx="11230284" cy="3070745"/>
          </a:xfrm>
        </p:spPr>
        <p:txBody>
          <a:bodyPr>
            <a:noAutofit/>
          </a:bodyPr>
          <a:lstStyle/>
          <a:p>
            <a:pPr algn="ctr"/>
            <a:r>
              <a:rPr lang="ru-RU" sz="1600" cap="none" dirty="0">
                <a:latin typeface="Century Gothic" panose="020B0502020202020204" pitchFamily="34" charset="0"/>
              </a:rPr>
              <a:t>Министерство образования, культуры и исследований республики </a:t>
            </a:r>
            <a:r>
              <a:rPr lang="ru-RU" sz="1600" cap="none" dirty="0" err="1">
                <a:latin typeface="Century Gothic" panose="020B0502020202020204" pitchFamily="34" charset="0"/>
              </a:rPr>
              <a:t>молдова</a:t>
            </a:r>
            <a:br>
              <a:rPr lang="ru-RU" sz="1600" cap="none" dirty="0">
                <a:latin typeface="Century Gothic" panose="020B0502020202020204" pitchFamily="34" charset="0"/>
              </a:rPr>
            </a:br>
            <a:br>
              <a:rPr lang="ru-RU" sz="1800" cap="none" dirty="0">
                <a:latin typeface="Century Gothic" panose="020B0502020202020204" pitchFamily="34" charset="0"/>
              </a:rPr>
            </a:br>
            <a:r>
              <a:rPr lang="ru-RU" sz="1800" cap="none" dirty="0">
                <a:latin typeface="Century Gothic" panose="020B0502020202020204" pitchFamily="34" charset="0"/>
              </a:rPr>
              <a:t>СЛАВЯНСКИЙ УНИВЕРСИТЕТ</a:t>
            </a:r>
            <a:br>
              <a:rPr lang="ru-RU" sz="1800" cap="none" dirty="0">
                <a:latin typeface="Century Gothic" panose="020B0502020202020204" pitchFamily="34" charset="0"/>
              </a:rPr>
            </a:br>
            <a:br>
              <a:rPr lang="ru-RU" sz="1800" cap="none" dirty="0">
                <a:latin typeface="Century Gothic" panose="020B0502020202020204" pitchFamily="34" charset="0"/>
              </a:rPr>
            </a:br>
            <a:br>
              <a:rPr lang="ru-RU" sz="1800" cap="none" dirty="0">
                <a:latin typeface="Century Gothic" panose="020B0502020202020204" pitchFamily="34" charset="0"/>
              </a:rPr>
            </a:br>
            <a:r>
              <a:rPr lang="ru-RU" sz="1800" cap="none" dirty="0">
                <a:latin typeface="Century Gothic" panose="020B0502020202020204" pitchFamily="34" charset="0"/>
              </a:rPr>
              <a:t>факультет экономики и социальных наук</a:t>
            </a:r>
            <a:br>
              <a:rPr lang="ru-RU" sz="1800" cap="none" dirty="0">
                <a:latin typeface="Century Gothic" panose="020B0502020202020204" pitchFamily="34" charset="0"/>
              </a:rPr>
            </a:br>
            <a:r>
              <a:rPr lang="ru-RU" sz="1800" cap="none" dirty="0">
                <a:latin typeface="Century Gothic" panose="020B0502020202020204" pitchFamily="34" charset="0"/>
              </a:rPr>
              <a:t>кафедра экономических наук и сервиса</a:t>
            </a:r>
            <a:br>
              <a:rPr lang="ru-RU" sz="1800" cap="none" dirty="0">
                <a:latin typeface="Century Gothic" panose="020B0502020202020204" pitchFamily="34" charset="0"/>
              </a:rPr>
            </a:br>
            <a:br>
              <a:rPr lang="ru-RU" sz="1800" cap="none" dirty="0">
                <a:latin typeface="Century Gothic" panose="020B0502020202020204" pitchFamily="34" charset="0"/>
              </a:rPr>
            </a:br>
            <a:br>
              <a:rPr lang="ru-RU" sz="1800" cap="none" dirty="0">
                <a:latin typeface="Century Gothic" panose="020B0502020202020204" pitchFamily="34" charset="0"/>
              </a:rPr>
            </a:br>
            <a:r>
              <a:rPr lang="ru-RU" sz="1800" cap="none" dirty="0">
                <a:latin typeface="Century Gothic" panose="020B0502020202020204" pitchFamily="34" charset="0"/>
              </a:rPr>
              <a:t>дипломная работа на тему:</a:t>
            </a:r>
            <a:br>
              <a:rPr lang="ru-RU" sz="1800" cap="none" dirty="0">
                <a:latin typeface="Century Gothic" panose="020B0502020202020204" pitchFamily="34" charset="0"/>
              </a:rPr>
            </a:br>
            <a:r>
              <a:rPr lang="ru-RU" sz="1800" cap="none" dirty="0">
                <a:latin typeface="Century Gothic" panose="020B0502020202020204" pitchFamily="34" charset="0"/>
              </a:rPr>
              <a:t>«</a:t>
            </a:r>
            <a:r>
              <a:rPr lang="ru-RU" sz="2000" b="1" cap="none" dirty="0">
                <a:latin typeface="Century Gothic" panose="020B0502020202020204" pitchFamily="34" charset="0"/>
              </a:rPr>
              <a:t>Разработка и </a:t>
            </a:r>
            <a:r>
              <a:rPr lang="ru-RU" sz="2000" b="1" cap="none">
                <a:latin typeface="Century Gothic" panose="020B0502020202020204" pitchFamily="34" charset="0"/>
              </a:rPr>
              <a:t>реализация электронного </a:t>
            </a:r>
            <a:r>
              <a:rPr lang="ru-RU" sz="2000" b="1" cap="none" dirty="0">
                <a:latin typeface="Century Gothic" panose="020B0502020202020204" pitchFamily="34" charset="0"/>
              </a:rPr>
              <a:t>портала </a:t>
            </a:r>
            <a:r>
              <a:rPr lang="en-US" sz="2000" b="1" cap="none" dirty="0">
                <a:latin typeface="Century Gothic" panose="020B0502020202020204" pitchFamily="34" charset="0"/>
              </a:rPr>
              <a:t>on-line </a:t>
            </a:r>
            <a:r>
              <a:rPr lang="ru-RU" sz="2000" b="1" cap="none" dirty="0">
                <a:latin typeface="Century Gothic" panose="020B0502020202020204" pitchFamily="34" charset="0"/>
              </a:rPr>
              <a:t>аукциона»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93595" y="3694301"/>
            <a:ext cx="6332111" cy="2626599"/>
          </a:xfrm>
        </p:spPr>
        <p:txBody>
          <a:bodyPr>
            <a:noAutofit/>
          </a:bodyPr>
          <a:lstStyle/>
          <a:p>
            <a:r>
              <a:rPr lang="ru-RU" sz="1400" i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Выполнил: </a:t>
            </a:r>
          </a:p>
          <a:p>
            <a:r>
              <a:rPr lang="ru-RU" sz="1400" i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Студент группы </a:t>
            </a:r>
            <a:r>
              <a:rPr lang="en-US" sz="1400" i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TI</a:t>
            </a:r>
            <a:r>
              <a:rPr lang="ru-RU" sz="1400" i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-17 </a:t>
            </a:r>
            <a:r>
              <a:rPr lang="ru-RU" sz="1400" b="1" i="1" cap="none" dirty="0">
                <a:solidFill>
                  <a:srgbClr val="C00000"/>
                </a:solidFill>
                <a:latin typeface="Century Gothic" panose="020B0502020202020204" pitchFamily="34" charset="0"/>
              </a:rPr>
              <a:t>КРИСТАЛ Никита Владимирович</a:t>
            </a:r>
          </a:p>
          <a:p>
            <a:r>
              <a:rPr lang="ru-RU" sz="1400" i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Специальность 0613.1 «Информационные технологии» </a:t>
            </a:r>
          </a:p>
          <a:p>
            <a:endParaRPr lang="ru-RU" sz="1400" i="1" cap="none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ru-RU" sz="1400" i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Научный руководитель: </a:t>
            </a:r>
          </a:p>
          <a:p>
            <a:r>
              <a:rPr lang="ru-RU" sz="1400" i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Доктор экономики, </a:t>
            </a:r>
            <a:r>
              <a:rPr lang="ru-RU" sz="1400" i="1" cap="non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конференциар</a:t>
            </a:r>
            <a:r>
              <a:rPr lang="ru-RU" sz="1400" i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ru-RU" sz="1400" i="1" cap="non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университар</a:t>
            </a:r>
            <a:endParaRPr lang="ru-RU" sz="1400" i="1" cap="none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ru-RU" sz="1400" b="1" i="1" cap="none" dirty="0">
                <a:solidFill>
                  <a:srgbClr val="C00000"/>
                </a:solidFill>
                <a:latin typeface="Century Gothic" panose="020B0502020202020204" pitchFamily="34" charset="0"/>
              </a:rPr>
              <a:t>БАЛИНА Ирина Витальевна</a:t>
            </a:r>
          </a:p>
          <a:p>
            <a:pPr algn="r"/>
            <a:endParaRPr lang="ru-RU" sz="1400" i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44564" y="6216818"/>
            <a:ext cx="1757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15 мая 2021 г.</a:t>
            </a:r>
          </a:p>
        </p:txBody>
      </p:sp>
      <p:pic>
        <p:nvPicPr>
          <p:cNvPr id="5" name="Picture 2" descr="мал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24" y="738040"/>
            <a:ext cx="2222702" cy="80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7337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2145D1-90A3-4295-9533-6835D992872E}"/>
              </a:ext>
            </a:extLst>
          </p:cNvPr>
          <p:cNvSpPr txBox="1"/>
          <p:nvPr/>
        </p:nvSpPr>
        <p:spPr>
          <a:xfrm>
            <a:off x="893148" y="612844"/>
            <a:ext cx="10405704" cy="56323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b="1" dirty="0">
                <a:latin typeface="Century Gothic" panose="020B0502020202020204" pitchFamily="34" charset="0"/>
              </a:rPr>
              <a:t>Актуальность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темы заключается в том, что рассмотренные и реализованные в данной выпускной квалификационной работе современные технологии позволяют исследовать и реализовать на практике перспективные механизмы в области разработки информационных систем автоматизации торговой деятельности предприятия с учетом потребностей заказчика информационного и программного продукта.</a:t>
            </a:r>
          </a:p>
          <a:p>
            <a:endParaRPr lang="ru-RU" sz="2000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b="1" dirty="0">
                <a:latin typeface="Century Gothic" panose="020B0502020202020204" pitchFamily="34" charset="0"/>
              </a:rPr>
              <a:t>Целью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выпускной квалификационной работы</a:t>
            </a:r>
            <a:r>
              <a:rPr lang="ru-RU" sz="20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является исследование современных технологий создания информационных систем и разработка проекта автоматизации торговой деятельности предприятия.</a:t>
            </a:r>
          </a:p>
          <a:p>
            <a:endParaRPr lang="ru-RU" sz="2000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b="1" dirty="0">
                <a:latin typeface="Century Gothic" panose="020B0502020202020204" pitchFamily="34" charset="0"/>
              </a:rPr>
              <a:t>Новизной работы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является использование нового для меня 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JavaScript</a:t>
            </a:r>
            <a:r>
              <a:rPr lang="en-US" sz="20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фреймворка, с которым я не работал еще ни разу до того, как получил данный интернет портал по 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on</a:t>
            </a:r>
            <a:r>
              <a:rPr lang="ru-RU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-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line </a:t>
            </a:r>
            <a:r>
              <a:rPr lang="ru-RU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аукциону. Было много сложностей из-за того что я не знал данный фреймворк, но он очень понятен и удобен в использовании, и достаточно быстрый в плане производительности. После этих слов можно сказать что данный фреймворк будет использоваться автором чаще и автор будет совершенствоваться в нем.</a:t>
            </a:r>
          </a:p>
        </p:txBody>
      </p:sp>
    </p:spTree>
    <p:extLst>
      <p:ext uri="{BB962C8B-B14F-4D97-AF65-F5344CB8AC3E}">
        <p14:creationId xmlns:p14="http://schemas.microsoft.com/office/powerpoint/2010/main" val="1258792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D924D7-512F-4DD0-AAF6-9B755F7A9093}"/>
              </a:ext>
            </a:extLst>
          </p:cNvPr>
          <p:cNvSpPr txBox="1"/>
          <p:nvPr/>
        </p:nvSpPr>
        <p:spPr>
          <a:xfrm>
            <a:off x="1319467" y="1705451"/>
            <a:ext cx="955306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Практическая значимость </a:t>
            </a:r>
            <a:r>
              <a:rPr lang="ru-RU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выпускной квалификационной работы заключается в разработанной базе данных в миграциях 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Laravel</a:t>
            </a:r>
            <a:r>
              <a:rPr lang="ru-RU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посредством структурированного 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SQL</a:t>
            </a:r>
            <a:r>
              <a:rPr lang="ru-RU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языка и программирования приложения в 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Laravel</a:t>
            </a:r>
            <a:r>
              <a:rPr lang="ru-RU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 Разработанный проект предусматривает возможность конечному пользователю обращаться к таблицам базы данных, содержащим информацию административного уровня через удобный интерфейс. В интуитивно понятной форме реализованы технологии добавления, удаления, редактирования записей, поиска, а также разделения прав, обеспечена требуемая безопасность системы.</a:t>
            </a:r>
            <a:endParaRPr lang="en-US" sz="2000" dirty="0"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061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12FEB7-DB7E-4D86-9E87-48B2CD4E6E07}"/>
              </a:ext>
            </a:extLst>
          </p:cNvPr>
          <p:cNvSpPr txBox="1"/>
          <p:nvPr/>
        </p:nvSpPr>
        <p:spPr>
          <a:xfrm>
            <a:off x="796030" y="522553"/>
            <a:ext cx="10599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Научные и практические задачи выпускной квалификационной работы:</a:t>
            </a:r>
            <a:endParaRPr lang="en-US" sz="3600" dirty="0"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9A8C9B-5DF8-4246-8D6C-0192A62ABB02}"/>
              </a:ext>
            </a:extLst>
          </p:cNvPr>
          <p:cNvSpPr txBox="1"/>
          <p:nvPr/>
        </p:nvSpPr>
        <p:spPr>
          <a:xfrm>
            <a:off x="868458" y="2179389"/>
            <a:ext cx="1059993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0" algn="l"/>
                <a:tab pos="114300" algn="l"/>
                <a:tab pos="685800" algn="l"/>
              </a:tabLst>
            </a:pPr>
            <a:r>
              <a:rPr lang="ru-RU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Исследовать особенности использования информационных технологий современного портала 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ru-RU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ru-RU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аукциона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0" algn="l"/>
                <a:tab pos="114300" algn="l"/>
                <a:tab pos="685800" algn="l"/>
              </a:tabLst>
            </a:pPr>
            <a:r>
              <a:rPr lang="ru-RU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Проанализировать технологии работы с базами данных и разработать базу данных в 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ru-RU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MariaDB</a:t>
            </a:r>
            <a:r>
              <a:rPr lang="en-US" sz="2000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0" algn="l"/>
                <a:tab pos="114300" algn="l"/>
                <a:tab pos="685800" algn="l"/>
              </a:tabLst>
            </a:pPr>
            <a:r>
              <a:rPr lang="ru-RU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Создать приложение в среде 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ru-RU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для работы с базой данных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0" algn="l"/>
                <a:tab pos="114300" algn="l"/>
                <a:tab pos="685800" algn="l"/>
              </a:tabLst>
            </a:pPr>
            <a:r>
              <a:rPr lang="ru-RU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Сформулировать требования к эксплуатации и безопасности системы.</a:t>
            </a:r>
            <a:endParaRPr lang="en-US" sz="20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0" algn="l"/>
                <a:tab pos="114300" algn="l"/>
                <a:tab pos="685800" algn="l"/>
              </a:tabLst>
            </a:pPr>
            <a:r>
              <a:rPr lang="ru-RU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Сформулировать выводы и предложения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156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E95C3E-B9E1-49A5-AA2C-861E225FF8D6}"/>
              </a:ext>
            </a:extLst>
          </p:cNvPr>
          <p:cNvSpPr txBox="1"/>
          <p:nvPr/>
        </p:nvSpPr>
        <p:spPr>
          <a:xfrm>
            <a:off x="1952077" y="301841"/>
            <a:ext cx="8287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Century Gothic" panose="020B0502020202020204" pitchFamily="34" charset="0"/>
              </a:rPr>
              <a:t>Стек технологий веб-приложения: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D2613-8B4A-4732-A129-8B4D44DF9224}"/>
              </a:ext>
            </a:extLst>
          </p:cNvPr>
          <p:cNvSpPr txBox="1"/>
          <p:nvPr/>
        </p:nvSpPr>
        <p:spPr>
          <a:xfrm>
            <a:off x="1384915" y="1553592"/>
            <a:ext cx="21661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entury Gothic" panose="020B0502020202020204" pitchFamily="34" charset="0"/>
              </a:rPr>
              <a:t>PHP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entury Gothic" panose="020B0502020202020204" pitchFamily="34" charset="0"/>
              </a:rPr>
              <a:t>Laravel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entury Gothic" panose="020B0502020202020204" pitchFamily="34" charset="0"/>
              </a:rPr>
              <a:t>JavaScript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Century Gothic" panose="020B0502020202020204" pitchFamily="34" charset="0"/>
              </a:rPr>
              <a:t>Vue.Js</a:t>
            </a:r>
            <a:endParaRPr lang="en-US" sz="2000" dirty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entury Gothic" panose="020B0502020202020204" pitchFamily="34" charset="0"/>
              </a:rPr>
              <a:t>MariaDB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Century Gothic" panose="020B0502020202020204" pitchFamily="34" charset="0"/>
              </a:rPr>
              <a:t>Nuxt.Js</a:t>
            </a:r>
            <a:endParaRPr lang="en-US" sz="2000" dirty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Century Gothic" panose="020B0502020202020204" pitchFamily="34" charset="0"/>
              </a:rPr>
              <a:t>VueX</a:t>
            </a:r>
            <a:endParaRPr lang="en-US" sz="2000" dirty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entury Gothic" panose="020B0502020202020204" pitchFamily="34" charset="0"/>
              </a:rPr>
              <a:t>Rest </a:t>
            </a:r>
            <a:r>
              <a:rPr lang="en-US" sz="2000" dirty="0" err="1">
                <a:latin typeface="Century Gothic" panose="020B0502020202020204" pitchFamily="34" charset="0"/>
              </a:rPr>
              <a:t>Api</a:t>
            </a:r>
            <a:endParaRPr lang="en-US" sz="2000" dirty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Century Gothic" panose="020B0502020202020204" pitchFamily="34" charset="0"/>
            </a:endParaRPr>
          </a:p>
        </p:txBody>
      </p:sp>
      <p:pic>
        <p:nvPicPr>
          <p:cNvPr id="1032" name="Picture 8" descr="Разработка сайта на Laravel | Markeb">
            <a:extLst>
              <a:ext uri="{FF2B5EF4-FFF2-40B4-BE49-F238E27FC236}">
                <a16:creationId xmlns:a16="http://schemas.microsoft.com/office/drawing/2014/main" id="{B99A5272-18B7-495D-952C-0230AA76C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879" y="1614260"/>
            <a:ext cx="621496" cy="64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HP Logo - QUADED">
            <a:extLst>
              <a:ext uri="{FF2B5EF4-FFF2-40B4-BE49-F238E27FC236}">
                <a16:creationId xmlns:a16="http://schemas.microsoft.com/office/drawing/2014/main" id="{B0DB3CB0-EED0-4379-9058-5C35D19CD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327" y="1553592"/>
            <a:ext cx="759041" cy="75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JavaScript — Википедия">
            <a:extLst>
              <a:ext uri="{FF2B5EF4-FFF2-40B4-BE49-F238E27FC236}">
                <a16:creationId xmlns:a16="http://schemas.microsoft.com/office/drawing/2014/main" id="{018A24D1-58D6-417C-AF86-8BFED318D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886" y="1617041"/>
            <a:ext cx="703921" cy="70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E5BC801-2037-43D1-B92A-91D63369D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18" y="1617041"/>
            <a:ext cx="812442" cy="70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Сравнение MariaDB и MySQL. Все, что вам нужно знать в 2019 году | Блог  NetPoint">
            <a:extLst>
              <a:ext uri="{FF2B5EF4-FFF2-40B4-BE49-F238E27FC236}">
                <a16:creationId xmlns:a16="http://schemas.microsoft.com/office/drawing/2014/main" id="{82B1E36D-F781-4DCF-8AB8-136EF2525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327" y="2439810"/>
            <a:ext cx="759041" cy="75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7AA886D1-4DFD-4C0E-B1BD-E2013D141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106" y="2439810"/>
            <a:ext cx="759041" cy="75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Vuex in a nutshell with Vuejs-Vuex code sample | Devlin Duldulao">
            <a:extLst>
              <a:ext uri="{FF2B5EF4-FFF2-40B4-BE49-F238E27FC236}">
                <a16:creationId xmlns:a16="http://schemas.microsoft.com/office/drawing/2014/main" id="{D0971489-ABEB-4039-9EE8-62450AC55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885" y="2587088"/>
            <a:ext cx="703923" cy="46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Twitter REST API | Randock.com">
            <a:extLst>
              <a:ext uri="{FF2B5EF4-FFF2-40B4-BE49-F238E27FC236}">
                <a16:creationId xmlns:a16="http://schemas.microsoft.com/office/drawing/2014/main" id="{A170988A-3A14-4B33-A625-1AF65C6E5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577" y="2439810"/>
            <a:ext cx="703924" cy="70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96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4F0405-2046-4759-9A72-56EAEEF92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398" y="1178810"/>
            <a:ext cx="9129204" cy="450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A06D8A-A6F2-4DC3-B7BF-98C4B5CFC56D}"/>
              </a:ext>
            </a:extLst>
          </p:cNvPr>
          <p:cNvSpPr txBox="1"/>
          <p:nvPr/>
        </p:nvSpPr>
        <p:spPr>
          <a:xfrm>
            <a:off x="5029842" y="390618"/>
            <a:ext cx="2132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Century Gothic" panose="020B0502020202020204" pitchFamily="34" charset="0"/>
              </a:rPr>
              <a:t>Выводы: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28CE1-CC24-4203-8180-1CCB71302B2C}"/>
              </a:ext>
            </a:extLst>
          </p:cNvPr>
          <p:cNvSpPr txBox="1"/>
          <p:nvPr/>
        </p:nvSpPr>
        <p:spPr>
          <a:xfrm>
            <a:off x="1537315" y="1103780"/>
            <a:ext cx="9117367" cy="4650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0664" indent="-283464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Портал онлайн-аукционов, имеет хороший потенциал внедрения на рынок любой страны, такие интернет-площадки всегда будут востребованы и актуальны;</a:t>
            </a:r>
            <a:endParaRPr lang="en-US" sz="20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0664" indent="-283464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Laravel </a:t>
            </a:r>
            <a:r>
              <a:rPr lang="ru-RU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достаточно прост в освоении, главное хорошо вникнуть в структуру кода и запомнить основные команды и функции;</a:t>
            </a:r>
            <a:endParaRPr lang="en-US" sz="20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0664" indent="-283464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портала онлайн-аукциона, достаточно сложная и кропотливая работа, нужно всё тщательно продумывать, чтобы потом не было проблем с покупателями, так как, малейшая ошибка в расчетах ставки или пользователь просто не узнал что он выиграл аукцион, могу грозить проблемами.</a:t>
            </a:r>
            <a:endParaRPr lang="en-US" sz="20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938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38BF0A-C965-4A3D-B6BA-F598F3803EA8}"/>
              </a:ext>
            </a:extLst>
          </p:cNvPr>
          <p:cNvSpPr txBox="1"/>
          <p:nvPr/>
        </p:nvSpPr>
        <p:spPr>
          <a:xfrm>
            <a:off x="2388895" y="2598003"/>
            <a:ext cx="7414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latin typeface="Century Gothic" panose="020B0502020202020204" pitchFamily="34" charset="0"/>
              </a:rPr>
              <a:t>Спасибо за внимание!</a:t>
            </a:r>
            <a:endParaRPr lang="en-US" sz="4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613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141</TotalTime>
  <Words>450</Words>
  <Application>Microsoft Office PowerPoint</Application>
  <PresentationFormat>Широкоэкранный</PresentationFormat>
  <Paragraphs>35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Tw Cen MT</vt:lpstr>
      <vt:lpstr>Wingdings</vt:lpstr>
      <vt:lpstr>Контур</vt:lpstr>
      <vt:lpstr>Министерство образования, культуры и исследований республики молдова  СЛАВЯНСКИЙ УНИВЕРСИТЕТ   факультет экономики и социальных наук кафедра экономических наук и сервиса   дипломная работа на тему: «Разработка и реализация электронного портала on-line аукциона»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на тему:  «Разработка и реализация элеткронного портала on-line аукциона»  </dc:title>
  <dc:creator>Никита Кристал</dc:creator>
  <cp:lastModifiedBy>Никита Кристал</cp:lastModifiedBy>
  <cp:revision>6</cp:revision>
  <dcterms:created xsi:type="dcterms:W3CDTF">2021-06-20T23:26:03Z</dcterms:created>
  <dcterms:modified xsi:type="dcterms:W3CDTF">2021-06-23T08:37:29Z</dcterms:modified>
</cp:coreProperties>
</file>