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6"/>
  </p:notesMasterIdLst>
  <p:sldIdLst>
    <p:sldId id="256" r:id="rId2"/>
    <p:sldId id="257" r:id="rId3"/>
    <p:sldId id="259" r:id="rId4"/>
    <p:sldId id="266" r:id="rId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9FE0F0A9-687B-4A84-9ED0-7AE8FB920472}">
          <p14:sldIdLst>
            <p14:sldId id="256"/>
            <p14:sldId id="257"/>
            <p14:sldId id="259"/>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E1A9CD-F0DF-4292-AD60-DFAE63E1D4D5}" type="datetimeFigureOut">
              <a:rPr lang="ru-RU" smtClean="0"/>
              <a:t>22.03.2017</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9BBA0C-8E87-4A03-94A7-BAD1AD9F7A9F}" type="slidenum">
              <a:rPr lang="ru-RU" smtClean="0"/>
              <a:t>‹#›</a:t>
            </a:fld>
            <a:endParaRPr lang="ru-RU"/>
          </a:p>
        </p:txBody>
      </p:sp>
    </p:spTree>
    <p:extLst>
      <p:ext uri="{BB962C8B-B14F-4D97-AF65-F5344CB8AC3E}">
        <p14:creationId xmlns:p14="http://schemas.microsoft.com/office/powerpoint/2010/main" val="2382959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165D581F-4EEB-4706-9DED-BD4D1E2770EF}" type="datetimeFigureOut">
              <a:rPr lang="ru-RU" smtClean="0"/>
              <a:t>22.03.2017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07F4DC5-0E07-4D41-9A19-D9A8026D239D}" type="slidenum">
              <a:rPr lang="ru-RU" smtClean="0"/>
              <a:t>‹#›</a:t>
            </a:fld>
            <a:endParaRPr lang="ru-RU"/>
          </a:p>
        </p:txBody>
      </p:sp>
    </p:spTree>
    <p:extLst>
      <p:ext uri="{BB962C8B-B14F-4D97-AF65-F5344CB8AC3E}">
        <p14:creationId xmlns:p14="http://schemas.microsoft.com/office/powerpoint/2010/main" val="813603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65D581F-4EEB-4706-9DED-BD4D1E2770EF}" type="datetimeFigureOut">
              <a:rPr lang="ru-RU" smtClean="0"/>
              <a:t>22.03.2017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07F4DC5-0E07-4D41-9A19-D9A8026D239D}" type="slidenum">
              <a:rPr lang="ru-RU" smtClean="0"/>
              <a:t>‹#›</a:t>
            </a:fld>
            <a:endParaRPr lang="ru-RU"/>
          </a:p>
        </p:txBody>
      </p:sp>
    </p:spTree>
    <p:extLst>
      <p:ext uri="{BB962C8B-B14F-4D97-AF65-F5344CB8AC3E}">
        <p14:creationId xmlns:p14="http://schemas.microsoft.com/office/powerpoint/2010/main" val="3051307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65D581F-4EEB-4706-9DED-BD4D1E2770EF}" type="datetimeFigureOut">
              <a:rPr lang="ru-RU" smtClean="0"/>
              <a:t>22.03.2017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07F4DC5-0E07-4D41-9A19-D9A8026D239D}" type="slidenum">
              <a:rPr lang="ru-RU" smtClean="0"/>
              <a:t>‹#›</a:t>
            </a:fld>
            <a:endParaRPr lang="ru-RU"/>
          </a:p>
        </p:txBody>
      </p:sp>
    </p:spTree>
    <p:extLst>
      <p:ext uri="{BB962C8B-B14F-4D97-AF65-F5344CB8AC3E}">
        <p14:creationId xmlns:p14="http://schemas.microsoft.com/office/powerpoint/2010/main" val="1940826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65D581F-4EEB-4706-9DED-BD4D1E2770EF}" type="datetimeFigureOut">
              <a:rPr lang="ru-RU" smtClean="0"/>
              <a:t>22.03.2017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07F4DC5-0E07-4D41-9A19-D9A8026D239D}" type="slidenum">
              <a:rPr lang="ru-RU" smtClean="0"/>
              <a:t>‹#›</a:t>
            </a:fld>
            <a:endParaRPr lang="ru-RU"/>
          </a:p>
        </p:txBody>
      </p:sp>
    </p:spTree>
    <p:extLst>
      <p:ext uri="{BB962C8B-B14F-4D97-AF65-F5344CB8AC3E}">
        <p14:creationId xmlns:p14="http://schemas.microsoft.com/office/powerpoint/2010/main" val="2366450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165D581F-4EEB-4706-9DED-BD4D1E2770EF}" type="datetimeFigureOut">
              <a:rPr lang="ru-RU" smtClean="0"/>
              <a:t>22.03.2017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07F4DC5-0E07-4D41-9A19-D9A8026D239D}" type="slidenum">
              <a:rPr lang="ru-RU" smtClean="0"/>
              <a:t>‹#›</a:t>
            </a:fld>
            <a:endParaRPr lang="ru-RU"/>
          </a:p>
        </p:txBody>
      </p:sp>
    </p:spTree>
    <p:extLst>
      <p:ext uri="{BB962C8B-B14F-4D97-AF65-F5344CB8AC3E}">
        <p14:creationId xmlns:p14="http://schemas.microsoft.com/office/powerpoint/2010/main" val="710688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165D581F-4EEB-4706-9DED-BD4D1E2770EF}" type="datetimeFigureOut">
              <a:rPr lang="ru-RU" smtClean="0"/>
              <a:t>22.03.2017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07F4DC5-0E07-4D41-9A19-D9A8026D239D}" type="slidenum">
              <a:rPr lang="ru-RU" smtClean="0"/>
              <a:t>‹#›</a:t>
            </a:fld>
            <a:endParaRPr lang="ru-RU"/>
          </a:p>
        </p:txBody>
      </p:sp>
    </p:spTree>
    <p:extLst>
      <p:ext uri="{BB962C8B-B14F-4D97-AF65-F5344CB8AC3E}">
        <p14:creationId xmlns:p14="http://schemas.microsoft.com/office/powerpoint/2010/main" val="194723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165D581F-4EEB-4706-9DED-BD4D1E2770EF}" type="datetimeFigureOut">
              <a:rPr lang="ru-RU" smtClean="0"/>
              <a:t>22.03.2017</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A07F4DC5-0E07-4D41-9A19-D9A8026D239D}" type="slidenum">
              <a:rPr lang="ru-RU" smtClean="0"/>
              <a:t>‹#›</a:t>
            </a:fld>
            <a:endParaRPr lang="ru-RU"/>
          </a:p>
        </p:txBody>
      </p:sp>
    </p:spTree>
    <p:extLst>
      <p:ext uri="{BB962C8B-B14F-4D97-AF65-F5344CB8AC3E}">
        <p14:creationId xmlns:p14="http://schemas.microsoft.com/office/powerpoint/2010/main" val="596150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165D581F-4EEB-4706-9DED-BD4D1E2770EF}" type="datetimeFigureOut">
              <a:rPr lang="ru-RU" smtClean="0"/>
              <a:t>22.03.2017</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A07F4DC5-0E07-4D41-9A19-D9A8026D239D}" type="slidenum">
              <a:rPr lang="ru-RU" smtClean="0"/>
              <a:t>‹#›</a:t>
            </a:fld>
            <a:endParaRPr lang="ru-RU"/>
          </a:p>
        </p:txBody>
      </p:sp>
    </p:spTree>
    <p:extLst>
      <p:ext uri="{BB962C8B-B14F-4D97-AF65-F5344CB8AC3E}">
        <p14:creationId xmlns:p14="http://schemas.microsoft.com/office/powerpoint/2010/main" val="989735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165D581F-4EEB-4706-9DED-BD4D1E2770EF}" type="datetimeFigureOut">
              <a:rPr lang="ru-RU" smtClean="0"/>
              <a:t>22.03.2017</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A07F4DC5-0E07-4D41-9A19-D9A8026D239D}" type="slidenum">
              <a:rPr lang="ru-RU" smtClean="0"/>
              <a:t>‹#›</a:t>
            </a:fld>
            <a:endParaRPr lang="ru-RU"/>
          </a:p>
        </p:txBody>
      </p:sp>
    </p:spTree>
    <p:extLst>
      <p:ext uri="{BB962C8B-B14F-4D97-AF65-F5344CB8AC3E}">
        <p14:creationId xmlns:p14="http://schemas.microsoft.com/office/powerpoint/2010/main" val="306343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165D581F-4EEB-4706-9DED-BD4D1E2770EF}" type="datetimeFigureOut">
              <a:rPr lang="ru-RU" smtClean="0"/>
              <a:t>22.03.2017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07F4DC5-0E07-4D41-9A19-D9A8026D239D}" type="slidenum">
              <a:rPr lang="ru-RU" smtClean="0"/>
              <a:t>‹#›</a:t>
            </a:fld>
            <a:endParaRPr lang="ru-RU"/>
          </a:p>
        </p:txBody>
      </p:sp>
    </p:spTree>
    <p:extLst>
      <p:ext uri="{BB962C8B-B14F-4D97-AF65-F5344CB8AC3E}">
        <p14:creationId xmlns:p14="http://schemas.microsoft.com/office/powerpoint/2010/main" val="2352303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165D581F-4EEB-4706-9DED-BD4D1E2770EF}" type="datetimeFigureOut">
              <a:rPr lang="ru-RU" smtClean="0"/>
              <a:t>22.03.2017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07F4DC5-0E07-4D41-9A19-D9A8026D239D}" type="slidenum">
              <a:rPr lang="ru-RU" smtClean="0"/>
              <a:t>‹#›</a:t>
            </a:fld>
            <a:endParaRPr lang="ru-RU"/>
          </a:p>
        </p:txBody>
      </p:sp>
    </p:spTree>
    <p:extLst>
      <p:ext uri="{BB962C8B-B14F-4D97-AF65-F5344CB8AC3E}">
        <p14:creationId xmlns:p14="http://schemas.microsoft.com/office/powerpoint/2010/main" val="2013146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5D581F-4EEB-4706-9DED-BD4D1E2770EF}" type="datetimeFigureOut">
              <a:rPr lang="ru-RU" smtClean="0"/>
              <a:t>22.03.2017</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7F4DC5-0E07-4D41-9A19-D9A8026D239D}" type="slidenum">
              <a:rPr lang="ru-RU" smtClean="0"/>
              <a:t>‹#›</a:t>
            </a:fld>
            <a:endParaRPr lang="ru-RU"/>
          </a:p>
        </p:txBody>
      </p:sp>
    </p:spTree>
    <p:extLst>
      <p:ext uri="{BB962C8B-B14F-4D97-AF65-F5344CB8AC3E}">
        <p14:creationId xmlns:p14="http://schemas.microsoft.com/office/powerpoint/2010/main" val="391573692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49901"/>
            <a:ext cx="9144000" cy="2387600"/>
          </a:xfrm>
        </p:spPr>
        <p:txBody>
          <a:bodyPr>
            <a:normAutofit/>
          </a:bodyPr>
          <a:lstStyle/>
          <a:p>
            <a:r>
              <a:rPr lang="en-US" sz="4400" dirty="0"/>
              <a:t>Traffic optimization </a:t>
            </a:r>
            <a:r>
              <a:rPr lang="en-US" sz="4400" dirty="0" smtClean="0"/>
              <a:t>on the </a:t>
            </a:r>
            <a:r>
              <a:rPr lang="en-US" sz="4400" dirty="0"/>
              <a:t>crossroads</a:t>
            </a:r>
            <a:r>
              <a:rPr lang="ru-RU" dirty="0"/>
              <a:t/>
            </a:r>
            <a:br>
              <a:rPr lang="ru-RU" dirty="0"/>
            </a:br>
            <a:endParaRPr lang="ru-RU" dirty="0">
              <a:latin typeface="+mn-lt"/>
            </a:endParaRPr>
          </a:p>
        </p:txBody>
      </p:sp>
      <p:sp>
        <p:nvSpPr>
          <p:cNvPr id="3" name="Подзаголовок 2"/>
          <p:cNvSpPr>
            <a:spLocks noGrp="1"/>
          </p:cNvSpPr>
          <p:nvPr>
            <p:ph type="subTitle" idx="1"/>
          </p:nvPr>
        </p:nvSpPr>
        <p:spPr/>
        <p:txBody>
          <a:bodyPr/>
          <a:lstStyle/>
          <a:p>
            <a:r>
              <a:rPr lang="en-US" dirty="0"/>
              <a:t> </a:t>
            </a:r>
            <a:r>
              <a:rPr lang="en-US" dirty="0" smtClean="0"/>
              <a:t>The project was made by Sergei </a:t>
            </a:r>
            <a:r>
              <a:rPr lang="en-US" dirty="0" err="1" smtClean="0"/>
              <a:t>Filippov</a:t>
            </a:r>
            <a:r>
              <a:rPr lang="en-US" dirty="0" smtClean="0"/>
              <a:t> and </a:t>
            </a:r>
            <a:r>
              <a:rPr lang="en-US" dirty="0" err="1"/>
              <a:t>I</a:t>
            </a:r>
            <a:r>
              <a:rPr lang="en-US" dirty="0" err="1" smtClean="0"/>
              <a:t>akov</a:t>
            </a:r>
            <a:r>
              <a:rPr lang="en-US" dirty="0" smtClean="0"/>
              <a:t> </a:t>
            </a:r>
            <a:r>
              <a:rPr lang="en-US" dirty="0" err="1" smtClean="0"/>
              <a:t>Degaltsev</a:t>
            </a:r>
            <a:r>
              <a:rPr lang="en-US" dirty="0" smtClean="0"/>
              <a:t> from ORT Moscow 1540</a:t>
            </a:r>
            <a:endParaRPr lang="ru-RU" dirty="0"/>
          </a:p>
        </p:txBody>
      </p:sp>
      <p:pic>
        <p:nvPicPr>
          <p:cNvPr id="1028" name="Picture 4" descr="http://www.litceysel.ru/amda/%D0%9F%D1%80%D0%BE%D0%B3%D1%80%D0%B0%D0%BC%D0%BC%D0%B0+%D0%BA%D0%BE%D0%BD%D1%84%D0%B5%D1%80%D0%B5%D0%BD%D1%86%D0%B8%D0%B8+I.+15.+00-+15.+05a/166374_html_m896776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40577" y="149901"/>
            <a:ext cx="1617251" cy="855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62466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33602" y="224103"/>
            <a:ext cx="10515600" cy="1325563"/>
          </a:xfrm>
        </p:spPr>
        <p:txBody>
          <a:bodyPr/>
          <a:lstStyle/>
          <a:p>
            <a:pPr algn="ctr"/>
            <a:r>
              <a:rPr lang="en-US" dirty="0" smtClean="0"/>
              <a:t>The problem and the consequences</a:t>
            </a:r>
            <a:endParaRPr lang="ru-RU" dirty="0"/>
          </a:p>
        </p:txBody>
      </p:sp>
      <p:sp>
        <p:nvSpPr>
          <p:cNvPr id="3" name="Объект 2"/>
          <p:cNvSpPr>
            <a:spLocks noGrp="1"/>
          </p:cNvSpPr>
          <p:nvPr>
            <p:ph idx="1"/>
          </p:nvPr>
        </p:nvSpPr>
        <p:spPr/>
        <p:txBody>
          <a:bodyPr>
            <a:normAutofit/>
          </a:bodyPr>
          <a:lstStyle/>
          <a:p>
            <a:pPr marL="0" indent="0">
              <a:buNone/>
            </a:pPr>
            <a:r>
              <a:rPr lang="en-US" dirty="0" smtClean="0"/>
              <a:t>The </a:t>
            </a:r>
            <a:r>
              <a:rPr lang="en-US" dirty="0"/>
              <a:t>traffic situation on each crossing is very </a:t>
            </a:r>
            <a:r>
              <a:rPr lang="en-US" dirty="0" smtClean="0"/>
              <a:t>different and fast-changing  Frequent recalculating of time given to pedestrians and cars </a:t>
            </a:r>
            <a:r>
              <a:rPr lang="en-US" dirty="0"/>
              <a:t>takes lots of </a:t>
            </a:r>
            <a:r>
              <a:rPr lang="en-US" dirty="0" smtClean="0"/>
              <a:t>resources. Rare recalculating are not convenient neither for pedestrians nor for cars.</a:t>
            </a:r>
            <a:r>
              <a:rPr lang="en-US" dirty="0"/>
              <a:t> Rare recalculating </a:t>
            </a:r>
            <a:r>
              <a:rPr lang="en-US" dirty="0" smtClean="0"/>
              <a:t>procreates traffic jams and welters.</a:t>
            </a:r>
          </a:p>
          <a:p>
            <a:pPr marL="0" indent="0">
              <a:buNone/>
            </a:pPr>
            <a:r>
              <a:rPr lang="en-US" dirty="0" smtClean="0"/>
              <a:t>Pedestrians suffer from lack of time given to cross the street or </a:t>
            </a:r>
            <a:r>
              <a:rPr lang="en-US" dirty="0"/>
              <a:t>have to wait more than it’s really </a:t>
            </a:r>
            <a:r>
              <a:rPr lang="en-US" dirty="0" smtClean="0"/>
              <a:t>necessary. The same things also can happen to cars.</a:t>
            </a:r>
            <a:endParaRPr lang="ru-RU" dirty="0" smtClean="0"/>
          </a:p>
          <a:p>
            <a:pPr marL="0" indent="0">
              <a:buNone/>
            </a:pPr>
            <a:endParaRPr lang="ru-RU" dirty="0" smtClean="0"/>
          </a:p>
        </p:txBody>
      </p:sp>
      <p:pic>
        <p:nvPicPr>
          <p:cNvPr id="4" name="Picture 4" descr="http://www.litceysel.ru/amda/%D0%9F%D1%80%D0%BE%D0%B3%D1%80%D0%B0%D0%BC%D0%BC%D0%B0+%D0%BA%D0%BE%D0%BD%D1%84%D0%B5%D1%80%D0%B5%D0%BD%D1%86%D0%B8%D0%B8+I.+15.+00-+15.+05a/166374_html_m896776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40577" y="149901"/>
            <a:ext cx="1617251" cy="855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21323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Our solution: auto</a:t>
            </a:r>
            <a:endParaRPr lang="ru-RU" dirty="0"/>
          </a:p>
        </p:txBody>
      </p:sp>
      <p:sp>
        <p:nvSpPr>
          <p:cNvPr id="3" name="Объект 2"/>
          <p:cNvSpPr>
            <a:spLocks noGrp="1"/>
          </p:cNvSpPr>
          <p:nvPr>
            <p:ph idx="1"/>
          </p:nvPr>
        </p:nvSpPr>
        <p:spPr/>
        <p:txBody>
          <a:bodyPr>
            <a:normAutofit fontScale="92500" lnSpcReduction="20000"/>
          </a:bodyPr>
          <a:lstStyle/>
          <a:p>
            <a:pPr marL="0" indent="0">
              <a:buNone/>
            </a:pPr>
            <a:r>
              <a:rPr lang="en-US" dirty="0"/>
              <a:t>If traffic lighters </a:t>
            </a:r>
            <a:r>
              <a:rPr lang="en-US" dirty="0" smtClean="0"/>
              <a:t>could count how many cars and pedestrians are waiting on the crossing or even predict them, all this problem would be solved and it would make crossings the better place then they are now.</a:t>
            </a:r>
            <a:endParaRPr lang="en-US" dirty="0"/>
          </a:p>
          <a:p>
            <a:pPr marL="0" indent="0">
              <a:buNone/>
            </a:pPr>
            <a:r>
              <a:rPr lang="en-US" dirty="0" smtClean="0"/>
              <a:t>Traffic lighter can identify cars with their unique code – car’s number.</a:t>
            </a:r>
          </a:p>
          <a:p>
            <a:pPr marL="0" indent="0">
              <a:buNone/>
            </a:pPr>
            <a:r>
              <a:rPr lang="en-US" dirty="0" smtClean="0"/>
              <a:t>This method can’t count how many cars on the crossing at the moment, but it can predict the amount according to recent result.</a:t>
            </a:r>
          </a:p>
          <a:p>
            <a:pPr marL="0" indent="0">
              <a:buNone/>
            </a:pPr>
            <a:r>
              <a:rPr lang="en-US" dirty="0" smtClean="0"/>
              <a:t>How it works:</a:t>
            </a:r>
          </a:p>
          <a:p>
            <a:pPr marL="0" indent="0">
              <a:buNone/>
            </a:pPr>
            <a:r>
              <a:rPr lang="en-US" dirty="0" smtClean="0"/>
              <a:t>When cars are waiting for the green light, traffic lighter can’t “see” the car number, but it can see numbers when cars are driving through the crossing, and so can count them. All what you need is only a small camera.  </a:t>
            </a:r>
          </a:p>
          <a:p>
            <a:pPr marL="0" indent="0">
              <a:buNone/>
            </a:pPr>
            <a:r>
              <a:rPr lang="en-US" dirty="0" smtClean="0"/>
              <a:t>In the future traffic lighters can constitute the huge network, which will “know” the amount of cars that will drive at certain crossing on the next day! </a:t>
            </a:r>
            <a:endParaRPr lang="en-US" dirty="0" smtClean="0"/>
          </a:p>
          <a:p>
            <a:pPr marL="0" indent="0">
              <a:buNone/>
            </a:pPr>
            <a:endParaRPr lang="ru-RU" b="1" dirty="0"/>
          </a:p>
        </p:txBody>
      </p:sp>
      <p:pic>
        <p:nvPicPr>
          <p:cNvPr id="4" name="Picture 4" descr="http://www.litceysel.ru/amda/%D0%9F%D1%80%D0%BE%D0%B3%D1%80%D0%B0%D0%BC%D0%BC%D0%B0+%D0%BA%D0%BE%D0%BD%D1%84%D0%B5%D1%80%D0%B5%D0%BD%D1%86%D0%B8%D0%B8+I.+15.+00-+15.+05a/166374_html_m896776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40577" y="149901"/>
            <a:ext cx="1617251" cy="855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45408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Our solution: pedestrians</a:t>
            </a:r>
            <a:endParaRPr lang="ru-RU" dirty="0"/>
          </a:p>
        </p:txBody>
      </p:sp>
      <p:sp>
        <p:nvSpPr>
          <p:cNvPr id="3" name="Объект 2"/>
          <p:cNvSpPr>
            <a:spLocks noGrp="1"/>
          </p:cNvSpPr>
          <p:nvPr>
            <p:ph idx="1"/>
          </p:nvPr>
        </p:nvSpPr>
        <p:spPr/>
        <p:txBody>
          <a:bodyPr>
            <a:normAutofit fontScale="92500" lnSpcReduction="10000"/>
          </a:bodyPr>
          <a:lstStyle/>
          <a:p>
            <a:pPr marL="0" indent="0">
              <a:buNone/>
            </a:pPr>
            <a:r>
              <a:rPr lang="en-US" dirty="0" smtClean="0"/>
              <a:t>To identify pedestrians on the crossing you also can use a camera with the system of identifying faces. </a:t>
            </a:r>
          </a:p>
          <a:p>
            <a:pPr marL="0" indent="0">
              <a:buNone/>
            </a:pPr>
            <a:r>
              <a:rPr lang="en-US" dirty="0" smtClean="0"/>
              <a:t>But there is another variant – you can make a line in infra-red spectrum. We’ve chosen infra – red because the visible spectrum would distract people. </a:t>
            </a:r>
          </a:p>
          <a:p>
            <a:pPr marL="0" indent="0">
              <a:buNone/>
            </a:pPr>
            <a:r>
              <a:rPr lang="en-US" dirty="0" smtClean="0"/>
              <a:t>How it works:</a:t>
            </a:r>
          </a:p>
          <a:p>
            <a:pPr marL="0" indent="0">
              <a:buNone/>
            </a:pPr>
            <a:r>
              <a:rPr lang="en-US" dirty="0" smtClean="0"/>
              <a:t>There is an infra-red line on the height of 1.5 meters and it’s located perpendicularly to the crossing. On the other side there is the receiver line of detectors, which physical traits let us know how many infra-red light disappeared. And this is the width of line of people that stand on the crossing.   By dividing this value for average human width we can know how many people are on crossing right now.</a:t>
            </a:r>
            <a:endParaRPr lang="ru-RU" dirty="0"/>
          </a:p>
        </p:txBody>
      </p:sp>
      <p:pic>
        <p:nvPicPr>
          <p:cNvPr id="4" name="Picture 4" descr="http://www.litceysel.ru/amda/%D0%9F%D1%80%D0%BE%D0%B3%D1%80%D0%B0%D0%BC%D0%BC%D0%B0+%D0%BA%D0%BE%D0%BD%D1%84%D0%B5%D1%80%D0%B5%D0%BD%D1%86%D0%B8%D0%B8+I.+15.+00-+15.+05a/166374_html_m896776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40577" y="149901"/>
            <a:ext cx="1617251" cy="855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16616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880</TotalTime>
  <Words>397</Words>
  <Application>Microsoft Office PowerPoint</Application>
  <PresentationFormat>Широкоэкранный</PresentationFormat>
  <Paragraphs>17</Paragraphs>
  <Slides>4</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4</vt:i4>
      </vt:variant>
    </vt:vector>
  </HeadingPairs>
  <TitlesOfParts>
    <vt:vector size="8" baseType="lpstr">
      <vt:lpstr>Arial</vt:lpstr>
      <vt:lpstr>Calibri</vt:lpstr>
      <vt:lpstr>Calibri Light</vt:lpstr>
      <vt:lpstr>Тема Office</vt:lpstr>
      <vt:lpstr>Traffic optimization on the crossroads </vt:lpstr>
      <vt:lpstr>The problem and the consequences</vt:lpstr>
      <vt:lpstr>Our solution: auto</vt:lpstr>
      <vt:lpstr>Our solution: pedestrians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Оптимизация движения на перекрестках</dc:title>
  <dc:creator>user</dc:creator>
  <cp:lastModifiedBy>USER</cp:lastModifiedBy>
  <cp:revision>45</cp:revision>
  <dcterms:created xsi:type="dcterms:W3CDTF">2017-02-13T11:13:04Z</dcterms:created>
  <dcterms:modified xsi:type="dcterms:W3CDTF">2017-03-22T00:24:36Z</dcterms:modified>
</cp:coreProperties>
</file>