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E0F0A9-687B-4A84-9ED0-7AE8FB920472}">
          <p14:sldIdLst>
            <p14:sldId id="256"/>
            <p14:sldId id="262"/>
            <p14:sldId id="257"/>
            <p14:sldId id="258"/>
            <p14:sldId id="259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3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2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1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4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6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12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0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4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43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8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581F-4EEB-4706-9DED-BD4D1E2770EF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9901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Оптимизация движения на перекрестках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24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информация о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4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Существующая 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3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Последствия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45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54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решения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8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решения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09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Оптимизация движения на перекрестках</vt:lpstr>
      <vt:lpstr>Базовая информация о команде</vt:lpstr>
      <vt:lpstr>Существующая проблема</vt:lpstr>
      <vt:lpstr>Последствия проблемы</vt:lpstr>
      <vt:lpstr>Решение проблемы</vt:lpstr>
      <vt:lpstr>Внедрение решения проблемы</vt:lpstr>
      <vt:lpstr>Плюсы и минусы решения проблемы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движения на перекрестках</dc:title>
  <dc:creator>user</dc:creator>
  <cp:lastModifiedBy>user</cp:lastModifiedBy>
  <cp:revision>2</cp:revision>
  <dcterms:created xsi:type="dcterms:W3CDTF">2017-02-13T11:13:04Z</dcterms:created>
  <dcterms:modified xsi:type="dcterms:W3CDTF">2017-02-13T11:39:40Z</dcterms:modified>
</cp:coreProperties>
</file>