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FE0F0A9-687B-4A84-9ED0-7AE8FB920472}">
          <p14:sldIdLst>
            <p14:sldId id="256"/>
            <p14:sldId id="262"/>
            <p14:sldId id="257"/>
            <p14:sldId id="263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43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52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19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24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66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54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12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50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94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43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81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D581F-4EEB-4706-9DED-BD4D1E2770EF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9901"/>
            <a:ext cx="9144000" cy="2387600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Оптимизация движения на перекрестках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http://www.litceysel.ru/amda/%D0%9F%D1%80%D0%BE%D0%B3%D1%80%D0%B0%D0%BC%D0%BC%D0%B0+%D0%BA%D0%BE%D0%BD%D1%84%D0%B5%D1%80%D0%B5%D0%BD%D1%86%D0%B8%D0%B8+I.+15.+00-+15.+05a/166374_html_m89677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577" y="149901"/>
            <a:ext cx="1617251" cy="85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24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Базовая информация о команде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Sergei </a:t>
            </a:r>
            <a:r>
              <a:rPr lang="en-US" dirty="0" err="1" smtClean="0"/>
              <a:t>Filippov</a:t>
            </a:r>
            <a:r>
              <a:rPr lang="en-US" dirty="0" smtClean="0"/>
              <a:t>, 9 grade</a:t>
            </a:r>
          </a:p>
          <a:p>
            <a:r>
              <a:rPr lang="en-US" dirty="0" err="1" smtClean="0"/>
              <a:t>Yakov</a:t>
            </a:r>
            <a:r>
              <a:rPr lang="en-US" dirty="0" smtClean="0"/>
              <a:t> </a:t>
            </a:r>
            <a:r>
              <a:rPr lang="en-US" dirty="0" err="1" smtClean="0"/>
              <a:t>Degaltsev</a:t>
            </a:r>
            <a:r>
              <a:rPr lang="en-US" dirty="0" smtClean="0"/>
              <a:t>, 11 grade</a:t>
            </a:r>
          </a:p>
          <a:p>
            <a:r>
              <a:rPr lang="en-US" dirty="0" smtClean="0"/>
              <a:t>TEAM FOTO</a:t>
            </a:r>
            <a:endParaRPr lang="ru-RU" dirty="0"/>
          </a:p>
        </p:txBody>
      </p:sp>
      <p:pic>
        <p:nvPicPr>
          <p:cNvPr id="4" name="Picture 4" descr="http://www.litceysel.ru/amda/%D0%9F%D1%80%D0%BE%D0%B3%D1%80%D0%B0%D0%BC%D0%BC%D0%B0+%D0%BA%D0%BE%D0%BD%D1%84%D0%B5%D1%80%D0%B5%D0%BD%D1%86%D0%B8%D0%B8+I.+15.+00-+15.+05a/166374_html_m89677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577" y="149901"/>
            <a:ext cx="1617251" cy="85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74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Существующая проблема и ее последствия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Очень часто неправильное распределение положений светофора является причиной</a:t>
            </a:r>
            <a:r>
              <a:rPr lang="ru-RU" dirty="0"/>
              <a:t> </a:t>
            </a:r>
            <a:r>
              <a:rPr lang="ru-RU" dirty="0" smtClean="0"/>
              <a:t>неоправданных пробок и ненужного ожидания.</a:t>
            </a:r>
          </a:p>
          <a:p>
            <a:r>
              <a:rPr lang="ru-RU" dirty="0"/>
              <a:t>Последствия отражаются как на дорожном движении, так и на пешеходном.</a:t>
            </a:r>
          </a:p>
          <a:p>
            <a:r>
              <a:rPr lang="ru-RU" dirty="0"/>
              <a:t>Пешеходы вынуждены долго ждать, и/или дается мало времени на переход.</a:t>
            </a:r>
          </a:p>
          <a:p>
            <a:r>
              <a:rPr lang="ru-RU" dirty="0"/>
              <a:t>Если же недостаточное количество времени дается дорожному транспорту, то неминуемо появления пробок или других ситуаций затрудняющих движение.</a:t>
            </a:r>
          </a:p>
          <a:p>
            <a:endParaRPr lang="ru-RU" dirty="0" smtClean="0"/>
          </a:p>
        </p:txBody>
      </p:sp>
      <p:pic>
        <p:nvPicPr>
          <p:cNvPr id="4" name="Picture 4" descr="http://www.litceysel.ru/amda/%D0%9F%D1%80%D0%BE%D0%B3%D1%80%D0%B0%D0%BC%D0%BC%D0%B0+%D0%BA%D0%BE%D0%BD%D1%84%D0%B5%D1%80%D0%B5%D0%BD%D1%86%D0%B8%D0%B8+I.+15.+00-+15.+05a/166374_html_m89677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577" y="149901"/>
            <a:ext cx="1617251" cy="85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13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Например светофор на улице нашей школы – переход очень маленький, но красный горит минуты 2, тогда как зеленый 20 секунд, и маломобильным группам граждан невозможно за этот срок перейти дорогу.</a:t>
            </a:r>
          </a:p>
          <a:p>
            <a:endParaRPr lang="ru-RU" dirty="0"/>
          </a:p>
        </p:txBody>
      </p:sp>
      <p:pic>
        <p:nvPicPr>
          <p:cNvPr id="4" name="Picture 4" descr="http://www.litceysel.ru/amda/%D0%9F%D1%80%D0%BE%D0%B3%D1%80%D0%B0%D0%BC%D0%BC%D0%B0+%D0%BA%D0%BE%D0%BD%D1%84%D0%B5%D1%80%D0%B5%D0%BD%D1%86%D0%B8%D0%B8+I.+15.+00-+15.+05a/166374_html_m89677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577" y="149901"/>
            <a:ext cx="1617251" cy="85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25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светофоры смогут определять количество машин в данный момент находящихся на перекрестке, то все эти проблемы могут быть решены</a:t>
            </a:r>
          </a:p>
          <a:p>
            <a:r>
              <a:rPr lang="ru-RU" dirty="0" smtClean="0"/>
              <a:t>Определить машину и их количество можно по уникальному коды машины – номеру, попутно можно отслеживать место нахождение и передвижение конкретного транспортного средства. Чем больше машин, тем больше времени им будет предоставлено, </a:t>
            </a:r>
            <a:r>
              <a:rPr lang="ru-RU" smtClean="0"/>
              <a:t>до определенной границы </a:t>
            </a:r>
            <a:r>
              <a:rPr lang="ru-RU" dirty="0" smtClean="0"/>
              <a:t>конечно.</a:t>
            </a:r>
          </a:p>
          <a:p>
            <a:r>
              <a:rPr lang="ru-RU" b="1" dirty="0" smtClean="0"/>
              <a:t>Как определять людей на перекресте и в частности маломобильны</a:t>
            </a:r>
            <a:endParaRPr lang="ru-RU" b="1" dirty="0"/>
          </a:p>
        </p:txBody>
      </p:sp>
      <p:pic>
        <p:nvPicPr>
          <p:cNvPr id="4" name="Picture 4" descr="http://www.litceysel.ru/amda/%D0%9F%D1%80%D0%BE%D0%B3%D1%80%D0%B0%D0%BC%D0%BC%D0%B0+%D0%BA%D0%BE%D0%BD%D1%84%D0%B5%D1%80%D0%B5%D0%BD%D1%86%D0%B8%D0%B8+I.+15.+00-+15.+05a/166374_html_m89677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577" y="149901"/>
            <a:ext cx="1617251" cy="85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4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Внедрение решения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4" descr="http://www.litceysel.ru/amda/%D0%9F%D1%80%D0%BE%D0%B3%D1%80%D0%B0%D0%BC%D0%BC%D0%B0+%D0%BA%D0%BE%D0%BD%D1%84%D0%B5%D1%80%D0%B5%D0%BD%D1%86%D0%B8%D0%B8+I.+15.+00-+15.+05a/166374_html_m89677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577" y="149901"/>
            <a:ext cx="1617251" cy="85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18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 решения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4" descr="http://www.litceysel.ru/amda/%D0%9F%D1%80%D0%BE%D0%B3%D1%80%D0%B0%D0%BC%D0%BC%D0%B0+%D0%BA%D0%BE%D0%BD%D1%84%D0%B5%D1%80%D0%B5%D0%BD%D1%86%D0%B8%D0%B8+I.+15.+00-+15.+05a/166374_html_m89677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577" y="149901"/>
            <a:ext cx="1617251" cy="85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097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195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Оптимизация движения на перекрестках</vt:lpstr>
      <vt:lpstr>Базовая информация о команде</vt:lpstr>
      <vt:lpstr>Существующая проблема и ее последствия </vt:lpstr>
      <vt:lpstr> Примеры</vt:lpstr>
      <vt:lpstr>Решение проблемы</vt:lpstr>
      <vt:lpstr>Внедрение решения проблемы</vt:lpstr>
      <vt:lpstr>Плюсы и минусы решения проблемы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движения на перекрестках</dc:title>
  <dc:creator>user</dc:creator>
  <cp:lastModifiedBy>Сергей Филиппов</cp:lastModifiedBy>
  <cp:revision>8</cp:revision>
  <dcterms:created xsi:type="dcterms:W3CDTF">2017-02-13T11:13:04Z</dcterms:created>
  <dcterms:modified xsi:type="dcterms:W3CDTF">2017-03-06T18:48:53Z</dcterms:modified>
</cp:coreProperties>
</file>