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4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64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0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A9CD-F0DF-4292-AD60-DFAE63E1D4D5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BBA0C-8E87-4A03-94A7-BAD1AD9F7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9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Sergei </a:t>
            </a:r>
            <a:r>
              <a:rPr lang="en-US" dirty="0" err="1" smtClean="0"/>
              <a:t>Filippov</a:t>
            </a:r>
            <a:r>
              <a:rPr lang="en-US" dirty="0" smtClean="0"/>
              <a:t>, 9 grade</a:t>
            </a:r>
          </a:p>
          <a:p>
            <a:r>
              <a:rPr lang="en-US" dirty="0" err="1" smtClean="0"/>
              <a:t>Yakov</a:t>
            </a:r>
            <a:r>
              <a:rPr lang="en-US" dirty="0" smtClean="0"/>
              <a:t> </a:t>
            </a:r>
            <a:r>
              <a:rPr lang="en-US" dirty="0" err="1" smtClean="0"/>
              <a:t>Degaltsev</a:t>
            </a:r>
            <a:r>
              <a:rPr lang="en-US" dirty="0" smtClean="0"/>
              <a:t>, 11 grade</a:t>
            </a:r>
          </a:p>
          <a:p>
            <a:r>
              <a:rPr lang="en-US" dirty="0" smtClean="0"/>
              <a:t>TEAM FOTO</a:t>
            </a:r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 и ее последствия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часто неправильное распределение положений светофора является причиной</a:t>
            </a:r>
            <a:r>
              <a:rPr lang="ru-RU" dirty="0"/>
              <a:t> </a:t>
            </a:r>
            <a:r>
              <a:rPr lang="ru-RU" dirty="0" smtClean="0"/>
              <a:t>неоправданных пробок и ненужного ожидания.</a:t>
            </a:r>
          </a:p>
          <a:p>
            <a:r>
              <a:rPr lang="ru-RU" dirty="0"/>
              <a:t>Последствия отражаются как на дорожном движении, так и на пешеходном.</a:t>
            </a:r>
          </a:p>
          <a:p>
            <a:r>
              <a:rPr lang="ru-RU" dirty="0"/>
              <a:t>Пешеходы вынуждены долго ждать, и/или дается мало времени на переход.</a:t>
            </a:r>
          </a:p>
          <a:p>
            <a:r>
              <a:rPr lang="ru-RU" dirty="0"/>
              <a:t>Если же недостаточное количество времени дается дорожному транспорту, то неминуемо появления пробок или других ситуаций затрудняющих движение.</a:t>
            </a:r>
          </a:p>
          <a:p>
            <a:endParaRPr lang="ru-RU" dirty="0" smtClean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622" y="1499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  </a:t>
            </a:r>
            <a:r>
              <a:rPr lang="ru-RU" sz="4000" b="1" dirty="0" smtClean="0"/>
              <a:t> </a:t>
            </a:r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50" y="382281"/>
            <a:ext cx="5970470" cy="60570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4412" y="46010"/>
            <a:ext cx="1083786" cy="6382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55" y="2671118"/>
            <a:ext cx="1351329" cy="8877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74" y="4666271"/>
            <a:ext cx="767781" cy="7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277 L -0.76862 0.00139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светофоры смогут определять количество машин в данный момент находящихся на перекрестке, то все эти проблемы могут быть решены</a:t>
            </a:r>
          </a:p>
          <a:p>
            <a:r>
              <a:rPr lang="ru-RU" dirty="0" smtClean="0"/>
              <a:t>Определить машину и их количество можно по уникальному коды машины – номеру, попутно можно отслеживать место нахождение и передвижение конкретного транспортного средства. Чем больше машин, тем больше времени им будет предоставлено, </a:t>
            </a:r>
            <a:r>
              <a:rPr lang="ru-RU" smtClean="0"/>
              <a:t>до определенной границы </a:t>
            </a:r>
            <a:r>
              <a:rPr lang="ru-RU" dirty="0" smtClean="0"/>
              <a:t>конечно.</a:t>
            </a:r>
          </a:p>
          <a:p>
            <a:r>
              <a:rPr lang="ru-RU" b="1" dirty="0" smtClean="0"/>
              <a:t>Как определять людей на перекресте и в частности маломобильны</a:t>
            </a:r>
            <a:endParaRPr lang="ru-RU" b="1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162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 и ее последствия </vt:lpstr>
      <vt:lpstr> 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user</cp:lastModifiedBy>
  <cp:revision>23</cp:revision>
  <dcterms:created xsi:type="dcterms:W3CDTF">2017-02-13T11:13:04Z</dcterms:created>
  <dcterms:modified xsi:type="dcterms:W3CDTF">2017-03-09T14:56:28Z</dcterms:modified>
</cp:coreProperties>
</file>