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E0F0A9-687B-4A84-9ED0-7AE8FB920472}">
          <p14:sldIdLst>
            <p14:sldId id="256"/>
            <p14:sldId id="262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581F-4EEB-4706-9DED-BD4D1E2770EF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990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Оптимизация движения на перекрестках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2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информация о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часто неправильное распределение положений светофора является причиной пробок и ненужного ожидания.</a:t>
            </a:r>
          </a:p>
          <a:p>
            <a:r>
              <a:rPr lang="ru-RU" dirty="0" smtClean="0"/>
              <a:t>факты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1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Последствия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09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Оптимизация движения на перекрестках</vt:lpstr>
      <vt:lpstr>Базовая информация о команде</vt:lpstr>
      <vt:lpstr>Существующая проблема</vt:lpstr>
      <vt:lpstr>Последствия проблемы</vt:lpstr>
      <vt:lpstr>Решение проблемы</vt:lpstr>
      <vt:lpstr>Внедрение решения проблемы</vt:lpstr>
      <vt:lpstr>Плюсы и минусы решения 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движения на перекрестках</dc:title>
  <dc:creator>user</dc:creator>
  <cp:lastModifiedBy>Сергей Филиппов</cp:lastModifiedBy>
  <cp:revision>3</cp:revision>
  <dcterms:created xsi:type="dcterms:W3CDTF">2017-02-13T11:13:04Z</dcterms:created>
  <dcterms:modified xsi:type="dcterms:W3CDTF">2017-02-17T20:07:03Z</dcterms:modified>
</cp:coreProperties>
</file>