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E0F0A9-687B-4A84-9ED0-7AE8FB920472}">
          <p14:sldIdLst>
            <p14:sldId id="256"/>
            <p14:sldId id="262"/>
            <p14:sldId id="257"/>
            <p14:sldId id="263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581F-4EEB-4706-9DED-BD4D1E2770EF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990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Оптимизация движения на перекрестках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2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информация о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Sergei </a:t>
            </a:r>
            <a:r>
              <a:rPr lang="en-US" dirty="0" err="1" smtClean="0"/>
              <a:t>Filippov</a:t>
            </a:r>
            <a:r>
              <a:rPr lang="en-US" dirty="0" smtClean="0"/>
              <a:t>, 9 grade</a:t>
            </a:r>
          </a:p>
          <a:p>
            <a:r>
              <a:rPr lang="en-US" dirty="0" err="1" smtClean="0"/>
              <a:t>Yakov</a:t>
            </a:r>
            <a:r>
              <a:rPr lang="en-US" dirty="0" smtClean="0"/>
              <a:t> </a:t>
            </a:r>
            <a:r>
              <a:rPr lang="en-US" dirty="0" err="1" smtClean="0"/>
              <a:t>Degaltsev</a:t>
            </a:r>
            <a:r>
              <a:rPr lang="en-US" dirty="0" smtClean="0"/>
              <a:t>, 11 grade</a:t>
            </a:r>
          </a:p>
          <a:p>
            <a:r>
              <a:rPr lang="en-US" dirty="0" smtClean="0"/>
              <a:t>TEAM FOTO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</a:t>
            </a:r>
            <a:r>
              <a:rPr lang="ru-RU" dirty="0" smtClean="0"/>
              <a:t>проблема и ее последствия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часто неправильное распределение положений светофора является </a:t>
            </a:r>
            <a:r>
              <a:rPr lang="ru-RU" dirty="0" smtClean="0"/>
              <a:t>причиной</a:t>
            </a:r>
            <a:r>
              <a:rPr lang="ru-RU" dirty="0"/>
              <a:t> </a:t>
            </a:r>
            <a:r>
              <a:rPr lang="ru-RU" dirty="0" smtClean="0"/>
              <a:t>неоправданных</a:t>
            </a:r>
            <a:r>
              <a:rPr lang="ru-RU" dirty="0" smtClean="0"/>
              <a:t> </a:t>
            </a:r>
            <a:r>
              <a:rPr lang="ru-RU" dirty="0" smtClean="0"/>
              <a:t>пробок и ненужного ожидания</a:t>
            </a:r>
            <a:r>
              <a:rPr lang="ru-RU" dirty="0" smtClean="0"/>
              <a:t>.</a:t>
            </a:r>
          </a:p>
          <a:p>
            <a:r>
              <a:rPr lang="ru-RU" dirty="0"/>
              <a:t>Последствия отражаются как на дорожном движении, так и на пешеходном.</a:t>
            </a:r>
          </a:p>
          <a:p>
            <a:r>
              <a:rPr lang="ru-RU" dirty="0"/>
              <a:t>Пешеходы вынуждены долго ждать, и/или дается мало времени на переход.</a:t>
            </a:r>
          </a:p>
          <a:p>
            <a:r>
              <a:rPr lang="ru-RU" dirty="0"/>
              <a:t>Если же недостаточное количество времени дается дорожному транспорту, то неминуемо появления пробок или других ситуаций затрудняющих движение.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21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светофор на улице нашей школы – переход очень маленький, но красный горит минуты 2, тогда как зеленый 20 секунд, и маломобильным группам граждан невозможно за этот срок перейти дорогу.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25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светофоры смогут определять количество машин в данный момент находящихся на перекрестке, то все эти проблемы могут быть решены</a:t>
            </a:r>
          </a:p>
          <a:p>
            <a:r>
              <a:rPr lang="ru-RU" dirty="0" smtClean="0"/>
              <a:t>Определить машину и их количество можно по уникальному коды машины – номеру, попутно можно отслеживать место нахождение и передвижение конкретного транспортного средства. Чем больше машин, тем больше времени им будет предоставлено, </a:t>
            </a:r>
            <a:r>
              <a:rPr lang="ru-RU" smtClean="0"/>
              <a:t>до определенной границы </a:t>
            </a:r>
            <a:r>
              <a:rPr lang="ru-RU" dirty="0" smtClean="0"/>
              <a:t>конечно.</a:t>
            </a:r>
            <a:endParaRPr lang="ru-RU" dirty="0" smtClean="0"/>
          </a:p>
          <a:p>
            <a:r>
              <a:rPr lang="ru-RU" b="1" dirty="0" smtClean="0"/>
              <a:t>Как определять людей на перекресте и в частности маломобильны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045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09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195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Оптимизация движения на перекрестках</vt:lpstr>
      <vt:lpstr>Базовая информация о команде</vt:lpstr>
      <vt:lpstr>Существующая проблема и ее последствия </vt:lpstr>
      <vt:lpstr> Примеры</vt:lpstr>
      <vt:lpstr>Решение проблемы</vt:lpstr>
      <vt:lpstr>Внедрение решения проблемы</vt:lpstr>
      <vt:lpstr>Плюсы и минусы решения проблемы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движения на перекрестках</dc:title>
  <dc:creator>user</dc:creator>
  <cp:lastModifiedBy>user</cp:lastModifiedBy>
  <cp:revision>7</cp:revision>
  <dcterms:created xsi:type="dcterms:W3CDTF">2017-02-13T11:13:04Z</dcterms:created>
  <dcterms:modified xsi:type="dcterms:W3CDTF">2017-03-06T05:42:48Z</dcterms:modified>
</cp:coreProperties>
</file>