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367D6-7C08-42F7-8A32-EDEC2CCD5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A8B001-E5D2-453F-952D-48305E92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4D8C9-47CD-4638-8FAD-C98E6BC2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6BC86-FA58-47A5-AF72-D7F14201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A6DD1-DEB2-44C8-BC2B-13569D9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8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E1259-E9BC-45E0-A0E8-3847C1D9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8F777B-86E3-4E69-A1FF-D9BCE8FC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0E485-343F-4833-8D65-52D8315C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46355-E640-40EA-B005-D1CE3E69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A0EF5-43B5-4162-84ED-2C6474E2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ED3A50-E1F2-4FEE-8EF0-438C7A3E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BC5D3F-661F-4464-9EF4-35FCFAD3B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CFD33-EE91-4D36-8A5E-1F69A974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EB3FD-8761-44B4-829B-76D3A967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91D6-9B74-464A-86CC-2ACE90B1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53859-37E9-4F72-8E20-02F45FF4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F357A-E51B-4F07-8E06-B53193B4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ABBA2-2838-4025-BCD9-A8C37E73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91D9CD-9341-4EC7-B24A-817E68AA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060E6-F996-4CF0-9866-8F63D75D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F0E4-7D40-46C6-9962-2215E812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6D3A3-23AE-4290-8D29-F744728D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3B59B-E71B-4F16-83B1-C55E4C78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E9CB6-314D-401F-AF35-FB09EB5D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005A7-33E1-438B-8E6B-45F7B2EC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0EE79-F889-46A8-8457-FD6AA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320E3-5BB1-4DC3-9C31-86980B2DD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0D32C8-D044-4378-9D68-EA1C3BF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6787C-D15E-4CC3-B719-A7DC8324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D8B95E-ADFC-4825-8CB6-FD0AEDD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04C3AB-7F65-41B9-9DD3-796E239C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8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78903-E798-4509-BAED-38D69DC2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D97E65-3D97-48D7-80C0-36C7123B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064E2-5B82-4401-93EE-A6B83F11C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D33187-F9A0-4181-A24B-5D2900E8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4F6C4B-1ABC-4DCB-929E-D710FD03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70EE18-759B-4A76-A504-C1930FC8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643374-DCDD-4A82-BF93-B74C6863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F17A28-1EFD-44E5-A5DF-AE6CFBD2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88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E37B5-426F-4D4F-AB74-4C41CDF4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D7F5C8-C675-48D9-B0D7-497831D7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AB7765-B37E-40E9-BCD9-DFC787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EA7C4D-8B06-4247-947A-FA2C2E1C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1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BF3B8C-439E-4D30-AB45-7A5B4A72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0399C-5E35-44AF-9629-81A73158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385226-349A-4E6F-8B93-9F93E6B0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D303A-8EEF-48D7-A559-D04163B0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6AB06-F657-419E-86AD-64656158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257EAC-738B-44FC-A8FA-6BFDA14C2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2311D5-55DF-487A-B1DB-A5226B14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2CDE5-B520-4C69-A5F8-ECA92A9E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8AACBE-22A5-457E-BDD2-1D2C5D2A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67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73B96-BA55-4ABE-B9C7-BA5EC263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DA2CB3-6D47-4EAA-9CD1-E720330C2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B4385A-17F5-42EE-83BC-C7D7A9D5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081E1-217D-4B23-ADF4-69DBD527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8D1FF-C0AC-4BEB-8090-130A8F9A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F36A14-85F7-4CF4-B6BE-91C8C9C0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999C3-ADC6-4F05-837D-22EBB777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A51CE-DF82-462E-A404-65CDD864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995EE-2A46-45ED-A911-29B4D8167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CA89-9774-4D51-8038-F31B95168DA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D325E-1184-4EEE-89D3-96496C611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E5C37-8024-483C-B8B7-F8B5EF546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A67F-0039-4A32-B226-E38484A949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16DC-4578-4C2F-A447-32DAED80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</a:t>
            </a:r>
            <a:r>
              <a:rPr lang="ru-RU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графического редактора для изображения инженерных схем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8BBBBB-5DD3-48D0-80DA-556E32686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06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C9809-15BB-4180-BA18-E146FAE6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CAF94-16AC-4BA4-B649-C4B7F096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имеет функции графического редактора для рисования инженерных схем по дисциплине «Сопротивление материалов», сохранения нарисованных схем на сервере, при необходимости повторным просмотром уже нарисованных ранее схем и их удалением при необходимости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11946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BCCA5-4973-46B7-8728-6EA3DC4B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</a:t>
            </a:r>
            <a:endParaRPr lang="ru-RU" dirty="0"/>
          </a:p>
        </p:txBody>
      </p:sp>
      <p:sp>
        <p:nvSpPr>
          <p:cNvPr id="5" name="Улыбающееся лицо 4">
            <a:extLst>
              <a:ext uri="{FF2B5EF4-FFF2-40B4-BE49-F238E27FC236}">
                <a16:creationId xmlns:a16="http://schemas.microsoft.com/office/drawing/2014/main" id="{7E99970A-B9F8-4584-BAFE-AB1950D08702}"/>
              </a:ext>
            </a:extLst>
          </p:cNvPr>
          <p:cNvSpPr/>
          <p:nvPr/>
        </p:nvSpPr>
        <p:spPr>
          <a:xfrm>
            <a:off x="1442906" y="3640823"/>
            <a:ext cx="2550253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15833F5-6391-4867-811A-1D56B55FD5C5}"/>
              </a:ext>
            </a:extLst>
          </p:cNvPr>
          <p:cNvSpPr/>
          <p:nvPr/>
        </p:nvSpPr>
        <p:spPr>
          <a:xfrm>
            <a:off x="5612234" y="2011261"/>
            <a:ext cx="2877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Рисует схему 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C77C7ECE-CD31-4836-A9BF-C50A2824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4"/>
            <a:ext cx="10515600" cy="45494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A1F7E3E-DF2C-4752-846D-24E169CCB193}"/>
              </a:ext>
            </a:extLst>
          </p:cNvPr>
          <p:cNvSpPr/>
          <p:nvPr/>
        </p:nvSpPr>
        <p:spPr>
          <a:xfrm>
            <a:off x="5612234" y="3131114"/>
            <a:ext cx="2877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Сохраняет схему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6D87129-94B5-4DB9-AEEB-B957A2761522}"/>
              </a:ext>
            </a:extLst>
          </p:cNvPr>
          <p:cNvSpPr/>
          <p:nvPr/>
        </p:nvSpPr>
        <p:spPr>
          <a:xfrm>
            <a:off x="5612234" y="4174728"/>
            <a:ext cx="2877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Просматривает схемы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DCF64AE-0B25-40D1-8B53-9967FDA7B268}"/>
              </a:ext>
            </a:extLst>
          </p:cNvPr>
          <p:cNvSpPr/>
          <p:nvPr/>
        </p:nvSpPr>
        <p:spPr>
          <a:xfrm>
            <a:off x="5612234" y="5218342"/>
            <a:ext cx="2877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Удаляет схему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1682B38-AE3C-4813-B52E-E9C394F4FFF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993159" y="3588314"/>
            <a:ext cx="1619075" cy="5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740A49A-66B1-43A5-860B-AFEFDE388F1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993159" y="4098023"/>
            <a:ext cx="1619075" cy="53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4956EEA-8425-47C7-A06E-D456783A8884}"/>
              </a:ext>
            </a:extLst>
          </p:cNvPr>
          <p:cNvCxnSpPr>
            <a:cxnSpLocks/>
          </p:cNvCxnSpPr>
          <p:nvPr/>
        </p:nvCxnSpPr>
        <p:spPr>
          <a:xfrm flipV="1">
            <a:off x="3993159" y="2475508"/>
            <a:ext cx="1619075" cy="16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52FCCE7-23CC-42CD-AB9E-0CFB285D91C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993160" y="4098023"/>
            <a:ext cx="1619074" cy="157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7E02C-5CD4-4884-8C7E-14C13F42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/>
          <a:lstStyle/>
          <a:p>
            <a:r>
              <a:rPr lang="en-US" dirty="0"/>
              <a:t>Class</a:t>
            </a:r>
            <a:r>
              <a:rPr lang="ru-RU" dirty="0"/>
              <a:t> </a:t>
            </a:r>
            <a:r>
              <a:rPr lang="en-US" dirty="0"/>
              <a:t>JS</a:t>
            </a:r>
            <a:endParaRPr lang="ru-RU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C2D1CE8-A201-41E9-B08F-6BFCC99BF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70" y="940786"/>
            <a:ext cx="7575258" cy="5628289"/>
          </a:xfrm>
        </p:spPr>
      </p:pic>
    </p:spTree>
    <p:extLst>
      <p:ext uri="{BB962C8B-B14F-4D97-AF65-F5344CB8AC3E}">
        <p14:creationId xmlns:p14="http://schemas.microsoft.com/office/powerpoint/2010/main" val="3989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8CDAC-7637-4BA5-AC48-AB4357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DataBase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071EAFA-4F00-44F3-A866-441E9F74D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81" y="2174564"/>
            <a:ext cx="4244829" cy="3783049"/>
          </a:xfrm>
        </p:spPr>
      </p:pic>
    </p:spTree>
    <p:extLst>
      <p:ext uri="{BB962C8B-B14F-4D97-AF65-F5344CB8AC3E}">
        <p14:creationId xmlns:p14="http://schemas.microsoft.com/office/powerpoint/2010/main" val="326636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95D51-26D8-44A9-ACEA-2F04B8E0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 проекта или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493B5-D683-4C04-B1B4-C4EFFAFD8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8376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проекта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по созданным инженерным схемам производить их автоматических расчет на прочность, жесткость и т. д.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31F2AEE-6654-4F8D-8380-9B04A24152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36" y="2049126"/>
            <a:ext cx="4751664" cy="3904335"/>
          </a:xfrm>
        </p:spPr>
      </p:pic>
    </p:spTree>
    <p:extLst>
      <p:ext uri="{BB962C8B-B14F-4D97-AF65-F5344CB8AC3E}">
        <p14:creationId xmlns:p14="http://schemas.microsoft.com/office/powerpoint/2010/main" val="3603734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86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Проект “веб-сайт графического редактора для изображения инженерных схем”</vt:lpstr>
      <vt:lpstr>Описание: </vt:lpstr>
      <vt:lpstr>USE-case</vt:lpstr>
      <vt:lpstr>Class JS</vt:lpstr>
      <vt:lpstr>Class DataBase</vt:lpstr>
      <vt:lpstr>Перспективы развития проекта или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“веб-сайт графического редактора для изображения инженерных схем”</dc:title>
  <dc:creator>Konstructor</dc:creator>
  <cp:lastModifiedBy>Konstructor</cp:lastModifiedBy>
  <cp:revision>3</cp:revision>
  <dcterms:created xsi:type="dcterms:W3CDTF">2024-05-15T06:53:41Z</dcterms:created>
  <dcterms:modified xsi:type="dcterms:W3CDTF">2024-05-15T09:30:43Z</dcterms:modified>
</cp:coreProperties>
</file>