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9" r:id="rId5"/>
    <p:sldId id="270" r:id="rId6"/>
    <p:sldId id="268" r:id="rId7"/>
    <p:sldId id="263" r:id="rId8"/>
    <p:sldId id="264" r:id="rId9"/>
    <p:sldId id="265" r:id="rId10"/>
    <p:sldId id="271" r:id="rId11"/>
    <p:sldId id="272" r:id="rId12"/>
    <p:sldId id="261" r:id="rId13"/>
    <p:sldId id="25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9064-FC7E-419F-A6D9-7172D95DBD86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34C-F44C-4E3F-A0EE-9631CB0AC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3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9064-FC7E-419F-A6D9-7172D95DBD86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34C-F44C-4E3F-A0EE-9631CB0AC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17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9064-FC7E-419F-A6D9-7172D95DBD86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34C-F44C-4E3F-A0EE-9631CB0AC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87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9064-FC7E-419F-A6D9-7172D95DBD86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34C-F44C-4E3F-A0EE-9631CB0AC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76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9064-FC7E-419F-A6D9-7172D95DBD86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34C-F44C-4E3F-A0EE-9631CB0AC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79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9064-FC7E-419F-A6D9-7172D95DBD86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34C-F44C-4E3F-A0EE-9631CB0AC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11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9064-FC7E-419F-A6D9-7172D95DBD86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34C-F44C-4E3F-A0EE-9631CB0AC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8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9064-FC7E-419F-A6D9-7172D95DBD86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34C-F44C-4E3F-A0EE-9631CB0AC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84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9064-FC7E-419F-A6D9-7172D95DBD86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34C-F44C-4E3F-A0EE-9631CB0AC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65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9064-FC7E-419F-A6D9-7172D95DBD86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34C-F44C-4E3F-A0EE-9631CB0AC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32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9064-FC7E-419F-A6D9-7172D95DBD86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34C-F44C-4E3F-A0EE-9631CB0AC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52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19064-FC7E-419F-A6D9-7172D95DBD86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B734C-F44C-4E3F-A0EE-9631CB0AC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89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348880"/>
            <a:ext cx="7772400" cy="1368151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Проект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27784" y="3212976"/>
            <a:ext cx="3888432" cy="1224136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Игра «Сапёр»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511465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Выполнили</a:t>
            </a:r>
            <a:r>
              <a:rPr lang="en-US" dirty="0" smtClean="0"/>
              <a:t>: </a:t>
            </a:r>
            <a:r>
              <a:rPr lang="ru-RU" dirty="0"/>
              <a:t>Попов </a:t>
            </a:r>
            <a:r>
              <a:rPr lang="ru-RU" dirty="0" smtClean="0"/>
              <a:t>Сергей</a:t>
            </a:r>
            <a:endParaRPr lang="ru-RU" dirty="0" smtClean="0"/>
          </a:p>
          <a:p>
            <a:r>
              <a:rPr lang="ru-RU" dirty="0" smtClean="0"/>
              <a:t>Бородина </a:t>
            </a:r>
            <a:r>
              <a:rPr lang="ru-RU" dirty="0" smtClean="0"/>
              <a:t>Екатерина</a:t>
            </a:r>
          </a:p>
        </p:txBody>
      </p:sp>
    </p:spTree>
    <p:extLst>
      <p:ext uri="{BB962C8B-B14F-4D97-AF65-F5344CB8AC3E}">
        <p14:creationId xmlns:p14="http://schemas.microsoft.com/office/powerpoint/2010/main" val="14523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Составляющие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5688632" cy="5040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ru-RU" sz="2400" dirty="0" smtClean="0"/>
              <a:t>Функции игрового процесса</a:t>
            </a:r>
            <a:endParaRPr lang="ru-RU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5" y="2060848"/>
            <a:ext cx="5040560" cy="140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5" y="3758572"/>
            <a:ext cx="6332018" cy="259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8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Составляющие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5688632" cy="5040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ru-RU" sz="2400" dirty="0" smtClean="0"/>
              <a:t>Функции игрового процесса</a:t>
            </a:r>
            <a:endParaRPr lang="ru-RU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8496944" cy="425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7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8294" y="3573016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 smtClean="0"/>
              <a:t>Pygame</a:t>
            </a:r>
            <a:r>
              <a:rPr lang="ru-RU" sz="2400" b="1" dirty="0" smtClean="0"/>
              <a:t> </a:t>
            </a:r>
            <a:r>
              <a:rPr lang="ru-RU" sz="2400" dirty="0" smtClean="0"/>
              <a:t>для </a:t>
            </a:r>
            <a:r>
              <a:rPr lang="ru-RU" sz="2400" dirty="0"/>
              <a:t>создания графического </a:t>
            </a:r>
            <a:r>
              <a:rPr lang="ru-RU" sz="2400" dirty="0" smtClean="0"/>
              <a:t>интерфейса и управления </a:t>
            </a:r>
            <a:r>
              <a:rPr lang="ru-RU" sz="2400" dirty="0"/>
              <a:t>игровыми событиями</a:t>
            </a:r>
          </a:p>
          <a:p>
            <a:r>
              <a:rPr lang="ru-RU" sz="2400" b="1" dirty="0" err="1" smtClean="0"/>
              <a:t>Random</a:t>
            </a:r>
            <a:r>
              <a:rPr lang="ru-RU" sz="2400" b="1" dirty="0" smtClean="0"/>
              <a:t> </a:t>
            </a:r>
            <a:r>
              <a:rPr lang="ru-RU" sz="2400" dirty="0" smtClean="0"/>
              <a:t>для случайного </a:t>
            </a:r>
            <a:r>
              <a:rPr lang="ru-RU" sz="2400" dirty="0"/>
              <a:t>размещения мин на игровом поле</a:t>
            </a:r>
          </a:p>
          <a:p>
            <a:r>
              <a:rPr lang="ru-RU" sz="2400" b="1" dirty="0" smtClean="0"/>
              <a:t>SQLite3 </a:t>
            </a:r>
            <a:r>
              <a:rPr lang="ru-RU" sz="2400" dirty="0" smtClean="0"/>
              <a:t>для работы с базой данных</a:t>
            </a:r>
          </a:p>
          <a:p>
            <a:r>
              <a:rPr lang="ru-RU" sz="2400" b="1" dirty="0" err="1" smtClean="0"/>
              <a:t>Time</a:t>
            </a:r>
            <a:r>
              <a:rPr lang="ru-RU" sz="2400" b="1" dirty="0" smtClean="0"/>
              <a:t> </a:t>
            </a:r>
            <a:r>
              <a:rPr lang="ru-RU" sz="2400" dirty="0" smtClean="0"/>
              <a:t>для </a:t>
            </a:r>
            <a:r>
              <a:rPr lang="ru-RU" sz="2400" dirty="0"/>
              <a:t>измерения времени </a:t>
            </a:r>
            <a:r>
              <a:rPr lang="ru-RU" sz="2400" dirty="0" smtClean="0"/>
              <a:t>на </a:t>
            </a:r>
            <a:r>
              <a:rPr lang="ru-RU" sz="2400" dirty="0"/>
              <a:t>прохождение </a:t>
            </a:r>
            <a:r>
              <a:rPr lang="ru-RU" sz="2400" dirty="0" smtClean="0"/>
              <a:t>уровня</a:t>
            </a:r>
          </a:p>
          <a:p>
            <a:r>
              <a:rPr lang="ru-RU" sz="2400" b="1" dirty="0" smtClean="0"/>
              <a:t>OS</a:t>
            </a:r>
            <a:r>
              <a:rPr lang="ru-RU" sz="2400" dirty="0" smtClean="0"/>
              <a:t> для </a:t>
            </a:r>
            <a:r>
              <a:rPr lang="ru-RU" sz="2400" dirty="0"/>
              <a:t>загрузки </a:t>
            </a:r>
            <a:r>
              <a:rPr lang="ru-RU" sz="2400" dirty="0" smtClean="0"/>
              <a:t>изображений</a:t>
            </a:r>
          </a:p>
          <a:p>
            <a:r>
              <a:rPr lang="ru-RU" sz="2400" b="1" dirty="0" err="1" smtClean="0"/>
              <a:t>Datetime</a:t>
            </a:r>
            <a:r>
              <a:rPr lang="ru-RU" sz="2400" b="1" dirty="0" smtClean="0"/>
              <a:t> </a:t>
            </a:r>
            <a:r>
              <a:rPr lang="ru-RU" sz="2400" dirty="0" smtClean="0"/>
              <a:t>для </a:t>
            </a:r>
            <a:r>
              <a:rPr lang="ru-RU" sz="2400" dirty="0"/>
              <a:t>получения текущей даты и </a:t>
            </a:r>
            <a:r>
              <a:rPr lang="ru-RU" sz="2400" dirty="0" smtClean="0"/>
              <a:t>времени</a:t>
            </a:r>
          </a:p>
          <a:p>
            <a:r>
              <a:rPr lang="ru-RU" sz="2400" b="1" dirty="0" err="1" smtClean="0"/>
              <a:t>Sys</a:t>
            </a:r>
            <a:r>
              <a:rPr lang="ru-RU" sz="2400" dirty="0"/>
              <a:t> </a:t>
            </a:r>
            <a:r>
              <a:rPr lang="ru-RU" sz="2400" dirty="0" smtClean="0"/>
              <a:t>для </a:t>
            </a:r>
            <a:r>
              <a:rPr lang="ru-RU" sz="2400" dirty="0"/>
              <a:t>настройки лимита </a:t>
            </a:r>
            <a:r>
              <a:rPr lang="ru-RU" sz="2400" dirty="0" smtClean="0"/>
              <a:t>рекурсии</a:t>
            </a:r>
            <a:endParaRPr lang="ru-RU" sz="2400" dirty="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76256" y="692696"/>
            <a:ext cx="1234479" cy="2695576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19549"/>
            <a:ext cx="3796627" cy="2281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1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ходе выполнения проекта был успешно разработан классический “</a:t>
            </a:r>
            <a:r>
              <a:rPr lang="ru-RU" sz="2400" dirty="0" smtClean="0"/>
              <a:t>Сапер”. Проект </a:t>
            </a:r>
            <a:r>
              <a:rPr lang="ru-RU" sz="2400" dirty="0"/>
              <a:t>достиг поставленной цели, предоставив пользователям возможность играть и соревноваться за лучшие </a:t>
            </a:r>
            <a:r>
              <a:rPr lang="ru-RU" sz="2400" dirty="0" smtClean="0"/>
              <a:t>результаты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Возможные доработки проекта: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 smtClean="0"/>
              <a:t>Звуковое сопровождение игры</a:t>
            </a:r>
            <a:endParaRPr lang="ru-RU" sz="2400" dirty="0"/>
          </a:p>
          <a:p>
            <a:pPr marL="514350" lvl="0" indent="-514350">
              <a:buFont typeface="+mj-lt"/>
              <a:buAutoNum type="arabicPeriod"/>
            </a:pPr>
            <a:r>
              <a:rPr lang="ru-RU" sz="2400" dirty="0" smtClean="0"/>
              <a:t>Несколько языков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048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08912" cy="922114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988840"/>
            <a:ext cx="82809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Идея проекта заключается в создании игры </a:t>
            </a:r>
            <a:r>
              <a:rPr lang="ru-RU" dirty="0" smtClean="0"/>
              <a:t>«Сапер» с </a:t>
            </a:r>
            <a:r>
              <a:rPr lang="ru-RU" dirty="0"/>
              <a:t>графическим </a:t>
            </a:r>
            <a:r>
              <a:rPr lang="ru-RU" dirty="0" smtClean="0"/>
              <a:t>интерфейсом, способной сохранять рекорды пользователей и предоставляющей возможность выбора </a:t>
            </a:r>
            <a:r>
              <a:rPr lang="ru-RU" dirty="0"/>
              <a:t>уровня </a:t>
            </a:r>
            <a:r>
              <a:rPr lang="ru-RU" dirty="0" smtClean="0"/>
              <a:t>сложности</a:t>
            </a:r>
            <a:r>
              <a:rPr lang="ru-RU" dirty="0"/>
              <a:t> 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776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483" y="168880"/>
            <a:ext cx="8229600" cy="1143000"/>
          </a:xfrm>
        </p:spPr>
        <p:txBody>
          <a:bodyPr/>
          <a:lstStyle/>
          <a:p>
            <a:r>
              <a:rPr lang="ru-RU" dirty="0" smtClean="0"/>
              <a:t>Графический интерфейс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04" y="1340768"/>
            <a:ext cx="4896544" cy="503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3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483" y="168880"/>
            <a:ext cx="8229600" cy="1143000"/>
          </a:xfrm>
        </p:spPr>
        <p:txBody>
          <a:bodyPr/>
          <a:lstStyle/>
          <a:p>
            <a:r>
              <a:rPr lang="ru-RU" dirty="0" smtClean="0"/>
              <a:t>Графический интерфейс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4008319" cy="373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268758"/>
            <a:ext cx="3607554" cy="373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5373216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Легкий – 9 на 9, 10 мин</a:t>
            </a:r>
          </a:p>
          <a:p>
            <a:r>
              <a:rPr lang="ru-RU" dirty="0" smtClean="0"/>
              <a:t>Средний – 16 </a:t>
            </a:r>
            <a:r>
              <a:rPr lang="ru-RU" dirty="0"/>
              <a:t>на </a:t>
            </a:r>
            <a:r>
              <a:rPr lang="ru-RU" dirty="0" smtClean="0"/>
              <a:t>16, 40 мин</a:t>
            </a:r>
          </a:p>
          <a:p>
            <a:r>
              <a:rPr lang="ru-RU" dirty="0" smtClean="0"/>
              <a:t>Сложный – 30 </a:t>
            </a:r>
            <a:r>
              <a:rPr lang="ru-RU" dirty="0"/>
              <a:t>на </a:t>
            </a:r>
            <a:r>
              <a:rPr lang="ru-RU" dirty="0" smtClean="0"/>
              <a:t>16, 99 мин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483" y="168880"/>
            <a:ext cx="8229600" cy="1143000"/>
          </a:xfrm>
        </p:spPr>
        <p:txBody>
          <a:bodyPr/>
          <a:lstStyle/>
          <a:p>
            <a:r>
              <a:rPr lang="ru-RU" dirty="0" smtClean="0"/>
              <a:t>Графический интерфейс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4104456" cy="3829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97" y="1556792"/>
            <a:ext cx="4077529" cy="3829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9022" y="547607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проигрыше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931060" y="547607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победе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94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483" y="168880"/>
            <a:ext cx="8229600" cy="1143000"/>
          </a:xfrm>
        </p:spPr>
        <p:txBody>
          <a:bodyPr/>
          <a:lstStyle/>
          <a:p>
            <a:r>
              <a:rPr lang="ru-RU" dirty="0" smtClean="0"/>
              <a:t>Таблица рекордов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24744"/>
            <a:ext cx="5692291" cy="531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50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Составляющие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10081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Класс для бомб на фоне главного экрана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Функции </a:t>
            </a:r>
            <a:r>
              <a:rPr lang="ru-RU" sz="2400" dirty="0"/>
              <a:t>для работы с базой данных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8656439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6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Составляющие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1435" y="1484784"/>
            <a:ext cx="8229600" cy="5760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400" dirty="0"/>
              <a:t>Функции графического интерфейса</a:t>
            </a:r>
            <a:endParaRPr lang="ru-RU" sz="2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06" y="2132856"/>
            <a:ext cx="852445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45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Составляющие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84784"/>
            <a:ext cx="6696744" cy="5040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400" dirty="0"/>
              <a:t>Функции графического интерфейса</a:t>
            </a:r>
            <a:endParaRPr lang="ru-RU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20" y="2204864"/>
            <a:ext cx="8088313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424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188</Words>
  <Application>Microsoft Office PowerPoint</Application>
  <PresentationFormat>Экран (4:3)</PresentationFormat>
  <Paragraphs>40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Проект </vt:lpstr>
      <vt:lpstr>Введение</vt:lpstr>
      <vt:lpstr>Графический интерфейс</vt:lpstr>
      <vt:lpstr>Графический интерфейс</vt:lpstr>
      <vt:lpstr>Графический интерфейс</vt:lpstr>
      <vt:lpstr>Таблица рекордов</vt:lpstr>
      <vt:lpstr>Составляющие программы</vt:lpstr>
      <vt:lpstr>Составляющие программы</vt:lpstr>
      <vt:lpstr>Составляющие программы</vt:lpstr>
      <vt:lpstr>Составляющие программы</vt:lpstr>
      <vt:lpstr>Составляющие программы</vt:lpstr>
      <vt:lpstr>Технологии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9568202@mail.ru</dc:creator>
  <cp:lastModifiedBy>9568202@mail.ru</cp:lastModifiedBy>
  <cp:revision>30</cp:revision>
  <dcterms:created xsi:type="dcterms:W3CDTF">2024-11-18T17:19:26Z</dcterms:created>
  <dcterms:modified xsi:type="dcterms:W3CDTF">2025-02-02T15:34:27Z</dcterms:modified>
</cp:coreProperties>
</file>