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36">
          <p15:clr>
            <a:srgbClr val="A4A3A4"/>
          </p15:clr>
        </p15:guide>
        <p15:guide id="4" pos="429">
          <p15:clr>
            <a:srgbClr val="A4A3A4"/>
          </p15:clr>
        </p15:guide>
        <p15:guide id="5" orient="horz" pos="770">
          <p15:clr>
            <a:srgbClr val="A4A3A4"/>
          </p15:clr>
        </p15:guide>
        <p15:guide id="6" orient="horz" pos="3172">
          <p15:clr>
            <a:srgbClr val="A4A3A4"/>
          </p15:clr>
        </p15:guide>
        <p15:guide id="7" pos="2714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spovzXC7CwUABcgE3+HHr6zl9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436" orient="horz"/>
        <p:guide pos="429"/>
        <p:guide pos="770" orient="horz"/>
        <p:guide pos="3172" orient="horz"/>
        <p:guide pos="27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i="1" lang="en-US"/>
              <a:t># os.system("taskkill /f /im cmd.exe") # kills process</a:t>
            </a:r>
            <a:br>
              <a:rPr i="1" lang="en-US"/>
            </a:br>
            <a:r>
              <a:rPr i="1" lang="en-US"/>
              <a:t>#</a:t>
            </a:r>
            <a:br>
              <a:rPr i="1" lang="en-US"/>
            </a:br>
            <a:r>
              <a:rPr i="1" lang="en-US"/>
              <a:t># os.mkdir("c:\\Newshai") # create folder</a:t>
            </a:r>
            <a:br>
              <a:rPr i="1" lang="en-US"/>
            </a:br>
            <a:r>
              <a:rPr i="1" lang="en-US"/>
              <a:t>#</a:t>
            </a:r>
            <a:br>
              <a:rPr i="1" lang="en-US"/>
            </a:br>
            <a:r>
              <a:rPr i="1" lang="en-US"/>
              <a:t># os.rename ("c:\\Newshai","c:\\Newshai2") # rename folder</a:t>
            </a:r>
            <a:br>
              <a:rPr i="1" lang="en-US"/>
            </a:br>
            <a:r>
              <a:rPr i="1" lang="en-US"/>
              <a:t>#</a:t>
            </a:r>
            <a:br>
              <a:rPr i="1" lang="en-US"/>
            </a:br>
            <a:r>
              <a:rPr i="1" lang="en-US"/>
              <a:t># os.rmdir("c:\\Newshai") # delete folder</a:t>
            </a:r>
            <a:br>
              <a:rPr i="1" lang="en-US"/>
            </a:br>
            <a:br>
              <a:rPr i="1" lang="en-US"/>
            </a:br>
            <a:r>
              <a:rPr i="1" lang="en-US"/>
              <a:t># os.rename ("c:\\Newshai\\1.txt" ,"c:\\Newshai\\2.txt") # rename file</a:t>
            </a:r>
            <a:br>
              <a:rPr i="1" lang="en-US"/>
            </a:br>
            <a:br>
              <a:rPr i="1" lang="en-US"/>
            </a:br>
            <a:r>
              <a:rPr i="1" lang="en-US"/>
              <a:t># os.rename ("c:\\Newshai" ,"c:\\NewshaiNewName") # rename folder</a:t>
            </a:r>
            <a:br>
              <a:rPr i="1" lang="en-US"/>
            </a:br>
            <a:br>
              <a:rPr i="1" lang="en-US"/>
            </a:br>
            <a:r>
              <a:rPr i="1" lang="en-US"/>
              <a:t># os.remove("c:\\NewshaiNewName\\2.txt") # delete file</a:t>
            </a:r>
            <a:br>
              <a:rPr i="1" lang="en-US"/>
            </a:br>
            <a:br>
              <a:rPr i="1" lang="en-US"/>
            </a:br>
            <a:r>
              <a:rPr i="1" lang="en-US"/>
              <a:t># print(os.path.exists("c:\\NewshaiNewName"))# return True if path exists</a:t>
            </a:r>
            <a:br>
              <a:rPr i="1"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time.sleep(2)</a:t>
            </a:r>
            <a:br>
              <a:rPr lang="en-US"/>
            </a:br>
            <a:r>
              <a:rPr lang="en-US"/>
              <a:t>print(datetime.datetime.now())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import </a:t>
            </a:r>
            <a:r>
              <a:rPr lang="en-US"/>
              <a:t>shutil</a:t>
            </a:r>
            <a:br>
              <a:rPr lang="en-US"/>
            </a:br>
            <a:r>
              <a:rPr i="1" lang="en-US"/>
              <a:t>shutil.copy("c:\\shai\\perf.exe", "c:\\data\\perf2.exe") # copy from source to destination</a:t>
            </a:r>
            <a:br>
              <a:rPr i="1" lang="en-US"/>
            </a:br>
            <a:r>
              <a:rPr i="1" lang="en-US"/>
              <a:t>shutil.copytree("c:\\shai" , "c:\\shai2") # copy folder and subfolders\files to destination (creates destination folder if not exisits)</a:t>
            </a:r>
            <a:br>
              <a:rPr i="1" lang="en-US"/>
            </a:br>
            <a:r>
              <a:rPr i="1" lang="en-US"/>
              <a:t>shutil.rmtree("C:\shai222") # delete folder &amp; subfolders\files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930"/>
              <a:t>#subprocess</a:t>
            </a:r>
            <a:br>
              <a:rPr i="1" lang="en-US" sz="930"/>
            </a:br>
            <a:r>
              <a:rPr lang="en-US" sz="930"/>
              <a:t>times = </a:t>
            </a:r>
            <a:r>
              <a:rPr b="1" lang="en-US" sz="930"/>
              <a:t>'3'</a:t>
            </a:r>
            <a:br>
              <a:rPr b="1" lang="en-US" sz="930"/>
            </a:br>
            <a:r>
              <a:rPr i="1" lang="en-US" sz="930"/>
              <a:t># run command as if it was executed from CMD. use run for simple use case - run is synchronized</a:t>
            </a:r>
            <a:br>
              <a:rPr i="1" lang="en-US" sz="930"/>
            </a:br>
            <a:r>
              <a:rPr i="1" lang="en-US" sz="930"/>
              <a:t># Python waits until action was done</a:t>
            </a:r>
            <a:br>
              <a:rPr i="1" lang="en-US" sz="930"/>
            </a:br>
            <a:r>
              <a:rPr lang="en-US" sz="930"/>
              <a:t>print(</a:t>
            </a:r>
            <a:r>
              <a:rPr b="1" lang="en-US" sz="930"/>
              <a:t>"Before run"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subprocess.run(</a:t>
            </a:r>
            <a:r>
              <a:rPr b="1" lang="en-US" sz="930"/>
              <a:t>'ping -n '</a:t>
            </a:r>
            <a:r>
              <a:rPr lang="en-US" sz="930"/>
              <a:t>+times+ </a:t>
            </a:r>
            <a:r>
              <a:rPr b="1" lang="en-US" sz="930"/>
              <a:t>' 192.168.21.254 &gt; C:\\temp\\pingResPopen.txt'</a:t>
            </a:r>
            <a:r>
              <a:rPr lang="en-US" sz="930"/>
              <a:t>,shell=</a:t>
            </a:r>
            <a:r>
              <a:rPr b="1" lang="en-US" sz="930"/>
              <a:t>True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print(</a:t>
            </a:r>
            <a:r>
              <a:rPr b="1" lang="en-US" sz="930"/>
              <a:t>"After run"</a:t>
            </a:r>
            <a:r>
              <a:rPr lang="en-US" sz="930"/>
              <a:t>)</a:t>
            </a:r>
            <a:br>
              <a:rPr lang="en-US" sz="930"/>
            </a:br>
            <a:br>
              <a:rPr lang="en-US" sz="930"/>
            </a:br>
            <a:r>
              <a:rPr i="1" lang="en-US" sz="930"/>
              <a:t># run command as if it was executed from CMD. use Popen for complicated use</a:t>
            </a:r>
            <a:br>
              <a:rPr i="1" lang="en-US" sz="930"/>
            </a:br>
            <a:r>
              <a:rPr i="1" lang="en-US" sz="930"/>
              <a:t># Popen is synchronized - Python continue to run next lines in the code</a:t>
            </a:r>
            <a:br>
              <a:rPr i="1" lang="en-US" sz="930"/>
            </a:br>
            <a:r>
              <a:rPr lang="en-US" sz="930"/>
              <a:t>print(</a:t>
            </a:r>
            <a:r>
              <a:rPr b="1" lang="en-US" sz="930"/>
              <a:t>"Before Popen"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subprocess.Popen(</a:t>
            </a:r>
            <a:r>
              <a:rPr b="1" lang="en-US" sz="930"/>
              <a:t>'ping -n '</a:t>
            </a:r>
            <a:r>
              <a:rPr lang="en-US" sz="930"/>
              <a:t>+times+ </a:t>
            </a:r>
            <a:r>
              <a:rPr b="1" lang="en-US" sz="930"/>
              <a:t>' 192.168.21.254 &gt; C:\\temp\\pingResPopen.txt'</a:t>
            </a:r>
            <a:r>
              <a:rPr lang="en-US" sz="930"/>
              <a:t>,shell=</a:t>
            </a:r>
            <a:r>
              <a:rPr b="1" lang="en-US" sz="930"/>
              <a:t>True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print(</a:t>
            </a:r>
            <a:r>
              <a:rPr b="1" lang="en-US" sz="930"/>
              <a:t>"After Popen"</a:t>
            </a:r>
            <a:r>
              <a:rPr lang="en-US" sz="930"/>
              <a:t>)</a:t>
            </a:r>
            <a:br>
              <a:rPr lang="en-US" sz="930"/>
            </a:br>
            <a:br>
              <a:rPr lang="en-US" sz="930"/>
            </a:br>
            <a:r>
              <a:rPr lang="en-US" sz="930"/>
              <a:t>ErrorTimes = </a:t>
            </a:r>
            <a:r>
              <a:rPr b="1" lang="en-US" sz="930"/>
              <a:t>'er'</a:t>
            </a:r>
            <a:br>
              <a:rPr b="1" lang="en-US" sz="930"/>
            </a:br>
            <a:r>
              <a:rPr i="1" lang="en-US" sz="930"/>
              <a:t># unknown activated process result - Even if failed,Python continue to run like every thing is OK</a:t>
            </a:r>
            <a:br>
              <a:rPr i="1" lang="en-US" sz="930"/>
            </a:br>
            <a:r>
              <a:rPr lang="en-US" sz="930"/>
              <a:t>print(</a:t>
            </a:r>
            <a:r>
              <a:rPr b="1" lang="en-US" sz="930"/>
              <a:t>"Before error has occurred - without check=True"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subprocess.run(</a:t>
            </a:r>
            <a:r>
              <a:rPr b="1" lang="en-US" sz="930"/>
              <a:t>'ping -n '</a:t>
            </a:r>
            <a:r>
              <a:rPr lang="en-US" sz="930"/>
              <a:t>+ErrorTimes+ </a:t>
            </a:r>
            <a:r>
              <a:rPr b="1" lang="en-US" sz="930"/>
              <a:t>' 192.168.21.254 &gt; C:\\temp\\pingResRun.txt'</a:t>
            </a:r>
            <a:r>
              <a:rPr lang="en-US" sz="930"/>
              <a:t>,shell=</a:t>
            </a:r>
            <a:r>
              <a:rPr b="1" lang="en-US" sz="930"/>
              <a:t>True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print(</a:t>
            </a:r>
            <a:r>
              <a:rPr b="1" lang="en-US" sz="930"/>
              <a:t>"After error has occurred - without check=True"</a:t>
            </a:r>
            <a:r>
              <a:rPr lang="en-US" sz="930"/>
              <a:t>)</a:t>
            </a:r>
            <a:br>
              <a:rPr lang="en-US" sz="930"/>
            </a:br>
            <a:br>
              <a:rPr lang="en-US" sz="930"/>
            </a:br>
            <a:r>
              <a:rPr i="1" lang="en-US" sz="930"/>
              <a:t># By adding check=True - Python checks if process execution completed without errors - if not, Python stops execution</a:t>
            </a:r>
            <a:br>
              <a:rPr i="1" lang="en-US" sz="930"/>
            </a:br>
            <a:r>
              <a:rPr lang="en-US" sz="930"/>
              <a:t>print(</a:t>
            </a:r>
            <a:r>
              <a:rPr b="1" lang="en-US" sz="930"/>
              <a:t>"Before error has occurred - with check=True"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subprocess.run(</a:t>
            </a:r>
            <a:r>
              <a:rPr b="1" lang="en-US" sz="930"/>
              <a:t>'ping -n '</a:t>
            </a:r>
            <a:r>
              <a:rPr lang="en-US" sz="930"/>
              <a:t>+ErrorTimes+ </a:t>
            </a:r>
            <a:r>
              <a:rPr b="1" lang="en-US" sz="930"/>
              <a:t>' 192.168.21.254 &gt; C:\\temp\\pingResRun2.txt'</a:t>
            </a:r>
            <a:r>
              <a:rPr lang="en-US" sz="930"/>
              <a:t>,shell=</a:t>
            </a:r>
            <a:r>
              <a:rPr b="1" lang="en-US" sz="930"/>
              <a:t>True</a:t>
            </a:r>
            <a:r>
              <a:rPr lang="en-US" sz="930"/>
              <a:t>, check=</a:t>
            </a:r>
            <a:r>
              <a:rPr b="1" lang="en-US" sz="930"/>
              <a:t>True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print(</a:t>
            </a:r>
            <a:r>
              <a:rPr b="1" lang="en-US" sz="930"/>
              <a:t>"After error has occurred - with check=True"</a:t>
            </a:r>
            <a:r>
              <a:rPr lang="en-US" sz="930"/>
              <a:t>) </a:t>
            </a:r>
            <a:r>
              <a:rPr i="1" lang="en-US" sz="930"/>
              <a:t># python stops execution and this line won't be printed</a:t>
            </a:r>
            <a:br>
              <a:rPr i="1" lang="en-US" sz="930"/>
            </a:br>
            <a:br>
              <a:rPr i="1" lang="en-US" sz="930"/>
            </a:br>
            <a:r>
              <a:rPr i="1" lang="en-US" sz="930"/>
              <a:t>#Get action status</a:t>
            </a:r>
            <a:br>
              <a:rPr i="1" lang="en-US" sz="930"/>
            </a:br>
            <a:r>
              <a:rPr i="1" lang="en-US" sz="930"/>
              <a:t># OK = 0 failure = 1</a:t>
            </a:r>
            <a:br>
              <a:rPr i="1" lang="en-US" sz="930"/>
            </a:br>
            <a:r>
              <a:rPr lang="en-US" sz="930"/>
              <a:t>res = subprocess.run(</a:t>
            </a:r>
            <a:r>
              <a:rPr b="1" lang="en-US" sz="930"/>
              <a:t>'ping 192.168.21.254'</a:t>
            </a:r>
            <a:r>
              <a:rPr lang="en-US" sz="930"/>
              <a:t>, shell=</a:t>
            </a:r>
            <a:r>
              <a:rPr b="1" lang="en-US" sz="930"/>
              <a:t>True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print(res)</a:t>
            </a:r>
            <a:br>
              <a:rPr lang="en-US" sz="930"/>
            </a:br>
            <a:r>
              <a:rPr lang="en-US" sz="930"/>
              <a:t>print(res.returncode) </a:t>
            </a:r>
            <a:r>
              <a:rPr i="1" lang="en-US" sz="930"/>
              <a:t># 0 - positive sample</a:t>
            </a:r>
            <a:br>
              <a:rPr i="1" lang="en-US" sz="930"/>
            </a:br>
            <a:br>
              <a:rPr i="1" lang="en-US" sz="930"/>
            </a:br>
            <a:r>
              <a:rPr lang="en-US" sz="930"/>
              <a:t>res = subprocess.run(</a:t>
            </a:r>
            <a:r>
              <a:rPr b="1" lang="en-US" sz="930"/>
              <a:t>'ping 192.168.21.2541'</a:t>
            </a:r>
            <a:r>
              <a:rPr lang="en-US" sz="930"/>
              <a:t>, shell=</a:t>
            </a:r>
            <a:r>
              <a:rPr b="1" lang="en-US" sz="930"/>
              <a:t>True</a:t>
            </a:r>
            <a:r>
              <a:rPr lang="en-US" sz="930"/>
              <a:t>)</a:t>
            </a:r>
            <a:br>
              <a:rPr lang="en-US" sz="930"/>
            </a:br>
            <a:r>
              <a:rPr lang="en-US" sz="930"/>
              <a:t>print(res)</a:t>
            </a:r>
            <a:br>
              <a:rPr lang="en-US" sz="930"/>
            </a:br>
            <a:r>
              <a:rPr lang="en-US" sz="930"/>
              <a:t>print(res.returncode)</a:t>
            </a:r>
            <a:r>
              <a:rPr i="1" lang="en-US" sz="930"/>
              <a:t># 1 - negative sample</a:t>
            </a:r>
            <a:endParaRPr sz="93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629755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"""</a:t>
            </a:r>
            <a:endParaRPr i="1">
              <a:solidFill>
                <a:srgbClr val="629755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629755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Author: Shai Adani</a:t>
            </a:r>
            <a:endParaRPr i="1">
              <a:solidFill>
                <a:srgbClr val="629755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629755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Date 1/09/2015</a:t>
            </a:r>
            <a:endParaRPr i="1">
              <a:solidFill>
                <a:srgbClr val="629755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629755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Ex 8 - part4  - modules - page 13</a:t>
            </a:r>
            <a:endParaRPr i="1">
              <a:solidFill>
                <a:srgbClr val="629755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rgbClr val="629755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"""</a:t>
            </a:r>
            <a:endParaRPr i="1">
              <a:solidFill>
                <a:srgbClr val="629755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##########################################################################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csv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subprocess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count = 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destination = 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csvFile = 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'EnvVars.csv'</a:t>
            </a:r>
            <a:endParaRPr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resFile = 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'PingRes.txt'</a:t>
            </a:r>
            <a:endParaRPr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A8759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Function to read details from CSV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readFromCSV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(csvFileName):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-US">
                <a:solidFill>
                  <a:srgbClr val="8888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(csvFileName) 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as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csvfile: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reader = csv.reader(csvfile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delimiter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','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line = 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row 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reader: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line == 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line +=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pass</a:t>
            </a:r>
            <a:endParaRPr>
              <a:solidFill>
                <a:srgbClr val="CC7832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else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count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destination = </a:t>
            </a:r>
            <a:r>
              <a:rPr lang="en-US">
                <a:solidFill>
                  <a:srgbClr val="8888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(row[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])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row[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#print(count)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#print(destination)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destination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##########################################################################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Function to send ping and write results to file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def </a:t>
            </a:r>
            <a:r>
              <a:rPr lang="en-US">
                <a:solidFill>
                  <a:srgbClr val="FFC66D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sendPingTo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(destination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run_number):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i = 0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# while i &lt; count: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subprocess.run(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'ping -c '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>
                <a:solidFill>
                  <a:srgbClr val="8888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(count) + 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 '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destination + 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 &gt; '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en-US">
                <a:solidFill>
                  <a:srgbClr val="8888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(run_number) +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'PingRes.txt'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>
                <a:solidFill>
                  <a:srgbClr val="AA492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shell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i += 1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##########################################################################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run_number = 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loop_times = 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while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run_number &lt; loop_times: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# Main program</a:t>
            </a:r>
            <a:endParaRPr>
              <a:solidFill>
                <a:srgbClr val="808080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808080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>
                <a:solidFill>
                  <a:srgbClr val="8888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"Starting with Ping Test"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vars = readFromCSV(csvFile)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count = vars[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destination = vars[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>
                <a:solidFill>
                  <a:srgbClr val="8888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"count is {}"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.format(count))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>
                <a:solidFill>
                  <a:srgbClr val="8888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"destination is {}"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.format(destination))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sendPingTo(destination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US">
                <a:solidFill>
                  <a:srgbClr val="CC7832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run_number)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>
                <a:solidFill>
                  <a:srgbClr val="8888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>
                <a:solidFill>
                  <a:srgbClr val="6A8759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"Done with Ping Test"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time.sleep(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A9B7C6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A9B7C6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   run_number += </a:t>
            </a:r>
            <a:r>
              <a:rPr lang="en-US">
                <a:solidFill>
                  <a:srgbClr val="6897BB"/>
                </a:solidFill>
                <a:highlight>
                  <a:srgbClr val="2B2B2B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897BB"/>
              </a:solidFill>
              <a:highlight>
                <a:srgbClr val="2B2B2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i="1" sz="57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&amp; Subtitle">
  <p:cSld name="Main Title &amp; Sub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381000" y="883820"/>
            <a:ext cx="8368364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type="title"/>
          </p:nvPr>
        </p:nvSpPr>
        <p:spPr>
          <a:xfrm>
            <a:off x="381000" y="341313"/>
            <a:ext cx="8368364" cy="49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 rot="-5400000">
            <a:off x="2973130" y="-1027375"/>
            <a:ext cx="5143502" cy="7198241"/>
          </a:xfrm>
          <a:prstGeom prst="rect">
            <a:avLst/>
          </a:prstGeom>
          <a:gradFill>
            <a:gsLst>
              <a:gs pos="0">
                <a:srgbClr val="000000"/>
              </a:gs>
              <a:gs pos="36000">
                <a:srgbClr val="000000"/>
              </a:gs>
              <a:gs pos="85000">
                <a:srgbClr val="111111">
                  <a:alpha val="0"/>
                </a:srgbClr>
              </a:gs>
              <a:gs pos="100000">
                <a:srgbClr val="111111">
                  <a:alpha val="0"/>
                </a:srgbClr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97675" y="4510116"/>
            <a:ext cx="2899064" cy="4501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Shai Adani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-US" sz="825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694365" y="1617961"/>
            <a:ext cx="7755270" cy="127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1" marL="45720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Python For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1" marL="45720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 4</a:t>
            </a:r>
            <a:endParaRPr b="0" i="0" sz="4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81000" y="883821"/>
            <a:ext cx="8368364" cy="126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41300" lvl="0" marL="3429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מודול = אוסף של פונקציות 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ניתן לקרוא למודול מגוף התוכנית ולהשתמש בפונקציות מוכנות מראש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PYTHON  מגיע עם מודולים משולבים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81000" y="209550"/>
            <a:ext cx="8368364" cy="49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</a:rPr>
              <a:t>Modules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121309" y="4527507"/>
            <a:ext cx="3964941" cy="46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Shai Adani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all rights reserved</a:t>
            </a:r>
            <a:endParaRPr b="0" i="0" sz="10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×ª××¦××ª ×ª××× × ×¢×××¨ âªlinux imageâ¬â" id="30" name="Google Shape;30;p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81000" y="883821"/>
            <a:ext cx="8368364" cy="126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41300" lvl="0" marL="3429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Roboto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על מנת לקרוא למודול מגוף התכנית, יש לרשום את הפקודה הבאה: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&lt;</a:t>
            </a:r>
            <a:r>
              <a:rPr lang="en-US" sz="1600">
                <a:solidFill>
                  <a:schemeClr val="dk1"/>
                </a:solidFill>
              </a:rPr>
              <a:t>import &lt;module name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ניתן לקרוא לכמה מודולים 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import os, time</a:t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381000" y="209550"/>
            <a:ext cx="8368364" cy="49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</a:rPr>
              <a:t>קריאה למודול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121309" y="4527507"/>
            <a:ext cx="3964941" cy="46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Shai Adani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all rights reserved</a:t>
            </a:r>
            <a:endParaRPr b="0" i="0" sz="10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×ª××¦××ª ×ª××× × ×¢×××¨ âªlinux imageâ¬â" id="38" name="Google Shape;38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body"/>
          </p:nvPr>
        </p:nvSpPr>
        <p:spPr>
          <a:xfrm>
            <a:off x="381000" y="883821"/>
            <a:ext cx="8368364" cy="126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41300" lvl="0" marL="3429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נעבור על כמה מודולים המסייעים בפיתוח אוטומציה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DATETIME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SHUTIL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SUBPROCESS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381000" y="209550"/>
            <a:ext cx="8368364" cy="49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</a:rPr>
              <a:t>מודולים שימושיים לפיתוח אוטומציה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21309" y="4527507"/>
            <a:ext cx="3964941" cy="46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Shai Adani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all rights reserved</a:t>
            </a:r>
            <a:endParaRPr b="0" i="0" sz="10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×ª××¦××ª ×ª××× × ×¢×××¨ âªlinux imageâ¬â" id="46" name="Google Shape;46;p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body"/>
          </p:nvPr>
        </p:nvSpPr>
        <p:spPr>
          <a:xfrm>
            <a:off x="381000" y="883821"/>
            <a:ext cx="8368364" cy="126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41300" lvl="0" marL="3429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מודול  OS משמש לביצוע פעולות באמצעות מערכת ההפעלה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הפעלת\עצירת  process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("</a:t>
            </a:r>
            <a:r>
              <a:rPr lang="en-US" sz="1600">
                <a:solidFill>
                  <a:schemeClr val="dk1"/>
                </a:solidFill>
              </a:rPr>
              <a:t>os.system("taskkill /f /im cmd.exe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יצירת תיקייה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("</a:t>
            </a:r>
            <a:r>
              <a:rPr lang="en-US" sz="1600">
                <a:solidFill>
                  <a:schemeClr val="dk1"/>
                </a:solidFill>
              </a:rPr>
              <a:t>os.mkdir("c:\shai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מחיקת תיקייה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("</a:t>
            </a:r>
            <a:r>
              <a:rPr lang="en-US" sz="1600">
                <a:solidFill>
                  <a:schemeClr val="dk1"/>
                </a:solidFill>
              </a:rPr>
              <a:t>os.rmdir("c:\shai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שינוי שם תיקייה או קובץ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("</a:t>
            </a:r>
            <a:r>
              <a:rPr lang="en-US" sz="1600">
                <a:solidFill>
                  <a:schemeClr val="dk1"/>
                </a:solidFill>
              </a:rPr>
              <a:t>os.rename ("c:\shai","c:\shaiNew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מחיקת קובץ</a:t>
            </a:r>
            <a:endParaRPr sz="1600">
              <a:solidFill>
                <a:schemeClr val="dk1"/>
              </a:solidFill>
            </a:endParaRPr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("</a:t>
            </a:r>
            <a:r>
              <a:rPr lang="en-US" sz="1600">
                <a:solidFill>
                  <a:schemeClr val="dk1"/>
                </a:solidFill>
              </a:rPr>
              <a:t>os.remove("C:\shai\pingRes.txt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בדיקה אם PATH (קובץ או תיקייה) קיים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("</a:t>
            </a:r>
            <a:r>
              <a:rPr lang="en-US" sz="1600">
                <a:solidFill>
                  <a:schemeClr val="dk1"/>
                </a:solidFill>
              </a:rPr>
              <a:t>os.path.exists("c:\shai222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381000" y="209550"/>
            <a:ext cx="8368364" cy="49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</a:rPr>
              <a:t>מודולים שימושיים לפיתוח אוטומציה - OS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121309" y="4527507"/>
            <a:ext cx="3964941" cy="46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Shai Adani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all rights reserved</a:t>
            </a:r>
            <a:endParaRPr b="0" i="0" sz="10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×ª××¦××ª ×ª××× × ×¢×××¨ âªlinux imageâ¬â" id="54" name="Google Shape;54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81000" y="883821"/>
            <a:ext cx="8368364" cy="126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41300" lvl="0" marL="3429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מודולים לביצוע פעולות הקשורות לזמן ותאריך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השהיית ריצת התכנית ל-X  שניות. שימושי כאשר נרצה להשהות ריצת פקודות ורצף התכנית </a:t>
            </a:r>
            <a:endParaRPr sz="1600">
              <a:solidFill>
                <a:schemeClr val="dk1"/>
              </a:solidFill>
            </a:endParaRPr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(time.sleep(2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קבלת הזמן הנוכחי. שימושי מאוד בכתיבה ללוג ריצה או תוצאות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()</a:t>
            </a:r>
            <a:r>
              <a:rPr lang="en-US" sz="1600">
                <a:solidFill>
                  <a:schemeClr val="dk1"/>
                </a:solidFill>
              </a:rPr>
              <a:t>datetime.datetime.now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381000" y="209550"/>
            <a:ext cx="8368364" cy="49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</a:rPr>
              <a:t>מודולים שימושיים לפיתוח אוטומציה  DATETIME- TIME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121309" y="4527507"/>
            <a:ext cx="3964941" cy="46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Shai Adani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all rights reserved</a:t>
            </a:r>
            <a:endParaRPr b="0" i="0" sz="10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×ª××¦××ª ×ª××× × ×¢×××¨ âªlinux imageâ¬â" id="62" name="Google Shape;62;p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81000" y="883821"/>
            <a:ext cx="8368364" cy="126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41300" lvl="0" marL="3429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מודול לביצוע פעולות על קבצים ותיקיות. בעיקר העתקה ומחיקה.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העתקת קבצים 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("</a:t>
            </a:r>
            <a:r>
              <a:rPr lang="en-US" sz="1600">
                <a:solidFill>
                  <a:schemeClr val="dk1"/>
                </a:solidFill>
              </a:rPr>
              <a:t>shutil.copy("c:\\shai\\perf.exe", "c:\\data\\perf2.exe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העתקת תיקייה כולל התיקיות והקבצים תחתיה מהמקור ליעד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("</a:t>
            </a:r>
            <a:r>
              <a:rPr lang="en-US" sz="1600">
                <a:solidFill>
                  <a:schemeClr val="dk1"/>
                </a:solidFill>
              </a:rPr>
              <a:t>shutil.copytree("c:\\shai" , "c:\\shai2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מחיקת תיקייה כולל התיקיות והקבצים תחתיה </a:t>
            </a:r>
            <a:endParaRPr/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("</a:t>
            </a:r>
            <a:r>
              <a:rPr lang="en-US" sz="1600">
                <a:solidFill>
                  <a:schemeClr val="dk1"/>
                </a:solidFill>
              </a:rPr>
              <a:t>shutil.rmtree(“c:\shai222</a:t>
            </a:r>
            <a:endParaRPr/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381000" y="209550"/>
            <a:ext cx="8368364" cy="49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</a:rPr>
              <a:t>מודולים שימושיים לפיתוח אוטומציה  - SHUTIL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121309" y="4527507"/>
            <a:ext cx="3964941" cy="46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Shai Adani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all rights reserved</a:t>
            </a:r>
            <a:endParaRPr b="0" i="0" sz="10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×ª××¦××ª ×ª××× × ×¢×××¨ âªlinux imageâ¬â" id="70" name="Google Shape;70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381000" y="883821"/>
            <a:ext cx="83685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41300" lvl="0" marL="3429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משמש להרצת תכניות\תהליכים מתוך התכנית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יכול לעבוד בצורה סינכרונית(ממתין לסיום הפעולה החיצונית לפני המשך הריצה) או אסינכרונית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     (ממשיך בריצה מיד לאחר אתחול הפעולה החיצונית מבלי להמתין לסיומה)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1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(subprocess.run('ping 192.168.21.254', shell=True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solidFill>
                  <a:schemeClr val="dk1"/>
                </a:solidFill>
              </a:rPr>
              <a:t>*הדגמה	</a:t>
            </a:r>
            <a:endParaRPr/>
          </a:p>
        </p:txBody>
      </p:sp>
      <p:sp>
        <p:nvSpPr>
          <p:cNvPr id="76" name="Google Shape;76;p11"/>
          <p:cNvSpPr txBox="1"/>
          <p:nvPr>
            <p:ph type="title"/>
          </p:nvPr>
        </p:nvSpPr>
        <p:spPr>
          <a:xfrm>
            <a:off x="381000" y="209550"/>
            <a:ext cx="8368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</a:rPr>
              <a:t>מודולים שימושיים לפיתוח אוטומציה  - SUBPROCESS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121309" y="4527507"/>
            <a:ext cx="39648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Shai Adani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all rights reserved</a:t>
            </a:r>
            <a:endParaRPr b="0" i="0" sz="10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×ª××¦××ª ×ª××× × ×¢×××¨ âªlinux imageâ¬â" id="78" name="Google Shape;78;p11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81000" y="883821"/>
            <a:ext cx="8368364" cy="1265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41300" lvl="0" marL="3429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צרו תכנית הבודקת תקשורת עם מחשב אחר באמצעות  PING וכותבת תוצאות לקובץ טקסט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התכנית תרוץ ותשלח פינג לכתובת מחשב לפי נתונים שיקלטו על ידי INPUT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הנחיות: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 להשתמש במודולים שלמדנו SUBPROCESS TIME</a:t>
            </a:r>
            <a:endParaRPr/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הגדרת משתנים, פונקציה הקולטת נתונים מהמשתמש (כתובת היעד)</a:t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פונקציה שמקבלת יעד לשליחת פינג ומבצעת בהתאם.</a:t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תכנית עיקרית שבודקת פינג ליעד וקוראת לפונקציות בהתאם </a:t>
            </a:r>
            <a:endParaRPr/>
          </a:p>
          <a:p>
            <a:pPr indent="-241300" lvl="0" marL="342900" rtl="1" algn="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381000" y="209550"/>
            <a:ext cx="8368364" cy="495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</a:rPr>
              <a:t>תרגול </a:t>
            </a:r>
            <a:endParaRPr sz="2400" u="sng"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121309" y="4527507"/>
            <a:ext cx="3964941" cy="46935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Presented by Shai Adani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 all rights reserved</a:t>
            </a:r>
            <a:endParaRPr b="0" i="0" sz="10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descr="×ª××¦××ª ×ª××× × ×¢×××¨ âªlinux imageâ¬â" id="86" name="Google Shape;86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Theme">
  <a:themeElements>
    <a:clrScheme name="SlideSalad Theme 2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2015-09-08T18:46:55Z</dcterms:created>
  <dc:creator>You Exec (https://youexec.com/plus)</dc:creator>
</cp:coreProperties>
</file>