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ерелыгин Сергей Викторович" initials="ПСВ" lastIdx="1" clrIdx="0">
    <p:extLst>
      <p:ext uri="{19B8F6BF-5375-455C-9EA6-DF929625EA0E}">
        <p15:presenceInfo xmlns:p15="http://schemas.microsoft.com/office/powerpoint/2012/main" userId="Перелыгин Сергей Викто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3BCAD-D5EB-4108-8D8F-CDB7AC1E4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A3B151-001A-48AF-A5D4-80152B5EC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656-9933-4690-B237-E2A47FDE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DB78FF-9C87-46E9-BF2E-832927FA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74012-41A2-4FDF-98A2-E9FFF2E7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6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BA8D1-8EC6-4375-AE12-131C5127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18A030-A2A9-4A9B-8612-36E27FFB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4F8D67-A638-40C7-847E-DB84C2C0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E40DEC-55C7-48D9-9DAA-A7640D08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AFBDD-3BC0-4CB7-AD19-C618EED8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4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532605-C6E1-45C9-9EE0-C50BBB3B4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1B32C1-DE14-4D8A-86CF-D19273E63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B4498-017A-4881-9E69-1C87A410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9CCA5-2AF7-47BA-ABB8-091E5553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EF1554-1C3B-42C8-A69A-AC00538C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B1CBE-53ED-4AE2-8BDB-29497AF3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D6CFF-C3C0-477C-9EED-62B87B50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6A1B1-D14A-48CD-8337-DD78B107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12A01-B739-49EE-94F8-6A5F82A9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31E718-004C-433D-8860-259CFB11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0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BA70C-AD72-4234-A198-2384C57C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65CD64-2A33-4E2F-A51F-70EFDC6D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414BE-1835-40D7-8B29-DA76DCD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713B29-176F-4D07-8268-878C8921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67178-BDFB-41FB-89A0-A6292A67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45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D43A3-6828-4ED2-B208-84815EC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31DB7-AEF7-415B-866B-DE32BFAD1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E4629E-A5AF-4C35-8AD3-E1E416E9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73D54-7A90-4681-BA1E-852963E5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6D9E23-68D8-4057-B9E5-76C59411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DEB94E-161B-4D15-8EF7-188A0143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0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4D83-FDFA-4019-96E4-0E40073A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86186E-41FD-4EC8-9E61-5DF3425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9F2E9E-8E17-4C3B-8AF6-3618D3C6B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325AE9-87F1-41D3-B3D2-15C68B5BA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EA21B9-6CE7-48D4-AA1E-859C2BE80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241B50-55BB-44CE-B962-5A352B15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761BEF-53BB-418E-B186-5B2A579F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C2F1A-A598-4D20-90E9-FD78B642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20058-FFDE-44F7-A68C-187A1D1A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5C8C8F-422E-43C3-B5AD-AFCD2168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884035-E2C9-4097-BE08-A4ED1CF3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8B51E5-2445-4229-BD4D-62028D4A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32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FA46F1-EB19-4CF0-88E5-1C67E116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746B5-1D0A-4676-8AF1-041BFD11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6ED8AC-BBB1-4EC0-83B1-91C9BAE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3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EF42-F31C-4E7D-BABE-CDB44A3E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4C20E-5458-472B-9EB7-CB491E706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AD9C9C-040A-482D-85E4-72D8AC63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78CB3-F275-4C6D-A4D8-E7CD4D8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2C478-A217-4CC0-9D2C-EF276556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D14E0A-0571-45AF-A1E3-C203E91B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77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05CAC-C08D-4A2A-9C89-563E3661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403A6F-FFD8-489D-AD5D-1835137A0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CA44B-4972-43B2-B753-19A29EA88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047C4-0FF2-491A-BFAB-AE78FEF7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36B7-65E5-4781-A9BE-5C93E226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E5E55-0CAB-41B5-A2E6-0D95514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37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F9A18-0003-4591-A577-670E4F03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FEBFC-66D3-4EB1-BF76-4FEAD5BDB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75BA7-8695-4C21-9A04-9123A9B5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F4A1-3F52-4580-802E-FCAE2718630E}" type="datetimeFigureOut">
              <a:rPr lang="ru-RU" smtClean="0"/>
              <a:t>09.05.2021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CF370-8A50-4DE6-B6A9-4D39D0B9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E687A-8070-4B42-BE7D-64CFFE2E1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B120-AFFA-4D77-98D8-BD49EFB27C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7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483C6-F589-4877-B857-DC5FD7F71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0836"/>
            <a:ext cx="9144000" cy="2387600"/>
          </a:xfrm>
        </p:spPr>
        <p:txBody>
          <a:bodyPr>
            <a:normAutofit fontScale="90000"/>
          </a:bodyPr>
          <a:lstStyle/>
          <a:p>
            <a:pPr algn="ctr" latinLnBrk="0">
              <a:lnSpc>
                <a:spcPct val="150000"/>
              </a:lnSpc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РОССИЙСКИЙ УНИВЕРСИТЕТ ДРУЖБЫ НАРОДОВ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Кафедра прикладной информатики и теории вероятностей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ОТЧЕТ 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по лабораторной работе № </a:t>
            </a:r>
            <a:r>
              <a:rPr lang="en-US" sz="1800" b="1" kern="1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3</a:t>
            </a:r>
            <a:br>
              <a:rPr lang="ru-RU" sz="1800" kern="100" dirty="0">
                <a:effectLst/>
                <a:latin typeface="Liberation Serif"/>
                <a:cs typeface="Times New Roman" panose="02020603050405020304" pitchFamily="18" charset="0"/>
              </a:rPr>
            </a:br>
            <a:r>
              <a:rPr lang="ru-RU" sz="1800" i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</a:rPr>
              <a:t>дисциплина:	Операционные системы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73734-8E33-4DF5-88F7-67D04A92F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892"/>
            <a:ext cx="9144000" cy="2218272"/>
          </a:xfrm>
        </p:spPr>
        <p:txBody>
          <a:bodyPr>
            <a:normAutofit/>
          </a:bodyPr>
          <a:lstStyle/>
          <a:p>
            <a:pPr algn="r"/>
            <a:r>
              <a:rPr lang="ru-RU" sz="1700" dirty="0"/>
              <a:t>Студент: Перелыгин Сергей                                    </a:t>
            </a:r>
          </a:p>
          <a:p>
            <a:pPr algn="r"/>
            <a:r>
              <a:rPr lang="ru-RU" sz="1700" dirty="0"/>
              <a:t>	Группа: НПМбд-02-20</a:t>
            </a:r>
          </a:p>
          <a:p>
            <a:pPr algn="ctr" latinLnBrk="0">
              <a:lnSpc>
                <a:spcPct val="150000"/>
              </a:lnSpc>
            </a:pPr>
            <a:r>
              <a:rPr lang="ru-RU" sz="1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МОСКВА</a:t>
            </a:r>
            <a:endParaRPr lang="ru-RU" sz="16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ctr" latinLnBrk="0">
              <a:lnSpc>
                <a:spcPct val="150000"/>
              </a:lnSpc>
            </a:pPr>
            <a:r>
              <a:rPr lang="ru-RU" sz="1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2021 г.</a:t>
            </a:r>
            <a:endParaRPr lang="ru-RU" sz="16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pPr algn="r"/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29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7AC9B-C95E-4FF5-A508-4730012B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/>
              <a:t>Цель работы: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B0B27-5CCE-4C9A-A0F0-A920FA58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76389" cy="4351338"/>
          </a:xfrm>
        </p:spPr>
        <p:txBody>
          <a:bodyPr>
            <a:normAutofit/>
          </a:bodyPr>
          <a:lstStyle/>
          <a:p>
            <a:r>
              <a:rPr lang="ru-RU" sz="4000" dirty="0"/>
              <a:t>Научиться оформлять отчёты с помощью легковесного языка разметки </a:t>
            </a:r>
            <a:r>
              <a:rPr lang="ru-RU" sz="4000" dirty="0" err="1"/>
              <a:t>Markdown</a:t>
            </a:r>
            <a:r>
              <a:rPr lang="ru-RU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13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ED5ABE-FFC0-45B5-9F13-9E2B0678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37"/>
            <a:ext cx="10515600" cy="5772926"/>
          </a:xfrm>
        </p:spPr>
        <p:txBody>
          <a:bodyPr/>
          <a:lstStyle/>
          <a:p>
            <a:r>
              <a:rPr lang="ru-RU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Сначала я скачал шаблон отчета в </a:t>
            </a:r>
            <a:r>
              <a:rPr lang="ru-RU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Маркдауне</a:t>
            </a:r>
            <a:r>
              <a:rPr lang="ru-RU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на </a:t>
            </a:r>
            <a:r>
              <a:rPr lang="ru-RU" sz="2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ТУИСе</a:t>
            </a:r>
            <a:r>
              <a:rPr lang="ru-RU" sz="2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.</a:t>
            </a:r>
          </a:p>
          <a:p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Затем приступил к оформлению титульного листа(я добавил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 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"/>
                <a:cs typeface="Times New Roman" panose="02020603050405020304" pitchFamily="18" charset="0"/>
              </a:rPr>
              <a:t>номер лабораторной работы, дисциплину, имя и фамилию)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B8B576-B1E8-493D-879F-658D44ECF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884" y="1939113"/>
            <a:ext cx="80867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8846CD-9A34-445A-8498-5DDB67C9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r>
              <a:rPr lang="ru-RU" dirty="0"/>
              <a:t>После этого я оформил основную часть отчета(добавил текст отчета, а также ссылки на изображения, расположенные в папке </a:t>
            </a:r>
            <a:r>
              <a:rPr lang="en-US" dirty="0"/>
              <a:t>images</a:t>
            </a:r>
            <a:r>
              <a:rPr lang="ru-RU" dirty="0"/>
              <a:t>)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E7A5D1C-CDFE-4D94-B233-801CF030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22" y="1723451"/>
            <a:ext cx="7658212" cy="45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8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8846CD-9A34-445A-8498-5DDB67C9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r>
              <a:rPr lang="ru-RU" dirty="0"/>
              <a:t>Затем с помощью команд </a:t>
            </a:r>
            <a:r>
              <a:rPr lang="en-US" dirty="0" err="1"/>
              <a:t>pandoc</a:t>
            </a:r>
            <a:r>
              <a:rPr lang="en-US" dirty="0"/>
              <a:t> report.md –o report.pdf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pandoc</a:t>
            </a:r>
            <a:r>
              <a:rPr lang="en-US" dirty="0"/>
              <a:t> report.md –o report.docx </a:t>
            </a:r>
            <a:r>
              <a:rPr lang="ru-RU" dirty="0"/>
              <a:t>формируем файлы форматов </a:t>
            </a:r>
            <a:r>
              <a:rPr lang="en-US" dirty="0"/>
              <a:t>pdf </a:t>
            </a:r>
            <a:r>
              <a:rPr lang="ru-RU" dirty="0"/>
              <a:t>и</a:t>
            </a:r>
            <a:r>
              <a:rPr lang="en-US" dirty="0"/>
              <a:t> docx </a:t>
            </a:r>
            <a:r>
              <a:rPr lang="ru-RU" dirty="0"/>
              <a:t>из </a:t>
            </a:r>
            <a:r>
              <a:rPr lang="en-US" dirty="0" err="1"/>
              <a:t>md.</a:t>
            </a:r>
            <a:r>
              <a:rPr lang="ru-RU" dirty="0"/>
              <a:t> 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938AECF-E9ED-4D0A-A9DC-2A75BB18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70" y="2453130"/>
            <a:ext cx="11350060" cy="244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4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8846CD-9A34-445A-8498-5DDB67C9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/>
          </a:bodyPr>
          <a:lstStyle/>
          <a:p>
            <a:r>
              <a:rPr lang="ru-RU" dirty="0"/>
              <a:t>После этого выкладываем все на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BD1C44A-11E0-4413-8DE0-893EF5192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1195368"/>
            <a:ext cx="87725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A91A0-877A-4DBF-B743-D2C89458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5F24CF-4A6D-4FD8-9177-B0ABAC4B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925"/>
            <a:ext cx="10515600" cy="3444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78061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152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Liberation Serif</vt:lpstr>
      <vt:lpstr>Arial</vt:lpstr>
      <vt:lpstr>Calibri</vt:lpstr>
      <vt:lpstr>Calibri Light</vt:lpstr>
      <vt:lpstr>Times New Roman</vt:lpstr>
      <vt:lpstr>Тема Office</vt:lpstr>
      <vt:lpstr>РОССИЙСКИЙ УНИВЕРСИТЕТ ДРУЖБЫ НАРОДОВ Факультет физико-математических и естественных наук Кафедра прикладной информатики и теории вероятностей ОТЧЕТ  по лабораторной работе № 3 дисциплина: Операционные системы</vt:lpstr>
      <vt:lpstr>Цель работы: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Кафедра прикладной информатики и теории вероятностей ОТЧЕТ  по лабораторной работе № 1 дисциплина: Операционные системы</dc:title>
  <dc:creator>Перелыгин Сергей Викторович</dc:creator>
  <cp:lastModifiedBy>Перелыгин Сергей Викторович</cp:lastModifiedBy>
  <cp:revision>12</cp:revision>
  <dcterms:created xsi:type="dcterms:W3CDTF">2021-05-01T14:48:24Z</dcterms:created>
  <dcterms:modified xsi:type="dcterms:W3CDTF">2021-05-09T19:01:26Z</dcterms:modified>
</cp:coreProperties>
</file>