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релыгин Сергей Викторович" initials="ПСВ" lastIdx="1" clrIdx="0">
    <p:extLst>
      <p:ext uri="{19B8F6BF-5375-455C-9EA6-DF929625EA0E}">
        <p15:presenceInfo xmlns:p15="http://schemas.microsoft.com/office/powerpoint/2012/main" userId="Перелыгин Сергей Викто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3BCAD-D5EB-4108-8D8F-CDB7AC1E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A3B151-001A-48AF-A5D4-80152B5E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656-9933-4690-B237-E2A47FDE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B78FF-9C87-46E9-BF2E-832927F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74012-41A2-4FDF-98A2-E9FFF2E7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A8D1-8EC6-4375-AE12-131C5127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18A030-A2A9-4A9B-8612-36E27FFB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4F8D67-A638-40C7-847E-DB84C2C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40DEC-55C7-48D9-9DAA-A7640D08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AFBDD-3BC0-4CB7-AD19-C618EED8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532605-C6E1-45C9-9EE0-C50BBB3B4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1B32C1-DE14-4D8A-86CF-D19273E6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B4498-017A-4881-9E69-1C87A410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9CCA5-2AF7-47BA-ABB8-091E5553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F1554-1C3B-42C8-A69A-AC00538C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B1CBE-53ED-4AE2-8BDB-29497AF3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D6CFF-C3C0-477C-9EED-62B87B50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6A1B1-D14A-48CD-8337-DD78B107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12A01-B739-49EE-94F8-6A5F82A9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1E718-004C-433D-8860-259CFB11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0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BA70C-AD72-4234-A198-2384C57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65CD64-2A33-4E2F-A51F-70EFDC6D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414BE-1835-40D7-8B29-DA76DCD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713B29-176F-4D07-8268-878C892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67178-BDFB-41FB-89A0-A6292A67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45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D43A3-6828-4ED2-B208-84815ECE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31DB7-AEF7-415B-866B-DE32BFAD1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E4629E-A5AF-4C35-8AD3-E1E416E9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73D54-7A90-4681-BA1E-852963E5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6D9E23-68D8-4057-B9E5-76C59411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DEB94E-161B-4D15-8EF7-188A0143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4D83-FDFA-4019-96E4-0E40073A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86186E-41FD-4EC8-9E61-5DF3425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9F2E9E-8E17-4C3B-8AF6-3618D3C6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325AE9-87F1-41D3-B3D2-15C68B5B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EA21B9-6CE7-48D4-AA1E-859C2BE80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241B50-55BB-44CE-B962-5A352B15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761BEF-53BB-418E-B186-5B2A579F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C2F1A-A598-4D20-90E9-FD78B642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0058-FFDE-44F7-A68C-187A1D1A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8C8F-422E-43C3-B5AD-AFCD2168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884035-E2C9-4097-BE08-A4ED1CF3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8B51E5-2445-4229-BD4D-62028D4A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32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FA46F1-EB19-4CF0-88E5-1C67E116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746B5-1D0A-4676-8AF1-041BFD1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6ED8AC-BBB1-4EC0-83B1-91C9BAE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EF42-F31C-4E7D-BABE-CDB44A3E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4C20E-5458-472B-9EB7-CB491E70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AD9C9C-040A-482D-85E4-72D8AC63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A78CB3-F275-4C6D-A4D8-E7CD4D8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2C478-A217-4CC0-9D2C-EF276556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D14E0A-0571-45AF-A1E3-C203E91B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7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05CAC-C08D-4A2A-9C89-563E3661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403A6F-FFD8-489D-AD5D-1835137A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CA44B-4972-43B2-B753-19A29EA8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047C4-0FF2-491A-BFAB-AE78FEF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36B7-65E5-4781-A9BE-5C93E226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E5E55-0CAB-41B5-A2E6-0D95514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F9A18-0003-4591-A577-670E4F03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FEBFC-66D3-4EB1-BF76-4FEAD5B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75BA7-8695-4C21-9A04-9123A9B5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F4A1-3F52-4580-802E-FCAE2718630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CF370-8A50-4DE6-B6A9-4D39D0B9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E687A-8070-4B42-BE7D-64CFFE2E1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entos.org/Downloa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483C6-F589-4877-B857-DC5FD7F71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0836"/>
            <a:ext cx="9144000" cy="2387600"/>
          </a:xfrm>
        </p:spPr>
        <p:txBody>
          <a:bodyPr>
            <a:normAutofit fontScale="90000"/>
          </a:bodyPr>
          <a:lstStyle/>
          <a:p>
            <a:pPr algn="ctr" latinLnBrk="0">
              <a:lnSpc>
                <a:spcPct val="150000"/>
              </a:lnSpc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ОТЧЕТ 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 лабораторной работе № 1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i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</a:rPr>
              <a:t>дисциплина:	Операционные системы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73734-8E33-4DF5-88F7-67D04A92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892"/>
            <a:ext cx="9144000" cy="2218272"/>
          </a:xfrm>
        </p:spPr>
        <p:txBody>
          <a:bodyPr>
            <a:normAutofit/>
          </a:bodyPr>
          <a:lstStyle/>
          <a:p>
            <a:pPr algn="r"/>
            <a:r>
              <a:rPr lang="ru-RU" sz="1700" dirty="0"/>
              <a:t>Студент: Перелыгин Сергей                                    </a:t>
            </a:r>
          </a:p>
          <a:p>
            <a:pPr algn="r"/>
            <a:r>
              <a:rPr lang="ru-RU" sz="1700" dirty="0"/>
              <a:t>	Группа: НПМбд-02-20</a:t>
            </a:r>
          </a:p>
          <a:p>
            <a:pPr algn="ctr" latinLnBrk="0">
              <a:lnSpc>
                <a:spcPct val="150000"/>
              </a:lnSpc>
            </a:pPr>
            <a:r>
              <a:rPr lang="ru-RU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МОСКВА</a:t>
            </a:r>
            <a:endParaRPr lang="ru-RU" sz="16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2021 г.</a:t>
            </a:r>
            <a:endParaRPr lang="ru-RU" sz="16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r"/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29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A91A0-877A-4DBF-B743-D2C8945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F24CF-4A6D-4FD8-9177-B0ABAC4B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925"/>
            <a:ext cx="10515600" cy="3444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780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7AC9B-C95E-4FF5-A508-4730012B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Цель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B0B27-5CCE-4C9A-A0F0-A920FA58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4813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8BE319-08C9-47A4-B34F-E2CBB372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101" y="938716"/>
            <a:ext cx="4462353" cy="32223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16F47-BA90-4A69-ABC2-6AE1051B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84" y="985378"/>
            <a:ext cx="5116531" cy="30301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4B6530-9510-4520-89CA-3BA24588E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412" y="4351106"/>
            <a:ext cx="5517795" cy="1896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F6699-B784-4533-BB4C-9456F50E0B64}"/>
              </a:ext>
            </a:extLst>
          </p:cNvPr>
          <p:cNvSpPr txBox="1"/>
          <p:nvPr/>
        </p:nvSpPr>
        <p:spPr>
          <a:xfrm>
            <a:off x="934948" y="339047"/>
            <a:ext cx="1094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Заходим на сайт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wiki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centos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org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Download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и скачиваем необходимый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образ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операционной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системы</a:t>
            </a:r>
            <a:r>
              <a:rPr lang="ru-RU" sz="1800" kern="100" dirty="0">
                <a:effectLst/>
                <a:latin typeface="Calibri" panose="020F0502020204030204" pitchFamily="34" charset="0"/>
                <a:ea typeface="Liberation Serif"/>
                <a:cs typeface="Times New Roman" panose="02020603050405020304" pitchFamily="18" charset="0"/>
              </a:rPr>
              <a:t>. </a:t>
            </a:r>
            <a:endParaRPr lang="ru-RU" sz="1800" kern="100" dirty="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0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AA62-9E3B-41BC-8E87-C86AC4D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13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2. Создаем виртуальную машину и настраиваем ее.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C8B931-80DC-47C3-8232-D85BBF92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519" y="957925"/>
            <a:ext cx="3914477" cy="29627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F02F5-2624-4ADB-9C9A-238D9E71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18" y="721691"/>
            <a:ext cx="3487214" cy="35759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78A23F-BAC5-4E8E-8EF0-EF85402F15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69" t="26122" r="32586" b="27780"/>
          <a:stretch/>
        </p:blipFill>
        <p:spPr>
          <a:xfrm>
            <a:off x="1402408" y="3300294"/>
            <a:ext cx="3505173" cy="31290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56B632-364B-45B3-B5CD-B942457E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218" y="3025740"/>
            <a:ext cx="3706184" cy="34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0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97F45-51D0-435F-867F-D7DC27E2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13DE81-3404-483A-B980-8453E6C3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406" y="365125"/>
            <a:ext cx="4105275" cy="31361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4CEDAD-F0D3-4686-93F3-46E33604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681" y="365126"/>
            <a:ext cx="3566247" cy="3055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7BAA0A-795D-47F7-893B-1A4DBD23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21" y="365125"/>
            <a:ext cx="3590855" cy="30638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59B559-97E2-42B8-B09A-2FDCE068A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050" y="3437775"/>
            <a:ext cx="6408497" cy="34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F3BC9-1DD4-49C6-A5D2-D0BEBFB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BEF65D-55F0-4970-849D-529BBC64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5617"/>
            <a:ext cx="5644320" cy="4075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8C94A9-D6BC-4542-8A99-6D11EFBB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16" y="1135617"/>
            <a:ext cx="5964602" cy="39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B5B4E-36A4-49F9-BEEF-D2C109AA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+mn-lt"/>
              </a:rPr>
              <a:t>3. Настройка установки образа ОС.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CB3CB4-6AE7-47B2-9602-A8C5775A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57" y="1378844"/>
            <a:ext cx="6416211" cy="49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1997-0208-44E4-8D30-004128F9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4. Добавляем лицензию.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0CBF8F-04AE-49DC-95CE-C76DA608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319" y="1863562"/>
            <a:ext cx="5753528" cy="4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D9562-8817-4E29-80A2-4FC1C64C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C3F6A-9D71-46D2-BF5A-D0F07343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	 После этого зайдем в ОС под своей учётной записью и в меню   “Устройства” виртуальной машины подключим образ диска дополнений гостевой ОС. В сплывающем окне нажимаем “запустить” и ожидаем до тех пор, пока нам не предложат нажать на “</a:t>
            </a:r>
            <a:r>
              <a:rPr lang="ru-RU" dirty="0" err="1"/>
              <a:t>Return</a:t>
            </a:r>
            <a:r>
              <a:rPr lang="ru-RU" dirty="0"/>
              <a:t>”. Затем перезагружаем нашу виртуальную машину.</a:t>
            </a:r>
          </a:p>
          <a:p>
            <a:pPr marL="0" indent="0">
              <a:buNone/>
            </a:pPr>
            <a:r>
              <a:rPr lang="ru-RU" dirty="0"/>
              <a:t>6.	 Установка успешно завершена.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278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179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Liberation Serif</vt:lpstr>
      <vt:lpstr>Arial</vt:lpstr>
      <vt:lpstr>Calibri</vt:lpstr>
      <vt:lpstr>Calibri Light</vt:lpstr>
      <vt:lpstr>Times New Roman</vt:lpstr>
      <vt:lpstr>Тема Office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ОТЧЕТ  по лабораторной работе № 1 дисциплина: Операционные системы</vt:lpstr>
      <vt:lpstr>Цель работы: </vt:lpstr>
      <vt:lpstr>Презентация PowerPoint</vt:lpstr>
      <vt:lpstr>2. Создаем виртуальную машину и настраиваем ее.</vt:lpstr>
      <vt:lpstr>Презентация PowerPoint</vt:lpstr>
      <vt:lpstr>Презентация PowerPoint</vt:lpstr>
      <vt:lpstr>3. Настройка установки образа ОС.</vt:lpstr>
      <vt:lpstr>4. Добавляем лицензию.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ОТЧЕТ  по лабораторной работе № 1 дисциплина: Операционные системы</dc:title>
  <dc:creator>Перелыгин Сергей Викторович</dc:creator>
  <cp:lastModifiedBy>Перелыгин Сергей Викторович</cp:lastModifiedBy>
  <cp:revision>4</cp:revision>
  <dcterms:created xsi:type="dcterms:W3CDTF">2021-05-01T14:48:24Z</dcterms:created>
  <dcterms:modified xsi:type="dcterms:W3CDTF">2021-05-01T15:11:45Z</dcterms:modified>
</cp:coreProperties>
</file>