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202-19A3-4037-AF9D-061B95E2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8A2E0-4A9A-44C2-B258-25E01CCC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9A8A-3895-4B82-AA29-367C9A31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0CDF-AD05-4328-B604-A49DF4A4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CE6E-9800-4A60-A647-1EF72753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EF5-616B-496A-A8F6-F7F072A8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73A19-9C38-4EE5-9CEF-846E9A60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D1-502C-44F3-AFCE-3875CCC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8D6A-388C-45E5-B8C7-25CB61A7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C321-A786-40F1-BB55-3D5E559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6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0E358-9F2C-4E19-9466-9E8166D1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E94A-2706-40AA-80E0-C00519F3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AEBA-4349-4746-934F-2041E3C9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ECB9-D2C9-4FE1-AD2E-6010F48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6470-96D2-447B-9A75-2D11F3E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09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2316-0A75-405C-A47E-F307522E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7709-50CB-4332-96DF-7BF52C0C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E40C-2523-46A0-825F-0708F20C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726-E57B-489F-B062-F4CB4CE1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D95-AFD9-4A54-8B78-965E8DE2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504D-A1D6-42D7-A04A-F926364E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BDD-5C56-4253-9082-B99358F6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6E17-C65B-4096-985B-365F6E79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7E12-320A-4F89-ADFB-918BD9A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529-3B73-43D7-9633-C1DB5F7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63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D34-587B-4311-B262-141F746B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4AF5-DFAD-4F63-B4C1-9BBDE0A3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80ED-38C5-46AB-A7C4-A2F99D63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BBB5-663D-42F9-B0D8-368ED472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84B6-9D68-46E8-B39D-C2AE99D8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B98E-F73B-4D3A-B3B2-E6D82407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93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F0A6-BE3C-4D88-ADE0-BBCF6E2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C322-FFF8-4DD1-889D-1EB13BE2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6A56-D29E-46FB-AB74-BDFDD70A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3B75-C634-4757-8F9B-66AE97D2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225D-4D04-47BE-ACA2-AC06C42D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DDC1B-F6BA-4B83-9BCE-0F77A1B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65227-2D82-4629-82CA-C565FDB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716B9-F9FC-4D7E-8F30-17384D0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82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A58-0F8D-4F0D-9F40-3480BE27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213A9-6D80-4B2E-8367-4C048FF0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4312-5360-49A3-9E79-CBD71B9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4A111-FEE3-4F07-B1C8-DA8A2768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85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A376-813B-45FC-A7BE-EEE42193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4DE1-5E90-4192-8AEA-CF71B56F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B6D2-AA51-4FE7-8B8E-F862702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47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1AC-9646-4F91-BFD3-BCF7030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4962-DE80-4C2F-AC11-83765833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D13B-847F-4024-8934-E3A143D1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9D0-8A98-4785-B089-AE77005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0615-AF4F-4B4D-BA13-188EE96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8531-1FBD-47BF-A0E0-AA5600C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89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CE27-B6F2-40F1-B98A-7E84B44E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FB0F1-0799-4397-9D3C-9D4F17A6C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9429-EFDF-418F-A3ED-97837492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D94-9B28-43D4-A8DA-1A34B22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F105-DBEB-44CE-9563-6E192AA3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3D57-1999-4DF2-BAD1-6F95AC6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06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0AEF0-2E80-4EA9-A384-E2EEC82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8A1E-BF7C-4831-A75A-CCB262E9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633B-8FF3-4B2F-9559-532A44C3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316-B289-4CA2-8CF0-B42B4757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31A0-32B2-46DB-9E1A-9655EF99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9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26C8-7759-47A2-B60D-BC64FC961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43BE-3174-4AC0-9F03-6E05AB9F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D786-BDA7-45F5-ABE3-32B3749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A16-F326-4D99-B3DE-464708F7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D018-9859-4366-B997-AEAEA969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CE5C-AF45-4D05-AA1C-8BAE0F0B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5D2-E33A-44DA-82D5-6B2BEF3A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571A7-AF48-41B1-BD23-42F667FA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2D4E-96AB-4AFE-8724-2641AE3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23B0-F5A7-4628-874C-79429738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03FD-DA87-479A-B5FF-7D027620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B76-9257-4D63-9DB0-D6C2B4E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2F4-BBF6-4479-A20C-3A0448F0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92AFE-4C51-483D-ACB2-8AD7A588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5BD-CE20-4385-A2A9-3DBFEE64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5805-C93B-4AEC-A925-0550278B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49B47-5AAE-456D-BD86-A9D3FBC0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3D6-ECC7-44F3-A87B-79AB511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D5203-6040-4F83-9ABF-165C5C7A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A71-F0C0-4B34-94D8-F939191D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015-58A3-409B-8F42-DE4E990B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5EC83-DA05-421F-AB02-530DC7C7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E93A-AE06-43E7-9912-952167B5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FA96-0696-447E-9331-270B12A9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E171F-AA7A-4519-A180-BB5D7111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196-EC13-4C3A-ABCF-35936F90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F44F-29AE-4C34-8395-0ED43BC1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F8007-7A5F-4340-9337-25C79ECB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5D4A-2928-49FA-BFC7-0D9A3C82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3711-72FF-49A4-8689-560F5D16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887CF-3BEE-4418-8D81-47C53BD7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7E94-AE7E-49C8-A1D6-91BB514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F33-20E3-4956-A285-E5272808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E642E-E110-4258-96EF-E3B0BC81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BFD-95E0-46A9-A420-90989526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8EE9-D9DF-4BA0-91D3-0F0EC437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C2F-6672-47A7-A109-E5D38FD2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23A5-A941-4381-A509-DE938760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6A061-6B6C-4864-8416-00D98873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0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FF64-BB56-472F-AF26-05AD8624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0F0-EBFB-4814-8502-ADD86446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A168D-3A18-439C-A97C-3F5271A9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5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EA4F-753C-4A8F-964A-D15B246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2224-8865-4895-8510-E6990663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EAF6D-A164-46BC-98BC-BC89238E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F863-4011-45EB-86D9-C921B312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1D93-0368-40A3-A725-FF0E1294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EBBE-BD71-4BB6-A8DF-F27B3DF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5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3C04-8DCB-4BE0-B276-15EB1377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50FA-37D5-4B4A-94F6-CE67A52E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6253B-6E90-450B-90BC-55DCCC63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142F-D270-461D-841E-42430E2D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E26F-9AB2-4D3E-82B5-130018AF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E0145-AE89-4699-BEC3-4FE90382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4D2B-7BC7-4AD4-9DFA-0D0E9B7B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871E-ABBC-4189-8E31-BD6837B4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DB9F9-70B5-46C0-90D4-AA20D3EB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4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4010-2584-400A-BC01-280AF0F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B4E0-9406-440B-9B7D-183BAAF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C5758-B90C-4BDE-B553-DD049EB5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9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2E55-D302-4182-86CB-8F8E7469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71F6-32B8-40F2-A6C3-E0090FC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8525-3441-472F-9022-E45F152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AA6D-C121-4EF2-BDD5-3A54B36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A91E-4B2B-4C63-AA9A-88BFC805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8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F05-5589-4A1C-91FF-8A3A7104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A5DC-1DE2-4CF7-B4D4-9102820A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D263-8001-4A83-8B3D-D4B5A3A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6162-7225-4933-A269-ABC97CAD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F58-1A16-4429-838B-A5AB1A61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10FC-4BF8-4FC4-B7C7-66383E9F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8B1A-176A-41A1-B398-33E271D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5FA-9C65-4083-AA47-00C9134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06B3-B2CC-47C4-81D8-6254F800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52723-82AE-44C2-A45D-8A4E0736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5D55-D7D4-486F-B8DE-D43E0F0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90A1-44F8-4F89-A2A8-3E12C7CE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18183-D742-40F6-9F89-2DB4904E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080C-ECE7-44AD-86BC-62BAC04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BC768-24A9-434B-9A0E-CB11B453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520D-0916-4D0D-8819-1DE1A49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2506-C735-4D9A-8D1B-249AD72C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D4665-62C0-446F-8C89-52D47592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E1F7-5084-49EE-B19D-3EC2442F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EEC47-D75E-4FFD-B896-672A9DCB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StaFaka</cp:lastModifiedBy>
  <cp:revision>4</cp:revision>
  <dcterms:created xsi:type="dcterms:W3CDTF">2021-07-06T14:37:22Z</dcterms:created>
  <dcterms:modified xsi:type="dcterms:W3CDTF">2021-07-08T21:47:24Z</dcterms:modified>
</cp:coreProperties>
</file>