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B81D-4A61-491B-8C2F-2D41B8BCA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4BD71-648E-4C11-803D-9EC810551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97761-6054-4A7E-A31B-9DB08BF2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BD74-95EB-4F01-B254-32990EF945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8D39F-46FE-4F31-98A7-DBD9DB37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6901A-DF26-4B35-AB9C-F50CB448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BA69-8172-45E4-8D38-FBA11467B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0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A8E7-4390-4D85-95C5-88DFFF2E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BF7C5-971C-432B-8C9E-816614015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BE14-6340-4358-8931-AF14B135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BD74-95EB-4F01-B254-32990EF945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10400-1CF8-468F-A613-57E4E0B1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17D44-0040-4493-9C9A-C69036CD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BA69-8172-45E4-8D38-FBA11467B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0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741C8-F145-4B83-8254-280489EE0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433F6-3038-42C1-86F9-8BC871E7C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BBF6B-AE81-4BAF-BB2B-E953ED7E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BD74-95EB-4F01-B254-32990EF945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9917-AC0B-4A78-A45F-1638CD43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1169C-7788-40B2-B015-A909F178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BA69-8172-45E4-8D38-FBA11467B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3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6340-2093-4A7B-92F3-22A6AF76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57332-D0A2-4ABD-AC68-338486AFE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4ADEC-2A9A-4428-A6C7-DA3E5B40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BD74-95EB-4F01-B254-32990EF945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EBC99-2AE7-4A4A-A1B6-CDD0FDF8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11B2C-7416-41F2-8555-10493426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BA69-8172-45E4-8D38-FBA11467B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3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8016-D57B-45F1-BC95-1D0BC441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73C2B-6CE6-4870-B092-CECE0D8DA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83C7-D2FB-4E39-9DDE-629A7FD4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BD74-95EB-4F01-B254-32990EF945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029AF-0D2F-480A-9D53-9750CB98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D8D6A-A7BB-46F2-9BA8-1D9772C0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BA69-8172-45E4-8D38-FBA11467B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2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9872-1B97-4B59-9CEE-ABDF929D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52AE-7B3F-476E-9099-63E924D72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CE574-49F7-4AC8-96D0-C2B3192CC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609E9-D53F-4648-B323-AFD3EF8F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BD74-95EB-4F01-B254-32990EF945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A5C7E-B00D-4B59-A0AE-28816EF6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89613-A3A2-434B-80CC-177A3784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BA69-8172-45E4-8D38-FBA11467B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5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F40A-B602-438A-8C7F-B78F564B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619F0-FDDF-4983-B708-9396574C2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4E9F4-7845-4DA5-973B-AA6658D8A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33D63-D2DB-4AEA-BD4F-8C2387450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93F76-1BDF-49C7-8F93-81185CCF6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64B9A-9854-4D91-A68A-7D6E8119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BD74-95EB-4F01-B254-32990EF945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9BE73-87B4-4473-B6BB-8F72F5C3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E4D66-5F56-4D34-BC04-23BA5E77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BA69-8172-45E4-8D38-FBA11467B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96FC-BADD-4544-89FE-828C655E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9FAE6-11DA-4A26-B24D-AC6240B4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BD74-95EB-4F01-B254-32990EF945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18719-8537-42EB-9A38-7A16A018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13C9C-8637-4C99-A209-5C600088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BA69-8172-45E4-8D38-FBA11467B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7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8693D-BE0C-4E2E-8E53-78784B88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BD74-95EB-4F01-B254-32990EF945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E5A64-A56A-4E25-BE7B-CC681A1E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82942-6270-4B7B-BAC5-DC164225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BA69-8172-45E4-8D38-FBA11467B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0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8868-6F7E-4328-8DCB-E5A6E791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5CCA-A988-4AA9-94ED-F6E1F7554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10492-C035-4496-9FA0-9C599F368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76648-E512-4FB6-8794-6618F403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BD74-95EB-4F01-B254-32990EF945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6C0D9-2C4E-46DF-8800-BE81DE2D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0BA92-C826-4BBC-952A-AD87CAB7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BA69-8172-45E4-8D38-FBA11467B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6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9D50-4582-4D10-BFA1-566AF6ED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96858-AA39-4B52-901C-44150EFC7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D27C5-6413-4979-9CE7-9BFA53682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BF7DA-53B1-44DD-A7AE-50A60BFF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BD74-95EB-4F01-B254-32990EF945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6CEA9-1BD7-49AA-8049-3E7BF074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46E87-FCA4-4D0E-AE97-B98BDAC7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BA69-8172-45E4-8D38-FBA11467B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14FEF-27D6-43F1-993D-E40EB043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323A8-605E-410C-B3AD-DACFB54C6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51BC5-BCBB-4FDB-813F-842E49B1F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BD74-95EB-4F01-B254-32990EF945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5602E-0B9B-4E93-851C-0A6095684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281A9-3B8A-4A79-BDCA-1EDF231B7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BA69-8172-45E4-8D38-FBA11467B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66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c-hc64_kxkNYdgtG0">
            <a:extLst>
              <a:ext uri="{FF2B5EF4-FFF2-40B4-BE49-F238E27FC236}">
                <a16:creationId xmlns:a16="http://schemas.microsoft.com/office/drawing/2014/main" id="{CDEEB870-0154-4088-A516-A6172FB2B1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1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c-hc64_wZdDV3JY12">
            <a:extLst>
              <a:ext uri="{FF2B5EF4-FFF2-40B4-BE49-F238E27FC236}">
                <a16:creationId xmlns:a16="http://schemas.microsoft.com/office/drawing/2014/main" id="{48B62AE3-4FD6-403A-8CD8-2256992D6E5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2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c-hc64_Dj3Om04W2G">
            <a:extLst>
              <a:ext uri="{FF2B5EF4-FFF2-40B4-BE49-F238E27FC236}">
                <a16:creationId xmlns:a16="http://schemas.microsoft.com/office/drawing/2014/main" id="{710A2831-18FC-41D1-A115-D3AE3077DAF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0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c-hc64_b3QIoObx22">
            <a:extLst>
              <a:ext uri="{FF2B5EF4-FFF2-40B4-BE49-F238E27FC236}">
                <a16:creationId xmlns:a16="http://schemas.microsoft.com/office/drawing/2014/main" id="{60AC504C-4517-4E2F-BDF3-9A5816B9124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0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c-hc64_C1s36xHBk7">
            <a:extLst>
              <a:ext uri="{FF2B5EF4-FFF2-40B4-BE49-F238E27FC236}">
                <a16:creationId xmlns:a16="http://schemas.microsoft.com/office/drawing/2014/main" id="{3EB66008-EAD8-473A-9DB3-981A87987F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c-hc64_FjEBnuIrLf">
            <a:extLst>
              <a:ext uri="{FF2B5EF4-FFF2-40B4-BE49-F238E27FC236}">
                <a16:creationId xmlns:a16="http://schemas.microsoft.com/office/drawing/2014/main" id="{61615F1E-83C0-4265-AC03-4866655096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46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c-hc64_YPJwgJ0BU0">
            <a:extLst>
              <a:ext uri="{FF2B5EF4-FFF2-40B4-BE49-F238E27FC236}">
                <a16:creationId xmlns:a16="http://schemas.microsoft.com/office/drawing/2014/main" id="{E91D9005-F855-4EB6-975C-0622F48A70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41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c-hc64_SYnCYico4g">
            <a:extLst>
              <a:ext uri="{FF2B5EF4-FFF2-40B4-BE49-F238E27FC236}">
                <a16:creationId xmlns:a16="http://schemas.microsoft.com/office/drawing/2014/main" id="{8E5E0732-0A41-4AB7-99FC-0C8366D9B2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83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c-hc64_OrY8e0UocX">
            <a:extLst>
              <a:ext uri="{FF2B5EF4-FFF2-40B4-BE49-F238E27FC236}">
                <a16:creationId xmlns:a16="http://schemas.microsoft.com/office/drawing/2014/main" id="{C986CCD8-6B59-4D22-BD90-250E103700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9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c-hc64_sV5Bh1hnUL">
            <a:extLst>
              <a:ext uri="{FF2B5EF4-FFF2-40B4-BE49-F238E27FC236}">
                <a16:creationId xmlns:a16="http://schemas.microsoft.com/office/drawing/2014/main" id="{EA4C6186-D46E-40DB-9CAE-4D286721F1C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c-hc64_Fs0v9i28Bw">
            <a:extLst>
              <a:ext uri="{FF2B5EF4-FFF2-40B4-BE49-F238E27FC236}">
                <a16:creationId xmlns:a16="http://schemas.microsoft.com/office/drawing/2014/main" id="{C5056C7B-FCF5-4DD2-AAA1-2BBC512F885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2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c-hc64_jFdhlruLjf">
            <a:extLst>
              <a:ext uri="{FF2B5EF4-FFF2-40B4-BE49-F238E27FC236}">
                <a16:creationId xmlns:a16="http://schemas.microsoft.com/office/drawing/2014/main" id="{A5518541-44FC-4006-AC84-580F3FADFB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63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c-hc64_jqD20nYxmD">
            <a:extLst>
              <a:ext uri="{FF2B5EF4-FFF2-40B4-BE49-F238E27FC236}">
                <a16:creationId xmlns:a16="http://schemas.microsoft.com/office/drawing/2014/main" id="{6D9612B6-77C4-4E08-9A89-20B6F81B11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1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c-hc64_F5SABqYRAb">
            <a:extLst>
              <a:ext uri="{FF2B5EF4-FFF2-40B4-BE49-F238E27FC236}">
                <a16:creationId xmlns:a16="http://schemas.microsoft.com/office/drawing/2014/main" id="{B4A5307F-167E-4A3A-ADAA-1C390FC298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7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c-hc64_pDahF6Uvwx">
            <a:extLst>
              <a:ext uri="{FF2B5EF4-FFF2-40B4-BE49-F238E27FC236}">
                <a16:creationId xmlns:a16="http://schemas.microsoft.com/office/drawing/2014/main" id="{B0E5C45F-2F48-4DD5-9CF5-D9A8DF0BED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9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c-hc64_t7XonTIaBZ">
            <a:extLst>
              <a:ext uri="{FF2B5EF4-FFF2-40B4-BE49-F238E27FC236}">
                <a16:creationId xmlns:a16="http://schemas.microsoft.com/office/drawing/2014/main" id="{A05A52AE-6EA1-474F-B931-A962E4AD24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0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c-hc64_yIhgEGEske">
            <a:extLst>
              <a:ext uri="{FF2B5EF4-FFF2-40B4-BE49-F238E27FC236}">
                <a16:creationId xmlns:a16="http://schemas.microsoft.com/office/drawing/2014/main" id="{ECFB2171-5D8D-4260-BE7F-7677C1F28D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7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c-hc64_laLU4bn1MR">
            <a:extLst>
              <a:ext uri="{FF2B5EF4-FFF2-40B4-BE49-F238E27FC236}">
                <a16:creationId xmlns:a16="http://schemas.microsoft.com/office/drawing/2014/main" id="{7B4FDDBF-7357-40ED-8D3A-86113BAA3E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0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c-hc64_zu6g7SerHx">
            <a:extLst>
              <a:ext uri="{FF2B5EF4-FFF2-40B4-BE49-F238E27FC236}">
                <a16:creationId xmlns:a16="http://schemas.microsoft.com/office/drawing/2014/main" id="{B82EE3F7-60F9-4187-BEF3-17A0A86C30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9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c-hc64_sWMhSTiWzD">
            <a:extLst>
              <a:ext uri="{FF2B5EF4-FFF2-40B4-BE49-F238E27FC236}">
                <a16:creationId xmlns:a16="http://schemas.microsoft.com/office/drawing/2014/main" id="{957B158A-7349-4B34-BF98-9CA7C9BA3C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8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StaFaka</dc:creator>
  <cp:lastModifiedBy>StaFaka</cp:lastModifiedBy>
  <cp:revision>1</cp:revision>
  <dcterms:created xsi:type="dcterms:W3CDTF">2021-08-02T19:58:27Z</dcterms:created>
  <dcterms:modified xsi:type="dcterms:W3CDTF">2021-08-02T20:04:25Z</dcterms:modified>
</cp:coreProperties>
</file>