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photoAlbum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014F-C06A-4BA1-8EBF-F4BFBA20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AB8F7-0AA6-430F-98B9-CC46489B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2520-6B03-41BA-B5F1-6626621F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A07E-5927-41C5-95B3-ADEDC493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71EA-FE37-4F36-B65D-1E5EDF48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25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6176-C6EC-4185-8270-2570CCA8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5106-646E-44FA-92CB-F17BEB03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0820-189B-4D7E-A86E-A9588369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A25C-E1AD-490B-80EA-7101D70E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C58BB-EBDF-4BFA-B008-C1A463EE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402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AF8-8D8C-4F35-BE00-B022750A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81A2-468C-47BB-906F-A968A1259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B9EC-E844-4DB5-8181-930D9714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950A-75B8-4B8D-B784-8C2E1E9C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E4CC-EC9D-4FB8-875D-61123E18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67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4569-5EC9-4116-913B-4B06012F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08E1-AF54-4D37-A126-5D7DFE932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7ED1-D4A7-48E1-AF7B-47BC5013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FD1D-6187-4041-8D48-DB79A21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83FA-D401-4F65-AD80-4F306B19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730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CB60-11FF-47B2-9CC5-67391BB8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E30-116C-435C-9691-0BB380FE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A548-D31F-4DF9-AEA0-887727DD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9E33-5D18-4B64-8AE2-4052E9BA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B67C-E9C4-49DC-AE8A-EDE05AE1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6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F4D3-3CE2-4BE9-A31D-FBCC22EB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B2DE-75AE-4D6B-B01D-046BD0F4B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3EEF-C932-49BD-B9DD-5C049E0E9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945A-2D43-4040-AA09-437555DA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274C4-1E46-467B-BC2A-546EDE59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DEE8-CCD3-4317-9D0A-9DAF7FF7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25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90E8-7341-4926-8144-87574AD6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038A4-F2B2-4447-8D40-A28916EBF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07E6D-FB3F-43CE-BDF6-450C5FF7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59B9F-EBC6-4250-AE74-DDD0F083A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1ACB5-1D24-4587-A29D-BEA03157D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DDD10-F0A0-434D-994D-BFC6562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8CBF-9B4B-41E8-9AC6-65483F3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11DBC-3E8D-43C6-A327-69308DC8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1996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A13F-599C-4B74-9CB7-D8F21E14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072C-8548-4FC1-88D0-C3A8CF4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8B481-F3FC-43E8-971A-4F5732F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BB64F-8C93-476D-B545-B9221AC3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77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BB406-7409-4FBA-BAEB-7860CC03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331A3-E4B9-4119-A161-0B7D99FB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A5B7D-0962-441B-865F-DA0BDEDF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17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BD88-DC7C-49E5-B049-7A20FBC6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31B1-7B19-4F75-AD8C-2D5796A8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809FF-BEC0-4B1C-8536-8FBE5F93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90AF-697D-4ACD-AB1A-E823B4C9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ABC75-2055-4F13-A822-86B620A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7DC06-5747-49CC-A593-C5F3DAFF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4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D3EB-6001-43BB-934F-9D1C4C4B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A070-C9D6-4716-8756-412223D10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A6603-DFA8-490D-B448-7ADD9D3D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FD422-5DA5-45E7-8C75-6C56312D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9B65F-085C-45F1-9942-94BF67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9787-FFB1-49B5-9356-ABD5AD9D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9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271E2-8801-4FB8-9EB3-10F71C6C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3C54-3F8C-4D78-8457-6916D465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7F2B-9E94-4237-9089-D41248FB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D8D1A-DC32-4F27-916F-62F8113E9791}" type="datetimeFigureOut">
              <a:rPr lang="hr-HR" smtClean="0"/>
              <a:t>19.8.2021.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217BF-05EF-4734-9A3C-330426AC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5C50-C61E-4A8E-B645-6065F4CA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8071-F19A-435A-A382-084DF9D1D8C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128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Yb4TDOXHAE">
            <a:extLst>
              <a:ext uri="{FF2B5EF4-FFF2-40B4-BE49-F238E27FC236}">
                <a16:creationId xmlns:a16="http://schemas.microsoft.com/office/drawing/2014/main" id="{B4A3CC40-CD80-4517-B934-5F1242D6E9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4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QWJ27tkaS9">
            <a:extLst>
              <a:ext uri="{FF2B5EF4-FFF2-40B4-BE49-F238E27FC236}">
                <a16:creationId xmlns:a16="http://schemas.microsoft.com/office/drawing/2014/main" id="{4AED107B-C849-4728-8FC1-34D4654A03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fEvVUJyqmd">
            <a:extLst>
              <a:ext uri="{FF2B5EF4-FFF2-40B4-BE49-F238E27FC236}">
                <a16:creationId xmlns:a16="http://schemas.microsoft.com/office/drawing/2014/main" id="{20587E5A-E647-477C-B968-D2D5373489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fSirPt1VsF">
            <a:extLst>
              <a:ext uri="{FF2B5EF4-FFF2-40B4-BE49-F238E27FC236}">
                <a16:creationId xmlns:a16="http://schemas.microsoft.com/office/drawing/2014/main" id="{74F58A62-0374-4665-91DA-644CBEF0B0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DXD2BK99OW">
            <a:extLst>
              <a:ext uri="{FF2B5EF4-FFF2-40B4-BE49-F238E27FC236}">
                <a16:creationId xmlns:a16="http://schemas.microsoft.com/office/drawing/2014/main" id="{78648377-D1BC-4397-9127-DE140F6380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9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S9kY2e37f7">
            <a:extLst>
              <a:ext uri="{FF2B5EF4-FFF2-40B4-BE49-F238E27FC236}">
                <a16:creationId xmlns:a16="http://schemas.microsoft.com/office/drawing/2014/main" id="{51C8EF20-0160-4721-B1A9-9A84CDBC62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2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HLheseBfBE">
            <a:extLst>
              <a:ext uri="{FF2B5EF4-FFF2-40B4-BE49-F238E27FC236}">
                <a16:creationId xmlns:a16="http://schemas.microsoft.com/office/drawing/2014/main" id="{4B91F648-847B-4B25-BF99-0FF15C638A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02wPPVt8DU">
            <a:extLst>
              <a:ext uri="{FF2B5EF4-FFF2-40B4-BE49-F238E27FC236}">
                <a16:creationId xmlns:a16="http://schemas.microsoft.com/office/drawing/2014/main" id="{99AB9B76-5EE7-4415-A472-796F9B4981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8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WfQmc8maQx">
            <a:extLst>
              <a:ext uri="{FF2B5EF4-FFF2-40B4-BE49-F238E27FC236}">
                <a16:creationId xmlns:a16="http://schemas.microsoft.com/office/drawing/2014/main" id="{C65387A8-9BC1-45C8-8060-ABF95E1E28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OlazapwgfD">
            <a:extLst>
              <a:ext uri="{FF2B5EF4-FFF2-40B4-BE49-F238E27FC236}">
                <a16:creationId xmlns:a16="http://schemas.microsoft.com/office/drawing/2014/main" id="{4CC79C86-7149-4633-AFE7-61527846C9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9QU9u9aJVY">
            <a:extLst>
              <a:ext uri="{FF2B5EF4-FFF2-40B4-BE49-F238E27FC236}">
                <a16:creationId xmlns:a16="http://schemas.microsoft.com/office/drawing/2014/main" id="{1CD121F7-E252-4205-B072-C4304C9EF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refox_anpKioUnyc">
            <a:extLst>
              <a:ext uri="{FF2B5EF4-FFF2-40B4-BE49-F238E27FC236}">
                <a16:creationId xmlns:a16="http://schemas.microsoft.com/office/drawing/2014/main" id="{9AF380BA-5E2E-4110-A572-647163843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Horvat Sergej</cp:lastModifiedBy>
  <cp:revision>1</cp:revision>
  <dcterms:created xsi:type="dcterms:W3CDTF">2021-08-19T14:48:19Z</dcterms:created>
  <dcterms:modified xsi:type="dcterms:W3CDTF">2021-08-19T14:49:12Z</dcterms:modified>
</cp:coreProperties>
</file>